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8" r:id="rId6"/>
    <p:sldId id="259" r:id="rId7"/>
    <p:sldId id="262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2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9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6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2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8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4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8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2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2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0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1F81-37D8-4215-B85B-740C00C15F8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4083-08E1-4130-AFB3-7867CD28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9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inka91.netboard.me/el_portfolio/?tab=470683&amp;link=hHklyA4M-UQLPQ9zG-JBq3H0K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4612"/>
            <a:ext cx="9144000" cy="5597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5 «Реченька» г. Орска»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5283"/>
            <a:ext cx="10026770" cy="35325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«ПОРТФОЛИО ПЕДАГОГА ДОУ КАК ТЕХНОЛОГИЯ ПРЕДСТАВЛЕНИЯ ПЕДАГОГИЧЕСКОГО ОПЫТА»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Старший воспитатель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Фатьянова Елена Владимировна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1" y="3488820"/>
            <a:ext cx="4272898" cy="320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81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589" y="819509"/>
            <a:ext cx="9954883" cy="42355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педагога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демонстрационный набор материалов, демонстрирующих умение педагога решать задачи своей профессиональной деятельности, выбирать стратегию и тактику профессионального поведения, и предназначен для оценки уровня профессионализма работника.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Поместить туда можно то, чего не покажешь на бумажных носителях. Это могут быть мультимедийные продукты, созданные к занятиям или досуговым мероприятиям: презентации, графические объекты, видеоматериалы др.</a:t>
            </a:r>
          </a:p>
        </p:txBody>
      </p:sp>
    </p:spTree>
    <p:extLst>
      <p:ext uri="{BB962C8B-B14F-4D97-AF65-F5344CB8AC3E}">
        <p14:creationId xmlns:p14="http://schemas.microsoft.com/office/powerpoint/2010/main" val="407265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589" y="819509"/>
            <a:ext cx="9954883" cy="5282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педагога: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netboard.me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wix.com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Power Point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доске;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yandex.ru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диске;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сетевых педагогических сообществах;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конструкторе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NetFolio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браузере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подробно познакомиться можно по ссылке НМЦ г. Орска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https://rossinka91.netboard.me/el_portfolio/?tab=470683&amp;link=hHklyA4M-UQLPQ9zG-JBq3H0Kx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62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589" y="85458"/>
            <a:ext cx="9954883" cy="640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педагога: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01" y="3030770"/>
            <a:ext cx="6802452" cy="36352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" y="908526"/>
            <a:ext cx="6528036" cy="36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0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589" y="85458"/>
            <a:ext cx="9954883" cy="640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педагога: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" y="933658"/>
            <a:ext cx="5806946" cy="3821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58" y="2973936"/>
            <a:ext cx="5640788" cy="37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589" y="85458"/>
            <a:ext cx="9954883" cy="640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педагога: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7" y="726394"/>
            <a:ext cx="4878876" cy="2765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30" y="849105"/>
            <a:ext cx="5728344" cy="3222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0" y="3666146"/>
            <a:ext cx="5674407" cy="31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4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935" y="452927"/>
            <a:ext cx="11280448" cy="61102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единого образца портфолио не существует, при его создании следует руководствоваться принципами объективности, наглядности, системности и последовательности.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портфолио педагога  - это не только способ фиксирования, накопления материалов, демонстрирующих, уровень профессионализма педагога, уровень подготовленности педагога, уровень его активности, как на работе, так и в общественной жизни образовательного учреждения, города и т.д.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6BB4C5-C996-B145-C68D-A03588CC2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" y="4650013"/>
            <a:ext cx="2717260" cy="203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57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572" y="1692067"/>
            <a:ext cx="11280448" cy="4520725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7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4612"/>
            <a:ext cx="9144000" cy="55978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 знать!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5774" y="1078303"/>
            <a:ext cx="10644996" cy="51844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использовании Портфолио в системе повышения профессиональной компетенции и качества труда педагогов в ДОУ разрабатывается в соответствии с Федеральным законом от 29.12.2012 «Об образовании в Российской Федерации» с изменениями от 4 августа 2023 года, приказа Министерства образования и науки РФ от 17.10.2023г. № 1155 «Об утверждении Федерального государственного образовательного стандарта дошкольного образования» с изменениями на 21.01.2019г., Профессиональным стандартом «Педагог (педагогическая деятельность в дошкольном, начальном общем, основном общем, среднем общем образовании) (воспитатель, учитель)» (утв. Приказом Министерства труда и социальной защиты РФ от 18 октября 2013 №544н) с изменениями на 5 августа 2016 года, а также Уставом дошкольного образовательного учреждения и другими нормативными правовыми актами Российской Федерации, регламентирующими деятельность ДОУ.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1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4612"/>
            <a:ext cx="9144000" cy="55978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же такое портфолио???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D31368-E59E-E3A2-AF97-F1A106DD4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20" y="4821605"/>
            <a:ext cx="2711960" cy="189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947" y="1104181"/>
            <a:ext cx="11438627" cy="5426015"/>
          </a:xfrm>
        </p:spPr>
        <p:txBody>
          <a:bodyPr>
            <a:normAutofit/>
          </a:bodyPr>
          <a:lstStyle/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один из методов оценки профессионализма педагогов. Он включает материалы, демонстрирующие умения педагога решать задачи своей профессиональной деятельности, выбрать стратегию и тактику профессионального поведения.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индивидуальная папка, в которой зафиксированы личные профессиональные достижения в образовательной деятельности, результаты обучения, воспитания и развития воспитанников, вклад педагога в развитие системы образования.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 педагогу продемонстрировать те результаты практической деятельности, которые он считает наиболее значимыми для оценки своей профессиональной компетенции, позволяет демонстрировать не только результаты деятельности, но и прогресс по сравнению с предыдущими результатами.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4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4611"/>
            <a:ext cx="9144000" cy="108599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портфолио призвана выполнять ряд задач: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DB1D11-1334-9950-70CD-919327D5D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" y="4541710"/>
            <a:ext cx="207645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947" y="1319842"/>
            <a:ext cx="11438627" cy="521035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мотивацию к деятельности у педагогов;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систематизации накопленного опыта педагогов;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повышению уровня мастерства педагогов, ориентированного на дальнейшее самосовершенствование и саморазвитие;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предоставления педагогического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296005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4611"/>
            <a:ext cx="9144000" cy="115501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подходами к разработке и ведению портфолио являются: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947" y="1104181"/>
            <a:ext cx="11438627" cy="54260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 подход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по результатам реализации педагогом основных профессиональных функций и компетенций);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подход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по выполнению основных видов деятельности: образовательной, конструктивной и оценочной, здоровьесберегающей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здоровьеформирующей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учебно-методической, инновационной, социально-педагогической);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подход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уровня совокупности профессиональных достижений: структурный анализ, способствующий выявлению системообразующих связей и отношений, определению внутренней организации портфолио педагога; функциональный анализ, позволяющий раскрыть функции портфолио в целом и отдельных его компонентов).</a:t>
            </a:r>
          </a:p>
        </p:txBody>
      </p:sp>
    </p:spTree>
    <p:extLst>
      <p:ext uri="{BB962C8B-B14F-4D97-AF65-F5344CB8AC3E}">
        <p14:creationId xmlns:p14="http://schemas.microsoft.com/office/powerpoint/2010/main" val="86598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4611"/>
            <a:ext cx="9144000" cy="108599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принципами формирования и ведения портфолио являются: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947" y="1319842"/>
            <a:ext cx="11438627" cy="521035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(постоянное систематичное и последовательное пополнение портфолио);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-прогностической направленности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(отражение состояния профессионального роста, наличие параметров профессиональной деятельности);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интеракции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(обеспечение эффективной обратной связи с субъектами образовательного пространства);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научности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(обоснование целесообразности построения портфолио на основе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системного подходов);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индивидуально-дифференцированной направленности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(оценку профессионализма в соответствии с требованиями результативности педагога ДОУ).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2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4611"/>
            <a:ext cx="9144000" cy="108599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создания портфолио педагога делятся на: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004" y="1170774"/>
            <a:ext cx="8405998" cy="5359422"/>
          </a:xfrm>
        </p:spPr>
        <p:txBody>
          <a:bodyPr>
            <a:noAutofit/>
          </a:bodyPr>
          <a:lstStyle/>
          <a:p>
            <a:pPr marL="457200" indent="-457200">
              <a:lnSpc>
                <a:spcPct val="3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(проблемные),</a:t>
            </a:r>
          </a:p>
          <a:p>
            <a:pPr marL="342900" indent="-342900">
              <a:lnSpc>
                <a:spcPct val="3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среднесрочные (тематические),</a:t>
            </a:r>
          </a:p>
          <a:p>
            <a:pPr marL="342900" indent="-342900">
              <a:lnSpc>
                <a:spcPct val="3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(аттестационные, накопительные).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0" y="3324315"/>
            <a:ext cx="2274313" cy="313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13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4611"/>
            <a:ext cx="9144000" cy="108599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оформления портфолио педагога могут быть: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947" y="1319842"/>
            <a:ext cx="11438627" cy="521035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бумажное портфолио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представляет собой папку-накопитель, в которую помещаются материалы на бумажном носителе (распечатки, ксерокопии, рукописные материалы и пр.);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портфолио-презентация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создается в программе для создания презентаций (например,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содержит, как правило, краткую текстовую информацию, иллюстративный материал и ссылки на вложенные документы. Данный вид портфолио является своего рода визиткой педагога;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набор документов, сформированных на компьютере (текстовые файлы, таблицы, диаграммы, фотографии, отсканированные документы и пр.);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веб-портфолио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электронное портфолио, размещенное в сети Интернет на собственном сайте. Данный вид портфолио обладает большей информативной наполняемостью. Сайт педагога выступает в качестве самостоятельного ресурса, электронное портфолио способствует распространению опыта педагога, что является одним из важных критериев при оценке уровня квалификации педагога, позволяет педагогу проанализировать, обобщить и систематизировать результаты своей работы, объективно оценить свои возможности и спланировать действия по преодолению трудностей и достижению более высоких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331374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465" y="354147"/>
            <a:ext cx="10946920" cy="193138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ДОУ портфолио воспитателя создается на основании разработанного положения «Портфолио педагогов МДОАУ «Детский сад № 5 «Реченька» г. Орска» имеет следующую структуру: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589" y="2449902"/>
            <a:ext cx="9954883" cy="44080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 профессиональных достижений педагога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 достижений воспитанников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видеоматериалы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4EA10B-AF65-CD35-2260-7906BF40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3" y="4394447"/>
            <a:ext cx="3081535" cy="231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5035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947</Words>
  <Application>Microsoft Office PowerPoint</Application>
  <PresentationFormat>Широкоэкранный</PresentationFormat>
  <Paragraphs>93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МДОАУ «Детский сад № 5 «Реченька» г. Орска»</vt:lpstr>
      <vt:lpstr>Это важно знать!</vt:lpstr>
      <vt:lpstr>Так что же такое портфолио???</vt:lpstr>
      <vt:lpstr>Технология портфолио призвана выполнять ряд задач:</vt:lpstr>
      <vt:lpstr>Основными подходами к разработке и ведению портфолио являются: </vt:lpstr>
      <vt:lpstr>Основными принципами формирования и ведения портфолио являются: </vt:lpstr>
      <vt:lpstr>По времени создания портфолио педагога делятся на:</vt:lpstr>
      <vt:lpstr>В зависимости от оформления портфолио педагога могут быть:</vt:lpstr>
      <vt:lpstr>В нашем ДОУ портфолио воспитателя создается на основании разработанного положения «Портфолио педагогов МДОАУ «Детский сад № 5 «Реченька» г. Орска» имеет следующую структуру: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 5 «Реченька» г. Орска»</dc:title>
  <dc:creator>User</dc:creator>
  <cp:lastModifiedBy>ДС 5</cp:lastModifiedBy>
  <cp:revision>18</cp:revision>
  <cp:lastPrinted>2023-11-27T10:15:08Z</cp:lastPrinted>
  <dcterms:created xsi:type="dcterms:W3CDTF">2023-11-26T06:15:14Z</dcterms:created>
  <dcterms:modified xsi:type="dcterms:W3CDTF">2023-11-29T04:50:32Z</dcterms:modified>
</cp:coreProperties>
</file>