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0" r:id="rId4"/>
    <p:sldId id="261" r:id="rId5"/>
    <p:sldId id="271" r:id="rId6"/>
    <p:sldId id="262" r:id="rId7"/>
    <p:sldId id="275" r:id="rId8"/>
    <p:sldId id="277" r:id="rId9"/>
    <p:sldId id="272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FA084-8B4E-44DD-BD69-832FA41D42BB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8CEF2-99B9-4872-9F6A-4644CEE03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240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8CEF2-99B9-4872-9F6A-4644CEE033D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14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8CEF2-99B9-4872-9F6A-4644CEE033DD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06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8CEF2-99B9-4872-9F6A-4644CEE033DD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06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8CEF2-99B9-4872-9F6A-4644CEE033D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506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Desktop\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404664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Муниципальное дошкольное образовательное автономное  учреждение </a:t>
            </a:r>
          </a:p>
          <a:p>
            <a:pPr lvl="0" algn="ctr"/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«Детский сад №118 общеразвивающего вида с приоритетным осуществлением физического  развития  воспитанников «Дружба»  г. Орска»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84784"/>
            <a:ext cx="7920880" cy="483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YS Text"/>
                <a:ea typeface="Times New Roman"/>
                <a:cs typeface="Times New Roman"/>
              </a:rPr>
              <a:t> </a:t>
            </a:r>
            <a:endParaRPr lang="ru-RU" sz="1400" dirty="0">
              <a:latin typeface="YS Text"/>
              <a:ea typeface="Calibri"/>
              <a:cs typeface="Times New Roman"/>
            </a:endParaRPr>
          </a:p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Летняя оздоровительная кампания в ДО г. Орска</a:t>
            </a:r>
            <a:endParaRPr lang="ru-RU" sz="14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indent="90170"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 </a:t>
            </a:r>
            <a:endParaRPr lang="ru-RU" sz="14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 </a:t>
            </a:r>
            <a:endParaRPr lang="ru-RU" sz="14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cap="all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"Территория детского сада - познавательная </a:t>
            </a:r>
            <a:r>
              <a:rPr lang="ru-RU" b="1" cap="all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b="1" cap="all" dirty="0" err="1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экосреда</a:t>
            </a:r>
            <a:r>
              <a:rPr lang="ru-RU" b="1" cap="all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"</a:t>
            </a:r>
            <a:endParaRPr lang="ru-RU" sz="14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cap="all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(из опыта работы в летний период)</a:t>
            </a:r>
            <a:endParaRPr lang="ru-RU" sz="14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 </a:t>
            </a:r>
            <a:endParaRPr lang="ru-RU" sz="14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 </a:t>
            </a:r>
            <a:endParaRPr lang="ru-RU" sz="14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indent="90170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indent="90170" algn="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Подготовила: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Миронова Елена Васильевна</a:t>
            </a:r>
            <a:endParaRPr lang="ru-RU" sz="14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indent="90170" algn="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старший воспитатель 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ВКК</a:t>
            </a:r>
          </a:p>
          <a:p>
            <a:pPr indent="90170" algn="r">
              <a:lnSpc>
                <a:spcPct val="115000"/>
              </a:lnSpc>
              <a:spcAft>
                <a:spcPts val="0"/>
              </a:spcAft>
            </a:pP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indent="90170" algn="ctr">
              <a:lnSpc>
                <a:spcPct val="115000"/>
              </a:lnSpc>
              <a:spcAft>
                <a:spcPts val="0"/>
              </a:spcAft>
            </a:pPr>
            <a:endParaRPr lang="ru-RU" sz="1400" b="1" dirty="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indent="90170" algn="ctr">
              <a:lnSpc>
                <a:spcPct val="115000"/>
              </a:lnSpc>
              <a:spcAft>
                <a:spcPts val="0"/>
              </a:spcAft>
            </a:pP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indent="9017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2023 г.</a:t>
            </a:r>
            <a:endParaRPr lang="ru-RU" sz="14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42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Desktop\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04664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Муниципальное дошкольное образовательное автономное  учреждение </a:t>
            </a:r>
          </a:p>
          <a:p>
            <a:pPr lvl="0" algn="ctr"/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«Детский сад №118 общеразвивающего вида с приоритетным осуществлением физического  развития  воспитанников «Дружба»  г. Орска»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03482"/>
            <a:ext cx="8280920" cy="486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Летняя оздоровительная кампания в ДО г. Орска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0" indent="90170" algn="ctr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 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0" indent="90170" algn="jus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 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0" algn="ctr">
              <a:lnSpc>
                <a:spcPct val="115000"/>
              </a:lnSpc>
            </a:pPr>
            <a:r>
              <a:rPr lang="ru-RU" b="1" cap="all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"Территория детского сада - познавательная  </a:t>
            </a:r>
            <a:r>
              <a:rPr lang="ru-RU" b="1" cap="all" dirty="0" err="1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экосреда</a:t>
            </a:r>
            <a:r>
              <a:rPr lang="ru-RU" b="1" cap="all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"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0" algn="ctr">
              <a:lnSpc>
                <a:spcPct val="115000"/>
              </a:lnSpc>
            </a:pPr>
            <a:r>
              <a:rPr lang="ru-RU" b="1" cap="all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(из опыта работы в летний период)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0" indent="90170" algn="jus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 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0" indent="90170" algn="jus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 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Подготовили: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воспитатель ВКК </a:t>
            </a:r>
            <a:endParaRPr lang="ru-RU" sz="14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Локтина</a:t>
            </a:r>
            <a:r>
              <a:rPr lang="ru-RU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Анна Вячеславовна</a:t>
            </a:r>
            <a:endParaRPr lang="ru-RU" sz="14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воспитатель 1КК </a:t>
            </a:r>
            <a:endParaRPr lang="ru-RU" sz="14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r"/>
            <a:r>
              <a:rPr lang="ru-RU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Наговицына  Наталья Александровна</a:t>
            </a: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0" indent="90170" algn="ctr">
              <a:lnSpc>
                <a:spcPct val="115000"/>
              </a:lnSpc>
            </a:pP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0" indent="90170" algn="ctr">
              <a:lnSpc>
                <a:spcPct val="115000"/>
              </a:lnSpc>
            </a:pP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0" indent="90170" algn="ctr">
              <a:lnSpc>
                <a:spcPct val="115000"/>
              </a:lnSpc>
            </a:pPr>
            <a:endParaRPr lang="ru-RU" sz="1400" b="1" dirty="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0" indent="90170" algn="ctr">
              <a:lnSpc>
                <a:spcPct val="115000"/>
              </a:lnSpc>
            </a:pP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2023 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г.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01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Desktop\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412776"/>
            <a:ext cx="7560840" cy="3697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 летний период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 особое внимание следует обратить на </a:t>
            </a: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непосредственный контакт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 с природными объектами и </a:t>
            </a: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практическое взаимодействие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 с окружающей природной средой.</a:t>
            </a:r>
            <a:b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endParaRPr lang="ru-RU" dirty="0" smtClean="0">
              <a:solidFill>
                <a:srgbClr val="222222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процессе такой деятельности: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— формируются основы экологической культуры дошкольников;</a:t>
            </a:r>
            <a:b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— совершенствуются умения и навыки взаимодействия с природой;</a:t>
            </a:r>
            <a:b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— формируется активная жизненная позиция по отношению к природе;</a:t>
            </a:r>
            <a:b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— развивается чувство эмоциональной отзывчивости, сопереживания, сопричастности.</a:t>
            </a:r>
            <a:endParaRPr lang="ru-RU" sz="2000" dirty="0">
              <a:solidFill>
                <a:srgbClr val="767676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10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Desktop\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630816"/>
            <a:ext cx="6984776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Актуальность поднимаемой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нами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проблемы заключается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том, что экологическое воспитание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и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образование детей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–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чрезвычайно актуальная проблема настоящего времени: только экологическое мировоззрение, экологическая культура ныне живущих людей, могут вывести планету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и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человечество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из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того катастрофического состояния,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котором они пребывают сейчас.</a:t>
            </a:r>
            <a:endParaRPr lang="ru-RU" sz="20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100" y="332656"/>
            <a:ext cx="7150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Проект  «Территория детского сада – познавательная </a:t>
            </a:r>
            <a:r>
              <a:rPr lang="ru-RU" sz="240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экосреда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 </a:t>
            </a:r>
            <a:endParaRPr lang="ru-RU" sz="24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742" y="3607634"/>
            <a:ext cx="4248472" cy="318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17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Desktop\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443841"/>
            <a:ext cx="828092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sz="2000" dirty="0">
              <a:latin typeface="YS Tex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04664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Проект  «Территория 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детского сада – познавательная </a:t>
            </a:r>
            <a:r>
              <a:rPr lang="ru-RU" sz="240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экосреда</a:t>
            </a:r>
            <a:r>
              <a:rPr lang="ru-RU" sz="24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 </a:t>
            </a:r>
            <a:endParaRPr lang="ru-RU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684" y="1235661"/>
            <a:ext cx="9044655" cy="5429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Проблемы: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Кaждoe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из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нaпpaвлeний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дyxoвнo-нpавствeннoгo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развития и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вoспитaния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oснoвaнo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oпpeдeлённoй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систeмe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бaзoвыx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ценностей и должно обеспечивать усвоение их воспитанниками. Экологическое образование уже стало неотъемлемой частью дошкольной педагогики.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Именно с детьми старшей возрастной группы можно говорить о более углубленном изучении и восприятии природы, экологическом образовании, что обусловлено их психофизиологическими особенностями.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А.В.Запорожец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отмечал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, что дети старшего дошкольного возраста уже не ограничиваются познанием отдельных конкретных фактов, а стремятся проникнуть в суть вещей, понять связь явлений. Становится возможным формирование представлений и элементарных понятий, которые могут стать ядром системы знаний. Дети 5-6лет способны сравнивать предметы по представлению, объединять их по сходным признакам, оформлять свои мысли словесно, вырабатывать определенные суждения.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792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Desktop\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51464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YS Text"/>
              </a:rPr>
              <a:t/>
            </a:r>
            <a:br>
              <a:rPr lang="ru-RU" dirty="0">
                <a:latin typeface="YS Text"/>
              </a:rPr>
            </a:br>
            <a:endParaRPr lang="ru-RU" dirty="0">
              <a:latin typeface="YS Tex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613119"/>
            <a:ext cx="7632848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000" dirty="0" smtClean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Гипотеза</a:t>
            </a:r>
            <a:r>
              <a:rPr lang="ru-RU" sz="2000" dirty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: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Формирование человека с экологическим мышлением, способного осознавать последствия своих действий по отношению к окружающей среде и умеющим жить в относительной гармонии с природой будет успешным, если создать определенную развивающую среду, работать в системе творчески, при активном участии родителей.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9088" y="329982"/>
            <a:ext cx="7023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Проект  «Территория детского сада – познавательная </a:t>
            </a:r>
            <a:r>
              <a:rPr lang="ru-RU" sz="240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экосреда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 </a:t>
            </a:r>
            <a:endParaRPr lang="ru-RU" sz="24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082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Desktop\img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6" y="-22191"/>
            <a:ext cx="9173588" cy="688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496" y="116632"/>
            <a:ext cx="7848872" cy="1355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YS Text"/>
                <a:ea typeface="Calibri"/>
                <a:cs typeface="Times New Roman"/>
              </a:rPr>
              <a:t/>
            </a:r>
            <a:br>
              <a:rPr lang="ru-RU" dirty="0">
                <a:latin typeface="YS Text"/>
                <a:ea typeface="Calibri"/>
                <a:cs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Проект  «Территория детского сада – познавательная </a:t>
            </a:r>
            <a:r>
              <a:rPr lang="ru-RU" sz="240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экосреда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 </a:t>
            </a:r>
            <a:endParaRPr lang="ru-RU" sz="24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indent="180340"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YS Text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583" y="1340768"/>
            <a:ext cx="8568952" cy="4690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Цель </a:t>
            </a:r>
            <a:r>
              <a:rPr lang="ru-RU" sz="2000" dirty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и задачи проекта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Цель: создание условий для формирования у детей элементов экологической культуры, экологически грамотного поведения в природе, гуманного отношения к живым объектам флоры и фауны.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Задачи:</a:t>
            </a:r>
            <a:b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1.Научить детей вести наблюдения за объектами живой и неживой природы.</a:t>
            </a:r>
            <a:b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2. Развивать умение делать выводы, устанавливая причинно-следственные связи между объектами природы.</a:t>
            </a:r>
            <a:b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3. Научить проводить простейшие опыты с природными объектами, используя правила безопасности.</a:t>
            </a:r>
            <a:b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4. Воспитывать чувство сопереживания и желания помочь нуждающимся объектам природы: растениям, насекомым, животным, птицам, человеку.</a:t>
            </a:r>
            <a:b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5.Наладить взаимодействие с семьями воспитанников и педагогами детского сада по формированию основ экологического воспитания.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29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Desktop\img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268760"/>
            <a:ext cx="8496944" cy="487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Стратегия </a:t>
            </a:r>
            <a:r>
              <a:rPr lang="ru-RU" sz="1400" dirty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реализации проектной деятельности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endParaRPr lang="ru-RU" sz="1400" b="1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 </a:t>
            </a:r>
            <a:r>
              <a:rPr lang="ru-RU" sz="14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этап - </a:t>
            </a:r>
            <a:r>
              <a:rPr lang="ru-RU" sz="1400" b="1" u="sng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аналитический</a:t>
            </a:r>
            <a:r>
              <a:rPr lang="ru-RU" sz="14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Задача этапа: анализ ситуации; определение основных его целей: формирование экологического сознания, экологической культуры, добра и милосердия как базисных качеств личности.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4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2 этап – </a:t>
            </a:r>
            <a:r>
              <a:rPr lang="ru-RU" sz="1400" b="1" u="sng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организационный</a:t>
            </a:r>
            <a:r>
              <a:rPr lang="ru-RU" sz="14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: планирование и прогнозирование предстоящей работы.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Задачи этапа: </a:t>
            </a:r>
            <a:r>
              <a:rPr lang="ru-RU" sz="1400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экологизация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всех разделов программы воспитания и обучения дошкольников; создание экологической среды в группе, привлечение родителей к предстоящей творческой работе в инновационном режиме; разработка планов работы с детьми и родителями по формированию экологического образования в рамках </a:t>
            </a:r>
            <a:r>
              <a:rPr lang="ru-RU" sz="1400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экосреды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4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3 этап – </a:t>
            </a:r>
            <a:r>
              <a:rPr lang="ru-RU" sz="1400" b="1" u="sng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практическая деятельность</a:t>
            </a:r>
            <a:r>
              <a:rPr lang="ru-RU" sz="14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Задачи этапа: формирование элементарных экологических знаний и представлений детей и родителей, а также начала, основы экологического образования в рамках </a:t>
            </a:r>
            <a:r>
              <a:rPr lang="ru-RU" sz="1400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экосреды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4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4 этап – </a:t>
            </a:r>
            <a:r>
              <a:rPr lang="ru-RU" sz="1400" b="1" u="sng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итоговый, диагностический </a:t>
            </a:r>
            <a:r>
              <a:rPr lang="ru-RU" sz="14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4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Задачи этапа: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обобщение опыта и определение результата практической деятельности педагога, разработка тактики последующих педагогических действий на следующий год.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332656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Проект  «Территория детского сада – познавательная </a:t>
            </a:r>
            <a:r>
              <a:rPr lang="ru-RU" sz="240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экосреда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 </a:t>
            </a:r>
            <a:endParaRPr lang="ru-RU" sz="24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89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Desktop\img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216751"/>
            <a:ext cx="8496944" cy="5125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252525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Ожидаемые </a:t>
            </a:r>
            <a:r>
              <a:rPr lang="ru-RU" sz="1200" dirty="0">
                <a:solidFill>
                  <a:srgbClr val="252525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результаты проекта:</a:t>
            </a:r>
            <a:endParaRPr lang="ru-RU" sz="12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200" b="1" i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Создание на территории ДОУ  </a:t>
            </a:r>
            <a:r>
              <a:rPr lang="ru-RU" sz="1200" b="1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экосреды</a:t>
            </a:r>
            <a:r>
              <a:rPr lang="ru-RU" sz="12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(«</a:t>
            </a:r>
            <a:r>
              <a:rPr lang="ru-RU" sz="1200" b="1" i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Экологическая тропа»)</a:t>
            </a:r>
            <a:endParaRPr lang="ru-RU" sz="12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200" b="1" u="sng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У детей сформируются:</a:t>
            </a:r>
            <a:endParaRPr lang="ru-RU" sz="12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 экологические знания, экологическая культура;</a:t>
            </a:r>
            <a:endParaRPr lang="ru-RU" sz="12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 сознание важности природоохранных мероприятий;</a:t>
            </a:r>
            <a:endParaRPr lang="ru-RU" sz="12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 навыки правильного поведения в природной среде;</a:t>
            </a:r>
            <a:endParaRPr lang="ru-RU" sz="12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 чувство милосердия и гуманного отношения к объектам природы;</a:t>
            </a:r>
            <a:endParaRPr lang="ru-RU" sz="12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 эстетическое отношение к окружающей действительности, желание   отражать впечатления, полученные в процессе общения с природой в художественно – творческой  деятельности.</a:t>
            </a:r>
            <a:endParaRPr lang="ru-RU" sz="12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200" b="1" u="sng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У родителей:</a:t>
            </a:r>
            <a:endParaRPr lang="ru-RU" sz="12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 расширятся знания по экологическому воспитанию детей;</a:t>
            </a:r>
            <a:endParaRPr lang="ru-RU" sz="12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 повысится интерес к совместной деятельности по защите охране  природы;</a:t>
            </a:r>
            <a:endParaRPr lang="ru-RU" sz="12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 гармонизируются детско-педагогические отношения;</a:t>
            </a:r>
            <a:endParaRPr lang="ru-RU" sz="12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 повысится уровень экологической культуры личности.</a:t>
            </a:r>
            <a:endParaRPr lang="ru-RU" sz="12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200" b="1" u="sng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У педагогов:</a:t>
            </a:r>
            <a:endParaRPr lang="ru-RU" sz="12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 повышение профессионализма;</a:t>
            </a:r>
            <a:endParaRPr lang="ru-RU" sz="12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 внедрение новых методов и технологий  в работе с детьми и родителями по   экологическому воспитанию.</a:t>
            </a:r>
            <a:endParaRPr lang="ru-RU" sz="12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385754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Проект  «Территория детского сада – познавательная </a:t>
            </a:r>
            <a:r>
              <a:rPr lang="ru-RU" sz="240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экосреда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 </a:t>
            </a:r>
            <a:endParaRPr lang="ru-RU" sz="24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328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Desktop\img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268760"/>
            <a:ext cx="7992888" cy="491762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Формы </a:t>
            </a:r>
            <a:r>
              <a:rPr lang="ru-RU" sz="2000" dirty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работы по реализации проекта: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наблюдения и экологические экскурсии на экологической тропе;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познавательное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чтение;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“Уроки доброты”;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конкурсы и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викторины;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продуктивная деятельность, защита плакатов, проектов;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лаборатория (опыты и эксперименты);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выпуск экологический газеты,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развлечение “Волшебная экология”;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узыкально- экологический </a:t>
            </a:r>
            <a:r>
              <a:rPr lang="ru-RU" sz="1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партуль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;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экологические, подвижные, дидактические, имитационные игры, игры-путешествия.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эколого-познавательные праздники и развлечения.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3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Проект  «Территория детского сада – познавательная </a:t>
            </a:r>
            <a:r>
              <a:rPr lang="ru-RU" sz="240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экосреда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 </a:t>
            </a:r>
            <a:endParaRPr lang="ru-RU" sz="24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76872"/>
            <a:ext cx="2808783" cy="210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82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454</Words>
  <Application>Microsoft Office PowerPoint</Application>
  <PresentationFormat>Экран (4:3)</PresentationFormat>
  <Paragraphs>99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Компьютер</cp:lastModifiedBy>
  <cp:revision>27</cp:revision>
  <dcterms:created xsi:type="dcterms:W3CDTF">2022-09-07T11:39:28Z</dcterms:created>
  <dcterms:modified xsi:type="dcterms:W3CDTF">2023-06-20T07:02:48Z</dcterms:modified>
</cp:coreProperties>
</file>