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5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Компьютер\Desktop\d418238f-8d56-5812-82b6-0676ab82ae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178" y="188640"/>
            <a:ext cx="950505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285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Компьютер\Desktop\1692244774_pushinka-top-p-novii-god-na-rusi-kartinki-krasivo-4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66292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032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Компьютер\Desktop\scale_24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6912768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24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Компьютер\Desktop\b251a19641e4e8bdb27ca88ca497614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138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ьютер\Desktop\2869089_detai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060124" cy="564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502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омпьютер\Desktop\a9ffcc45-0a44-5ddd-b4b7-019c60113b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-161765"/>
            <a:ext cx="7200800" cy="701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283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Компьютер\Desktop\247256655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454548" cy="626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681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Компьютер\Desktop\1639088961_37-almode-ru-p-rozhdestvenskii-gorod-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16632"/>
            <a:ext cx="9680003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Компьютер\Desktop\jXdAvTgXHI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4624"/>
            <a:ext cx="9570079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619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омпьютер\Desktop\wKc3YONZi8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92" y="0"/>
            <a:ext cx="7610123" cy="691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321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Компьютер\Desktop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" y="404664"/>
            <a:ext cx="9275454" cy="543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262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Компьютер\Desktop\1692244741_pushinka-top-p-novii-god-na-rusi-kartinki-krasivo-1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7203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211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Компьютер\Desktop\1692244823_pushinka-top-p-novii-god-na-rusi-kartinki-krasivo-4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122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Компьютер\Desktop\1eea84c6-8154-50d8-96ef-0cfcb31b862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720" y="0"/>
            <a:ext cx="11281920" cy="705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944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Компьютер\Desktop\1692244796_pushinka-top-p-novii-god-na-rusi-kartinki-krasivo-6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12" y="0"/>
            <a:ext cx="91468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0811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Компьютер</dc:creator>
  <cp:lastModifiedBy>Компьютер</cp:lastModifiedBy>
  <cp:revision>6</cp:revision>
  <dcterms:created xsi:type="dcterms:W3CDTF">2024-09-24T04:48:29Z</dcterms:created>
  <dcterms:modified xsi:type="dcterms:W3CDTF">2024-09-24T06:24:45Z</dcterms:modified>
</cp:coreProperties>
</file>