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s://i.mycdn.me/i?r=AzEPZsRbOZEKgBhR0XGMT1RkVc7pXCmnhGBl81O1G5TJNaaKTM5SRkZCeTgDn6uOyic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C:\Users\ДРУЖБА\Desktop\IMG-0abf502cdbc2f198e2af3ca7c1c00da4-V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2636912"/>
            <a:ext cx="5094668" cy="208823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C:\Users\ДРУЖБА\Desktop\IMG-d6e76ce55d1fc278e5de869a192be86c-V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"/>
            <a:ext cx="5094667" cy="2298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ДРУЖБА\Desktop\IMG-8e692a799fdfd77855718329ada90f10-V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3757483" cy="4725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403648" y="4869160"/>
            <a:ext cx="5832648" cy="175432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считаю себя счастливым человеком, потому что моя работа и есть мое хобби!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Но, почему, детский сад? Да потому что я очень люблю детей! Люблю делиться с ними тем, что знаю и умею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сама. Поэтому с уверенностью могу сказать, что на работу я хожу, как на праздник!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7308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ДРУЖБА</dc:creator>
  <cp:lastModifiedBy>ДРУЖБА</cp:lastModifiedBy>
  <cp:revision>1</cp:revision>
  <dcterms:created xsi:type="dcterms:W3CDTF">2023-02-21T11:36:07Z</dcterms:created>
  <dcterms:modified xsi:type="dcterms:W3CDTF">2023-02-21T11:46:00Z</dcterms:modified>
</cp:coreProperties>
</file>