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3" r:id="rId11"/>
    <p:sldId id="265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7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7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8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2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4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24E2-5849-476B-8A69-11E246F0274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65435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1350"/>
              </a:spcBef>
              <a:spcAft>
                <a:spcPts val="675"/>
              </a:spcAft>
            </a:pPr>
            <a:r>
              <a:rPr lang="ru-RU" sz="2000" b="1" kern="1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kern="1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kern="1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kern="1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kern="1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«СОСТАВЛЕНИЕ  САМОНАЛИЗА</a:t>
            </a:r>
            <a:r>
              <a:rPr lang="ru-RU" sz="2000" b="1" kern="1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kern="1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kern="1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ОБРАЗОВАТЕЛЬНОЙ ДЕЯТЕЛЬНОСТИ»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040" y="5229200"/>
            <a:ext cx="8295456" cy="1368152"/>
          </a:xfrm>
        </p:spPr>
        <p:txBody>
          <a:bodyPr/>
          <a:lstStyle/>
          <a:p>
            <a:pPr lvl="0" algn="r"/>
            <a:r>
              <a:rPr lang="ru-RU" sz="1800" dirty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Миронова Е.В.</a:t>
            </a:r>
          </a:p>
          <a:p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Орск,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3975" lvl="0" algn="ctr" eaLnBrk="0" fontAlgn="base" hangingPunct="0">
              <a:spcBef>
                <a:spcPct val="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дошкольное образовательное автономное  учреждение «Детский сад №118 общеразвивающего вида с приоритетным осуществлением физического  развития  воспитанников «Дружба»  г. Орска»</a:t>
            </a:r>
            <a:endParaRPr lang="ru-RU" sz="1200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102"/>
            <a:ext cx="835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42756"/>
            <a:ext cx="5472607" cy="304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669360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5.Критерий: 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индивидуально-дифференцированного подхода к детям (темперамент, характер, способности, пол)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занятии: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Индивидуально-дифференцированный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подход реализован на занятии следующим образом: при проведении игр предложено первым выполнить задание детям с холерическим темпераментом, было предоставлено время на выполнение заданий детям-флегматикам, постоянно обращалось внимание на детей-меланхоликов, не уверенных в себе, застенчивых (похвала, одобрение, поддержка).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индивидуальных заданий позволило им проявить свои способности.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Дифференцированные задания были предложены в играх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….</a:t>
            </a:r>
            <a:r>
              <a:rPr lang="ru-RU" sz="1400" i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обязательно предусмотреть и для воспитанников от 6 до 7 лет).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Критерий: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Использование разнообразных форм организации детей на занятии. Оправданность выбранных форм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занятии: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 предусмотрено использование различных форм организации детей: индивидуальная, коллективная, малыми группами, в паре и т.д. В играх…… стимулировалась активность каждого ребенка, каждый воспитанник выполнял индивидуальные задания. Использовались задания, предусматривающие самостоятельность детей при их выполнении. Целесообразное сочетание на занятии индивидуальных и коллективных форм организации деятельности создавали условия не только для обучения, но и для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взаимообучения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детей.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7.Критерий: 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Эффективность используемых методов и приемов для успешной реализации поставленных задач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занятии: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 использовались различные методы: словесные, наглядные, практические, игровые. Это способствовало поддержанию интереса детей на протяжении всего занятия, активизации каждого ребенка, обеспечению речевой, познавательной и творческой активности воспитанников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5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750"/>
              </a:spcAft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работы с детьми активно использовались различные приемы: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внезапное появление объекта, выполнение игровых действий, инсценировки, загадки, создание игровой ситуации, уточнение, пояснение, напоминание, художественное слово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Это способствовало привлечению и сосредоточению внимания детей, обеспечению мотивации и интереса, активизации мышления, подаче нового с опорой на имеющиеся знания и т.д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400" i="1" u="sng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Критерий: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Реализация личностно-ориентированного подхода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занятии: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Реализация личностно-ориентированного подхода обеспечивалась в создании для каждого ребенка «ситуации успеха» (посредством дифференциации заданий), в обеспечении выбора материала, права выбора способа деятельности, в поощрении каждого ребенка в той или иной части занятия.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9.Критерий: 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Коррекция хода занятия с учетом «обратной связи»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занятии: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протяжении всего занятия обеспечивалась «обратная связь» с детьми: своевременное реагирование на снижение интереса, внимания, активности, работоспособности отдельных детей при выполнении заданий; оказывалась поддержка каждому ребенку (подбадривание и помощь неуверенному, одобрение – успешно справившемуся), проявлялось внимание к настроению, потребностям ребенка и т.д.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10.Критерий: 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Итог занятия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занятии: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Степень усвоения детьми материала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(усвоение нового, закрепление ранее приобретенного, овладение представлениями, умениями навыками, творческое их применение)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интерес, активность, работоспособность, желание помогать друг другу, адекватно оценивать себя и т.д. </a:t>
            </a:r>
          </a:p>
          <a:p>
            <a:pPr lvl="0"/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12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25963"/>
          </a:xfrm>
        </p:spPr>
        <p:txBody>
          <a:bodyPr/>
          <a:lstStyle/>
          <a:p>
            <a:pPr indent="0" algn="just">
              <a:spcAft>
                <a:spcPts val="75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Times New Roman"/>
                <a:ea typeface="Times New Roman"/>
              </a:rPr>
              <a:t>Самоанализ образовательной деятельности помогает педагогу определить положительные моменты в проведенном занятии, а также отметить, что не удалось реализовать в работе с детьми. Педагог может отметить для себя, над какими этапами занятия необходимо провести работу.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3571875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9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2160240"/>
          </a:xfrm>
        </p:spPr>
        <p:txBody>
          <a:bodyPr/>
          <a:lstStyle/>
          <a:p>
            <a:pPr marL="0" indent="0" algn="ctr">
              <a:spcBef>
                <a:spcPts val="3750"/>
              </a:spcBef>
              <a:spcAft>
                <a:spcPts val="1875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«Сильным, опытным становится педагог, который умеет анализировать свой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труд»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9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641072" cy="344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3904" y="503753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работе!</a:t>
            </a:r>
            <a:endParaRPr lang="ru-RU" sz="5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548680"/>
            <a:ext cx="8216081" cy="36038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Самоанализ - 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разбор содержания (тематики, целей, задач, приёмов) и формы (соблюдения хронометража, логичности и последовательности видов работы) проведённого элемента образовательной деятельности, то есть занятия, развлечения, утренника или режимного момента.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gobigo.ru/wp-content/uploads/2021/11/435-1536x15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Целями проведения самоанализа является: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уровня освоения воспитанниками образовательной программы (эта цель проведения самоанализа становится основной при разборе занятий в старшей и подготовительной группах, так как данный параметр является главным показателем готовности детей к школе);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определение недостатков в использовании методических приёмов взаимодействия с детьми (например, в первой младшей группе акцент на практические способы взаимодействия, вместо игровых и наглядных, которые детьми 1,5–3 лет воспринимаются лучше);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установление организационных просчётов (например, слишком затянутая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физминутка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основном этапе занятия и, как следствие, скомканная рефлексия в заключительном).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6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 algn="ctr">
              <a:spcAft>
                <a:spcPts val="75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делать самоанализ и использовать его в работе является важной составляющей успешного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педагога.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032448" cy="3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Алгоритм проведения самоанализа №1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40000" lnSpcReduction="20000"/>
          </a:bodyPr>
          <a:lstStyle/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Обозначаем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возрастную группу детей.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Указываем количество присутствующих.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Перечисляем цели, задачи и ожидаемые результаты урока.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Даём описание структуры занятия, то есть суть вводного, основного и заключительного этапов.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Рассматриваем методические приёмы, использованные на уроке, указывая оборудование и материалы, которые были использованы для каждого.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Оцениваем уровень организации, то есть подготовку к каждому этапу работы, приёмы мотивации детей.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Описываем насколько этапы занятия были логично выстроены, оцениваем темп урока, уровень инициативности ребят в процессе работы.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Даём краткую характеристику показателей речи педагога (темп речи, выразительность, доброжелательные интонации).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Описываем общую эмоциональную атмосферу на занятии. Это пункт может быть сопутствующим при описании предыдущих позиций.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Приводим перечень недостатков и намечаем пути их устранения.</a:t>
            </a:r>
          </a:p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Обобщаем всё сказанное выше.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2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43204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Алгоритм проведения самоанализа №2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28992" cy="564949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Характеристика </a:t>
            </a: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группы детей.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Какие особенности и возможности детей были учтены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планировании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занятия. Проведена ли предварительная работа с детьми.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Место занятия в системе занятий по теме.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Соответствие материала программе, речевым и возрастным особенностям детей данной группы.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Обоснование цели и задач.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Соотнести поставленные цели и задачи по каждой образовательной области, интегрированные задачи с достигнутыми на ООД и определить причины успеха или неудачи.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Дидактическое обеспечение: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эстетическое оформление, использование ТСО, качество наглядных пособий и дидактических материалов.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Структура занятия: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 этапы, их логическая последовательность, четкий переход от одного этапа к другому. Необходимо выделить, что было важным по содержанию, какие активные методы использовались.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Атмосфера занятия.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положительного эмоционального фона в процессе занятия и интереса дошкольников к заданиям. Формы организации детской деятельности, за счет которых обеспечивалась работоспособность, заинтересованность детей в течении всего занятия.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Характеристика деятельности детей.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Особенности речевой и неречевой деятельности, поведения детей на занятии. Оценить степень активности детей на ООД: сколько раз и кто из них выступал? Почему молчали остальные? Как стимулировалась их работа? Насколько были продуманы их действия при подготовке к ООД? Оценивать необходимо деятельность ребенка, а не его личность. Необходимо выделить какова была форма работы детей на ООД (коллективная, групповая, индивидуальная).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Характеристика деятельности воспитателя.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контакта с группой, умение владеть вниманием детей и организовать их для работы. Речь воспитателя (доступность, логичность, интонационная выразительность и эмоциональность).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занятия.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Достижение цели и задач, выполнение намеченного плана, эффективность использованных методов и приемов. Что не удалось реализовать на занятии, предложить выход из данной ситуации.</a:t>
            </a:r>
          </a:p>
          <a:p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59216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проведения самоанализа № 3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424936" cy="5433467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Times New Roman"/>
                <a:ea typeface="Times New Roman"/>
              </a:rPr>
              <a:t>Анализ соответствия нормам СанПиН</a:t>
            </a: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: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соответствие длительности занятия допустимому образовательной нагрузки;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удовлетворение двигательной активности детей (физкультминутки, смена деятельности, динамические паузы и т.п</a:t>
            </a:r>
            <a:r>
              <a:rPr lang="ru-RU" sz="1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.).</a:t>
            </a: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2. Анализ 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Times New Roman"/>
              </a:rPr>
              <a:t>условий проведения занятия: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предварительная работа с детьми;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готовность педагога: наличие плана, конспекта;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соответствие целей и задач, проведенному занятию, а также образовательной программе дошкольного образования в ДОУ;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использование наглядных пособий, атрибутов, игрушек, ИКТ</a:t>
            </a:r>
            <a:r>
              <a:rPr lang="ru-RU" sz="1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3. Соответствие 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Times New Roman"/>
              </a:rPr>
              <a:t>методов и приемов, видов деятельности по возрасту детей: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словесные, наглядные, практические;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использование приемов побуждающих детей к самооценке и самоконтролю;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использование разнообразных форм  взаимодействия детей (работа малыми подгруппами в паре, коллективная работа, фронтальная и индивидуальная работа</a:t>
            </a:r>
            <a:r>
              <a:rPr lang="ru-RU" sz="1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).</a:t>
            </a: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4. Анализ 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Times New Roman"/>
              </a:rPr>
              <a:t>деятельности педагога: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создание игровой (проблемной) ситуации;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подача нового материала с опорой на имеющиеся у детей знания;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речь воспитателя: грамотность, эмоциональность, выразительность, четкость, лаконичность и полнота демонстрации объяснений, знаний, указаний;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создание ситуации успеха, доброжелательной комфортной безопасной обстановки;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использование методов и приемов при оценке деятельности детей и подведении итогов;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результативность работы воспитателя (добивается ли результата своей деятельности</a:t>
            </a:r>
            <a:r>
              <a:rPr lang="ru-RU" sz="1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).</a:t>
            </a: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5. Анализ 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Times New Roman"/>
              </a:rPr>
              <a:t>деятельности воспитанников: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внимание, активность, желание работать, организованность;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заинтересованность; 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инициативность;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умение и желание отвечать и задавать вопросы, самостоятельно высказываться, дополнять ответы сверстников;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Times New Roman"/>
                <a:ea typeface="Times New Roman"/>
              </a:rPr>
              <a:t>- поведение (умение слушать ответы других детей, проявлять самостоятельность при выполнении задания, доводить начатое дело до конца).</a:t>
            </a:r>
            <a:endParaRPr lang="ru-RU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1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43" y="380289"/>
            <a:ext cx="8229600" cy="49006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Алгоритм проведения самоанализа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№4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5721499"/>
          </a:xfrm>
        </p:spPr>
        <p:txBody>
          <a:bodyPr>
            <a:noAutofit/>
          </a:bodyPr>
          <a:lstStyle/>
          <a:p>
            <a:pPr marL="0" indent="0">
              <a:spcAft>
                <a:spcPts val="750"/>
              </a:spcAft>
              <a:buNone/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Указать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образовательную область и вид занятия; тему занятия; программные задачи (обучающие, развивающие и воспитательные)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1.Критерий: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Соответствие поставленных на занятии задач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занятии: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Задачи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определены в соответствии с требованиями учебной программы дошкольного образования, соответствуют особенностям детей раннего и дошкольного возраста (младшего, среднего, старшего).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2.Критерий: 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условий для проведения </a:t>
            </a:r>
            <a:r>
              <a:rPr lang="ru-RU" sz="1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занятия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 воспитателя на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занятии: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Подготовка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занятию включала подбор наглядного материала и дидактических пособий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(перечислить конкретно каких), 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рациональное их размещение.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Успешному решению поставленных задач способствовала предварительная работа на данную тему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(беседы с детьми, рассматривание картин, чтение стихов, загадывание загадок, наблюдения в природе, за трудом взрослых и т.д.).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 индивидуальной работе с детьми использовались учебные наглядные пособия серии «Мир детства», «Страницы родной земли», «Умней-ка», УМК «Мои первые уроки»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(назвать конкретно какие).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учетом конкретно решаемых задач на занятии организована пространственная среда, обеспечена рациональность в размещении оборудования 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материалов.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Обеспечены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санитарно-гигиенические требования (проветривание, влажная уборка помещения, освещенность, подбор и расстановка мебели).</a:t>
            </a:r>
          </a:p>
          <a:p>
            <a:pPr marL="0" indent="0" algn="just">
              <a:spcAft>
                <a:spcPts val="750"/>
              </a:spcAft>
              <a:buNone/>
            </a:pP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3.Критерий: 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Соответствие структуры занятия его задачам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занятии: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Занятие имело следующую структуру: начало, ход, окончание. Структура занятия соответствовала поставленным задачам. Так, обучающая задача решалась во всех частях занятия и т.д. На протяжении всего занятия использовались различные приемы, направленные на привлечение внимания детей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(например, при чтении стихотворения – смена интонации голоса, во время проведения игр с мячом, чтобы дети не отвлекались и были готовы выполнить задание, мяч они получали не в порядке очередности, а выборочно и </a:t>
            </a:r>
            <a:r>
              <a:rPr lang="ru-RU" sz="1400" i="1" u="sng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тд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4.Критерий: 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</a:t>
            </a:r>
            <a:r>
              <a:rPr lang="ru-RU" sz="1400" b="1" i="1" u="sng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здоровьесберегающего</a:t>
            </a:r>
            <a:r>
              <a:rPr lang="ru-RU" sz="1400" b="1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подхода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деятельности воспитателя на занятии: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Здоровьесберегающий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подход обеспечивался посредством соблюдения оптимальной длительности занятия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(сокращалось количество вопросов; при потере интереса, активности детей их внимание переключалось на другой вид деятельности; на протяжении занятия сменялись позы детей и т.д.).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занятии предусмотрена интеграция различных видов деятельности: познавательная практическая, общение, игровая,  трудовая, художественная, элементарная учебная деятельность </a:t>
            </a:r>
            <a:r>
              <a:rPr lang="ru-RU" sz="1400" i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(указывать конкретно к проведенному занятию).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Благоприятному эмоциональному климату способствовали демократический стиль общения воспитателя с детьми, сотрудничество, диалоговое взаимодействие, использование поощрений, одобрений. 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 работы детей за столами было учтено, что в группе есть воспитанники с нарушениями зрения, с ведущей левой рукой. 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Обеспечивался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контроль за правильностью осанки детей во время работы за столами. Проведены физкультминутка, пальчиковая, зрительная, дыхательная гимнастики и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т.д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62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429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«СОСТАВЛЕНИЕ  САМОНАЛИЗА ОБРАЗОВАТЕЛЬНОЙ ДЕЯТЕЛЬНОСТИ» </vt:lpstr>
      <vt:lpstr>Презентация PowerPoint</vt:lpstr>
      <vt:lpstr>Целями проведения самоанализа является: </vt:lpstr>
      <vt:lpstr>Презентация PowerPoint</vt:lpstr>
      <vt:lpstr>Алгоритм проведения самоанализа №1 </vt:lpstr>
      <vt:lpstr>Алгоритм проведения самоанализа №2 </vt:lpstr>
      <vt:lpstr>Алгоритм проведения самоанализа № 3</vt:lpstr>
      <vt:lpstr>Алгоритм проведения самоанализа №4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27</cp:revision>
  <dcterms:created xsi:type="dcterms:W3CDTF">2022-12-05T08:23:38Z</dcterms:created>
  <dcterms:modified xsi:type="dcterms:W3CDTF">2023-04-24T07:25:24Z</dcterms:modified>
</cp:coreProperties>
</file>