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2" r:id="rId4"/>
    <p:sldId id="261" r:id="rId5"/>
    <p:sldId id="264" r:id="rId6"/>
    <p:sldId id="265" r:id="rId7"/>
    <p:sldId id="263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-552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52DE2BD-BC8E-F673-69C3-7CB3CC2694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6C322C37-CD5B-D14D-6EB0-A01B61E2D5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616BA32-97F7-FF80-292E-E6B3ADE8E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16119-BB74-4C65-8D48-AC32542D97F3}" type="datetimeFigureOut">
              <a:rPr lang="ru-RU" smtClean="0"/>
              <a:t>31.01.2025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1C91747-B638-5D87-4DA8-4958DAD8A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64C31ED-8F74-F227-AF5F-FE6BC767A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7B9BB-D7CF-4E28-A8D5-5143FA4C470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08697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BF02DC6-700F-F5D4-0FCB-94C1628B2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9D011AC4-44F3-F10C-0510-03D4936354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A903B16-321D-FD35-37D7-A552C55DE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16119-BB74-4C65-8D48-AC32542D97F3}" type="datetimeFigureOut">
              <a:rPr lang="ru-RU" smtClean="0"/>
              <a:t>31.01.2025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8884090-51CC-FDD1-69AF-B201949F3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9696F1C-421D-804A-CDB2-C1722D028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7B9BB-D7CF-4E28-A8D5-5143FA4C470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3291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6E7CD809-749F-EB20-471B-44DE5710E6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DD32405A-0C32-2A86-3525-0E9E9D750A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EF472F6-169F-2062-180F-6FB2559A8D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16119-BB74-4C65-8D48-AC32542D97F3}" type="datetimeFigureOut">
              <a:rPr lang="ru-RU" smtClean="0"/>
              <a:t>31.01.2025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9D39F0F-F6D0-2BD3-CF59-B8C1933CA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9FCC964-D321-FA75-5EDE-A65DB11AF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7B9BB-D7CF-4E28-A8D5-5143FA4C470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8376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B4C8B2B-DB60-81AE-1DB6-50E182F90B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A89475A-AA16-71A3-F634-886917CFFD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C8688C8-A747-FE0F-C6F0-52952F211B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16119-BB74-4C65-8D48-AC32542D97F3}" type="datetimeFigureOut">
              <a:rPr lang="ru-RU" smtClean="0"/>
              <a:t>31.01.2025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09F661F-FD9C-52FB-2C3B-C2BEADD74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CC35740-24B3-B2C5-E736-95D7A20B4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7B9BB-D7CF-4E28-A8D5-5143FA4C470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6202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80E490F-6AD5-7C47-3BA8-CFE2AFFA9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F1F1FF0F-B541-24DB-8529-9495AF83B5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AD72C0E-464B-B391-1335-72D286C0D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16119-BB74-4C65-8D48-AC32542D97F3}" type="datetimeFigureOut">
              <a:rPr lang="ru-RU" smtClean="0"/>
              <a:t>31.01.2025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DFCD311-0C41-7035-365D-F24FB0A9E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ED1B1A8-048E-B8B9-5817-A5F594E09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7B9BB-D7CF-4E28-A8D5-5143FA4C470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6576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89353CB-2273-7B96-3280-8FC2F57CF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05AED08-68A0-1D9A-B860-1D709A7B81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2162632A-A815-2AC6-8101-9CB0E31EB6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1724B1B9-47C6-96B7-1004-9F6E7CA588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16119-BB74-4C65-8D48-AC32542D97F3}" type="datetimeFigureOut">
              <a:rPr lang="ru-RU" smtClean="0"/>
              <a:t>31.01.2025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25181D65-809F-3FD9-319A-BEE41C806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66ED8B0D-C404-5357-233B-FA5D1E5F7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7B9BB-D7CF-4E28-A8D5-5143FA4C470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7208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7AF8972-CC3C-E571-ADE7-B703A941A3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E5FAD7A0-FD48-EACF-D866-1F95FA0A1C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CA7D9ED4-0F40-48D8-ACCD-6C6D80440F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0BEA43CB-F082-615F-24A1-4107056998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06F46D8B-8BE5-95CF-737A-EFEFA2F49C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FF10623A-3A92-772A-C24F-8A88D9FB5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16119-BB74-4C65-8D48-AC32542D97F3}" type="datetimeFigureOut">
              <a:rPr lang="ru-RU" smtClean="0"/>
              <a:t>31.01.2025</a:t>
            </a:fld>
            <a:endParaRPr lang="ru-RU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419DFDCC-6084-82A2-06D3-AF049D50EB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3106479D-9307-EB3B-07A7-C9EF0F389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7B9BB-D7CF-4E28-A8D5-5143FA4C470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9874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64EF50B-E455-8D5B-5E89-B28C04ACA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4F5EC506-021E-D1F1-09A5-6BC33924A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16119-BB74-4C65-8D48-AC32542D97F3}" type="datetimeFigureOut">
              <a:rPr lang="ru-RU" smtClean="0"/>
              <a:t>31.01.2025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0C84FB11-4FBB-EF48-8798-BCA91AC4E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130EAEAD-D168-6B25-FFD2-31EDCA41D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7B9BB-D7CF-4E28-A8D5-5143FA4C470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2314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37B3E0F6-1949-113D-4602-E4B1E01213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16119-BB74-4C65-8D48-AC32542D97F3}" type="datetimeFigureOut">
              <a:rPr lang="ru-RU" smtClean="0"/>
              <a:t>31.01.2025</a:t>
            </a:fld>
            <a:endParaRPr lang="ru-RU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AFD6354A-5F8D-97C2-5E1B-D66B2E140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083C1196-066C-76A4-8119-5459B54BD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7B9BB-D7CF-4E28-A8D5-5143FA4C470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8230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E39B215-DC6F-970D-5EA9-9051C76E0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5455143-0EC3-6A78-811E-D94A143596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929C4582-9DAE-6757-B437-7E273D70B4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D4D724E6-D258-DD41-91F8-80CBD2DAE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16119-BB74-4C65-8D48-AC32542D97F3}" type="datetimeFigureOut">
              <a:rPr lang="ru-RU" smtClean="0"/>
              <a:t>31.01.2025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55937A03-1E1D-8ED4-FA63-305551DE9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FA9F576-9355-82BC-8F19-C5FD29C7F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7B9BB-D7CF-4E28-A8D5-5143FA4C470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212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F2F52B0-5433-F9FE-8465-0E5F6A749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08FEFE1B-4E72-165A-79E2-5432EA2031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8B1A5662-7449-B102-77F3-4C2A71F794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6F14028D-3466-DC7E-76E2-FA3B32365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16119-BB74-4C65-8D48-AC32542D97F3}" type="datetimeFigureOut">
              <a:rPr lang="ru-RU" smtClean="0"/>
              <a:t>31.01.2025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E7B48377-3A5F-F731-8D84-E68FC507E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487BA1ED-DCF7-F947-0B85-5E83C6006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7B9BB-D7CF-4E28-A8D5-5143FA4C470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3013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F2A881F-2A61-97DA-5E08-C2BA0F084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0FB7440C-48CF-7ED5-1DFD-77406AC30D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6D51812-BE8B-482C-4CA7-EA3F610B7F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416119-BB74-4C65-8D48-AC32542D97F3}" type="datetimeFigureOut">
              <a:rPr lang="ru-RU" smtClean="0"/>
              <a:t>31.01.2025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F867C7A-83BC-C04E-0BB5-9B5B43041D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6800D22-9CB3-30CE-9DB6-92F8D31816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07B9BB-D7CF-4E28-A8D5-5143FA4C470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6120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C6B2FA9-D0A9-11F4-77E9-3B837D4D7C88}"/>
              </a:ext>
            </a:extLst>
          </p:cNvPr>
          <p:cNvSpPr txBox="1"/>
          <p:nvPr/>
        </p:nvSpPr>
        <p:spPr>
          <a:xfrm>
            <a:off x="1452785" y="185954"/>
            <a:ext cx="100879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дошкольное образовательное автономное  учреждение «Детский сад №118 общеразвивающего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вида с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приоритетным осуществлением физического  развития  воспитанников «Дружба»  г. Орска»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25B97E9B-9EB1-CD2B-00F9-3FC624E93A9F}"/>
              </a:ext>
            </a:extLst>
          </p:cNvPr>
          <p:cNvSpPr/>
          <p:nvPr/>
        </p:nvSpPr>
        <p:spPr>
          <a:xfrm>
            <a:off x="1452785" y="1187866"/>
            <a:ext cx="10434415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dirty="0">
                <a:ln w="0">
                  <a:solidFill>
                    <a:schemeClr val="tx1"/>
                  </a:solidFill>
                </a:ln>
                <a:solidFill>
                  <a:schemeClr val="accent6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Кейс-бук </a:t>
            </a:r>
            <a:endParaRPr lang="ru-RU" sz="5400" dirty="0" smtClean="0">
              <a:ln w="0">
                <a:solidFill>
                  <a:schemeClr val="tx1"/>
                </a:solidFill>
              </a:ln>
              <a:solidFill>
                <a:schemeClr val="accent6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5400" dirty="0" smtClean="0">
                <a:ln w="0">
                  <a:solidFill>
                    <a:schemeClr val="tx1"/>
                  </a:solidFill>
                </a:ln>
                <a:solidFill>
                  <a:schemeClr val="accent6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5400" dirty="0">
                <a:ln w="0">
                  <a:solidFill>
                    <a:schemeClr val="tx1"/>
                  </a:solidFill>
                </a:ln>
                <a:solidFill>
                  <a:schemeClr val="accent6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Дорожная азбука </a:t>
            </a:r>
            <a:r>
              <a:rPr lang="ru-RU" sz="5400" dirty="0" smtClean="0">
                <a:ln w="0">
                  <a:solidFill>
                    <a:schemeClr val="tx1"/>
                  </a:solidFill>
                </a:ln>
                <a:solidFill>
                  <a:schemeClr val="accent6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безопасности»</a:t>
            </a:r>
            <a:endParaRPr lang="ru-RU" sz="5400" dirty="0">
              <a:ln w="0">
                <a:solidFill>
                  <a:schemeClr val="tx1"/>
                </a:solidFill>
              </a:ln>
              <a:solidFill>
                <a:schemeClr val="accent6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5400" dirty="0">
              <a:ln w="0">
                <a:solidFill>
                  <a:schemeClr val="tx1"/>
                </a:solidFill>
              </a:ln>
              <a:solidFill>
                <a:schemeClr val="accent6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C293D69-D475-57F6-75EE-51A789D17661}"/>
              </a:ext>
            </a:extLst>
          </p:cNvPr>
          <p:cNvSpPr txBox="1"/>
          <p:nvPr/>
        </p:nvSpPr>
        <p:spPr>
          <a:xfrm>
            <a:off x="8971185" y="4751763"/>
            <a:ext cx="285334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 воспитатель </a:t>
            </a:r>
          </a:p>
          <a:p>
            <a:pPr algn="r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квалификации: </a:t>
            </a:r>
          </a:p>
          <a:p>
            <a:pPr algn="r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Проценко Елена  Ивановна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FC645875-AE77-16E9-1877-882FBE5DEA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6980" y="3159524"/>
            <a:ext cx="4131080" cy="309831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96778" y="6310137"/>
            <a:ext cx="1258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Орск, 2025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25415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A9352B4A-83C3-0CA5-CE63-5E898D11AD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0702813" y="0"/>
            <a:ext cx="1489187" cy="263324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BE268EA-E371-C74F-1070-B9B09A1D55C0}"/>
              </a:ext>
            </a:extLst>
          </p:cNvPr>
          <p:cNvSpPr txBox="1"/>
          <p:nvPr/>
        </p:nvSpPr>
        <p:spPr>
          <a:xfrm>
            <a:off x="2920708" y="971247"/>
            <a:ext cx="734785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Систематизировать знания детей правил дорожного движения.</a:t>
            </a:r>
          </a:p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Образовательные.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Познакомить детей с правилами дорожного движения.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Учить детей узнавать дорожные знаки.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Развивающие.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Развивать внимание детей , осторожность и ответственность .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Воспитательные.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Воспитывать навыки личной безопасности и поведения на дорогах.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053DC2D6-E862-F5D6-5F48-73EBB3A14AA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1210" y="5612754"/>
            <a:ext cx="4606724" cy="1245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9688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44294BE-EF13-25C1-18E0-FD1EAF4D0E63}"/>
              </a:ext>
            </a:extLst>
          </p:cNvPr>
          <p:cNvSpPr txBox="1"/>
          <p:nvPr/>
        </p:nvSpPr>
        <p:spPr>
          <a:xfrm>
            <a:off x="2514600" y="310243"/>
            <a:ext cx="9399814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кейс-бук собраны материалы по «Правилам дорожного движения»: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Книжка-малышка «Правила поведения детей на улицах города.»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Дидактическое пособие : « Улицы нашего города».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Пазлы « Собери знак».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Познавательное лото «Дорожные знаки»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Раскраски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E0F588EC-5FF0-B8D2-B06C-5C5FB869B4A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8979" y="2457616"/>
            <a:ext cx="3223166" cy="2417375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CC80FCD9-2F59-6CED-4470-A57222F0127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8337" y="1049306"/>
            <a:ext cx="3489330" cy="261699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4AC9CD04-1849-1ACA-4B4D-60AAACDCABD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231818" y="3402927"/>
            <a:ext cx="2759892" cy="367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2787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B4A045E-D319-3740-6185-6D1B34F43A48}"/>
              </a:ext>
            </a:extLst>
          </p:cNvPr>
          <p:cNvSpPr txBox="1"/>
          <p:nvPr/>
        </p:nvSpPr>
        <p:spPr>
          <a:xfrm>
            <a:off x="1877786" y="375557"/>
            <a:ext cx="9601201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Дидактическое пособие : «Улицы нашего города».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Возраст: 5-7 лет.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Игровой материал: игровое поле улицы, машины на магнитах, дорожные знаки.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Познакомить детей с правилами поведения на дорогах города.</a:t>
            </a:r>
          </a:p>
          <a:p>
            <a:r>
              <a:rPr lang="ru-RU" b="1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Ход игры:</a:t>
            </a:r>
            <a:endParaRPr lang="ru-RU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Дети обыгрывают игровую ситуацию на игровом поле улицы. Рассказывают или объясняют, как поступить в той или иной ситуации.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442A7756-F0C2-DF6A-5084-B87D56FF50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600" y="2753655"/>
            <a:ext cx="3817541" cy="286315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D0EAA102-8D71-BE4B-6F67-EE5F8F8CAC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3390" y="2753655"/>
            <a:ext cx="3932903" cy="2949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0762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C439B255-67D9-2F01-6DD1-1911D68F8E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7155" y="3809575"/>
            <a:ext cx="2114845" cy="30484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861FF56-298D-FE64-21B3-81DE14C80A2E}"/>
              </a:ext>
            </a:extLst>
          </p:cNvPr>
          <p:cNvSpPr txBox="1"/>
          <p:nvPr/>
        </p:nvSpPr>
        <p:spPr>
          <a:xfrm>
            <a:off x="2269671" y="293915"/>
            <a:ext cx="950322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Познавательное лото: «Дорожные знаки». 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знаний детей о знаках дорожного движения.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учить детей различать дорожные знаки; соотносить речевую форму описания дорожных знаков с их графическим изображением; развивать умственные способности и зрительное восприятие; воспитывать самостоятельность, быстроту реакции, смекалку.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Ход игры: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игре принимают участие от 2-х до 5 детей. В ходе игры нужно первым заполнить свою игровую карту. Для этого к каждому дорожному знаку на игровой карточке нужно найти пару-карточку с рисунком. Ведущий перемешивает карточки и показывает по одной, игрок найдя показанный знак у себя на игровой карте, поднимает руку и закрывает его. Игра продолжается до тех пор, пока все карточки не будут заполнены. Выигрывает тот кто первым заполнит свою игровую карту.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11833792-2A98-59C1-A964-E3245FEA136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198" y="3429000"/>
            <a:ext cx="4030174" cy="3022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4988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1D1F6AF8-B563-0F3A-451B-BE3B8E8DBF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1586" y="5159752"/>
            <a:ext cx="2830414" cy="169824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99A0598-D21A-D165-45BF-26F2B052DDE9}"/>
              </a:ext>
            </a:extLst>
          </p:cNvPr>
          <p:cNvSpPr txBox="1"/>
          <p:nvPr/>
        </p:nvSpPr>
        <p:spPr>
          <a:xfrm>
            <a:off x="2785865" y="343602"/>
            <a:ext cx="816428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Пазлы «Собери знак».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Закрепить знания детей дорожных знаков. Развивать сообразительность, зрительное внимание.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Ход игры: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детям даётся задание правильно собрать знак и объяснить, что он обозначает.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00A0DA95-74CF-3B4E-7E67-7FA8B1B7BB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3960" y="2335884"/>
            <a:ext cx="3795252" cy="284643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D648BD78-2D6F-376A-FD13-6D7B6BE9B15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6069" y="2353519"/>
            <a:ext cx="3795254" cy="2846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921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B1DE7EE-B285-E725-44C6-E677455CE662}"/>
              </a:ext>
            </a:extLst>
          </p:cNvPr>
          <p:cNvSpPr txBox="1"/>
          <p:nvPr/>
        </p:nvSpPr>
        <p:spPr>
          <a:xfrm>
            <a:off x="2057402" y="489857"/>
            <a:ext cx="93236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Книжка-малышка «Правила поведения детей на улицах города.»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Раскраски.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1339CD06-4368-8F48-5B8C-F4DCFE8FB91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654" y="1414270"/>
            <a:ext cx="4192216" cy="314416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CBE8B580-780C-20CF-B306-9B4AB9F340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1449" y="1414270"/>
            <a:ext cx="3917014" cy="3618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63908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</TotalTime>
  <Words>381</Words>
  <Application>Microsoft Office PowerPoint</Application>
  <PresentationFormat>Произвольный</PresentationFormat>
  <Paragraphs>37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Компьютер</cp:lastModifiedBy>
  <cp:revision>9</cp:revision>
  <dcterms:created xsi:type="dcterms:W3CDTF">2025-01-28T13:59:26Z</dcterms:created>
  <dcterms:modified xsi:type="dcterms:W3CDTF">2025-01-31T04:33:07Z</dcterms:modified>
</cp:coreProperties>
</file>