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5" r:id="rId2"/>
    <p:sldId id="266" r:id="rId3"/>
    <p:sldId id="267" r:id="rId4"/>
    <p:sldId id="260" r:id="rId5"/>
    <p:sldId id="264" r:id="rId6"/>
    <p:sldId id="270" r:id="rId7"/>
    <p:sldId id="272" r:id="rId8"/>
    <p:sldId id="271" r:id="rId9"/>
    <p:sldId id="273" r:id="rId10"/>
    <p:sldId id="261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156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2FED0-E656-429C-8CF7-CACCAB7F3580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24EF-B6CA-4C6C-A489-A66BAC22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0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24EF-B6CA-4C6C-A489-A66BAC226F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1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7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8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3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8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5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9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1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3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9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C973-26F6-4353-9258-30624DDC22E0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4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AC973-26F6-4353-9258-30624DDC22E0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3EC1-BFFD-4DE8-B8AB-C96AF211426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48142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0771"/>
            <a:ext cx="10972800" cy="673722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118 города Орска»</a:t>
            </a:r>
          </a:p>
          <a:p>
            <a:pPr marL="0" indent="0" algn="ctr">
              <a:buNone/>
            </a:pPr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нейроигры и упражнения, как средство развития ритмической работы мозга у дошкольников»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музыкальный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Трушина Дарья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39318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Регулярное использование </a:t>
            </a:r>
            <a:r>
              <a:rPr lang="ru-RU" dirty="0" err="1" smtClean="0"/>
              <a:t>нейроигр</a:t>
            </a:r>
            <a:r>
              <a:rPr lang="ru-RU" dirty="0" smtClean="0"/>
              <a:t> способствует активизации межполушарного взаимодействия, синхронизации работы полушарий головного мозга.</a:t>
            </a:r>
          </a:p>
          <a:p>
            <a:r>
              <a:rPr lang="ru-RU" dirty="0" smtClean="0"/>
              <a:t>Оказывает положительное влияние на коррекцию обучения, развития интеллекта, улучшает состояние физического здоровья и социальной адаптации детей, повышает способность к произвольному контролю, а главное способствует коррекции недостатков речевого развития дошкольников.</a:t>
            </a:r>
          </a:p>
          <a:p>
            <a:r>
              <a:rPr lang="ru-RU" dirty="0" smtClean="0"/>
              <a:t>Таким образом нейроигры несут в себе важнейшее коррекционно-развивающее значение.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113" y="2322099"/>
            <a:ext cx="109728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9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7034"/>
            <a:ext cx="10972800" cy="665096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задержки речевого и психического развития у детей: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факторы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Малоподвижный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36922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0770"/>
            <a:ext cx="10972800" cy="6737229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Нейроритмика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комплекс музыкально-двигательных и речевых упражнений творческого характера, которые способствуют улучшению разговорных навыков,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крупной и мелкой моторики, а также развитию интеллектуальных способностей и творческого начала. Основополагающий принцип проведения занятий - взаимосвязь речи, музыки и движения. Именно музыка 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организующим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руководящим началом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4" y="3640346"/>
            <a:ext cx="8453887" cy="31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69798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3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- развитие межполушарного воздействия, способствующее активизации мыслительной деятельности</a:t>
            </a:r>
            <a:r>
              <a:rPr lang="ru-RU" sz="36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55273"/>
            <a:ext cx="10972800" cy="37708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нейроирг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межполушарной специализации;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межполушарного взаимодействия;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межполушарных связей;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Синхронизация работы полушарий;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мелкой и крупной моторики;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способностей;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памяти, внимания, мышления;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7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Каким детям необходимы нейроигры?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если ребёнок </a:t>
            </a:r>
            <a:r>
              <a:rPr lang="ru-RU" dirty="0" err="1"/>
              <a:t>гиперактивный</a:t>
            </a:r>
            <a:r>
              <a:rPr lang="ru-RU" dirty="0"/>
              <a:t>, «не слышит» взрослых, на замечания не реагирует или, наоборот, чересчур медлительный и пассивный;</a:t>
            </a:r>
          </a:p>
          <a:p>
            <a:pPr lvl="0"/>
            <a:r>
              <a:rPr lang="ru-RU" dirty="0"/>
              <a:t>заметна эмоциональная нестабильность, резкие перепады настроения;</a:t>
            </a:r>
          </a:p>
          <a:p>
            <a:pPr lvl="0"/>
            <a:r>
              <a:rPr lang="ru-RU" dirty="0"/>
              <a:t>есть синдром дефицита внимания;</a:t>
            </a:r>
          </a:p>
          <a:p>
            <a:pPr lvl="0"/>
            <a:r>
              <a:rPr lang="ru-RU" dirty="0"/>
              <a:t>постоянно путает «лево» и «право», сезоны, жалуется на память;</a:t>
            </a:r>
          </a:p>
          <a:p>
            <a:pPr lvl="0"/>
            <a:r>
              <a:rPr lang="ru-RU" dirty="0"/>
              <a:t>плохо ориентируется в пространстве, не может скоординировать движения;</a:t>
            </a:r>
          </a:p>
          <a:p>
            <a:pPr lvl="0"/>
            <a:r>
              <a:rPr lang="ru-RU" dirty="0"/>
              <a:t>быстро переключается с одного действия на другое;</a:t>
            </a:r>
          </a:p>
          <a:p>
            <a:pPr lvl="0"/>
            <a:r>
              <a:rPr lang="ru-RU" dirty="0"/>
              <a:t>присутствуют навязчивые движения (почёсывания, рисует/пишет с высунутым языком, грызёт ногти и т. д.);</a:t>
            </a:r>
          </a:p>
          <a:p>
            <a:pPr lvl="0"/>
            <a:r>
              <a:rPr lang="ru-RU" dirty="0"/>
              <a:t>быстро утомляется, не может сосредоточиться на задании, тяжело осваивает чтение, грамоту и счёт;</a:t>
            </a:r>
          </a:p>
          <a:p>
            <a:pPr lvl="0"/>
            <a:r>
              <a:rPr lang="ru-RU" dirty="0"/>
              <a:t>есть проблемы с речью разной сложности;</a:t>
            </a:r>
          </a:p>
          <a:p>
            <a:pPr lvl="0"/>
            <a:r>
              <a:rPr lang="ru-RU" dirty="0"/>
              <a:t>наблюдается слабая познавательная деятельность;</a:t>
            </a:r>
          </a:p>
          <a:p>
            <a:pPr lvl="0"/>
            <a:r>
              <a:rPr lang="ru-RU" dirty="0"/>
              <a:t>плохо развита мелкая и общая моторика и т. д.</a:t>
            </a:r>
          </a:p>
        </p:txBody>
      </p:sp>
    </p:spTree>
    <p:extLst>
      <p:ext uri="{BB962C8B-B14F-4D97-AF65-F5344CB8AC3E}">
        <p14:creationId xmlns:p14="http://schemas.microsoft.com/office/powerpoint/2010/main" val="338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089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Игра «Кулак – ладонь»</a:t>
            </a:r>
            <a:endParaRPr lang="ru-RU" sz="6600" dirty="0"/>
          </a:p>
        </p:txBody>
      </p:sp>
      <p:pic>
        <p:nvPicPr>
          <p:cNvPr id="1028" name="Picture 4" descr="https://i.pinimg.com/originals/dc/1e/1e/dc1e1e641047dc377c1bff44019f54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60" y="1970571"/>
            <a:ext cx="6182001" cy="451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5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8904"/>
            <a:ext cx="10972800" cy="6400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межполушарное взаимодействие (мозолистого тела), произвольности и самоконтроля.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запуск речевых процессов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ритма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психоэмоционального напряжения.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41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Тренажер «Мемори»</a:t>
            </a:r>
            <a:endParaRPr lang="ru-RU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3" y="2109344"/>
            <a:ext cx="4836911" cy="342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6" y="2109344"/>
            <a:ext cx="4836910" cy="342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61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37930"/>
            <a:ext cx="10972800" cy="61821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произвольного внимания и зрительной памяти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зрительной памяти.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цветового восприятия, изучение названия цвета, геометрических фигур.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 внимания, усидчивости.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левого и правого полушария, межполушарных связей.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улучшение мозговой деятельности в целом.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35196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223</TotalTime>
  <Words>381</Words>
  <Application>Microsoft Office PowerPoint</Application>
  <PresentationFormat>Произвольный</PresentationFormat>
  <Paragraphs>80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La mente</vt:lpstr>
      <vt:lpstr>Презентация PowerPoint</vt:lpstr>
      <vt:lpstr>Презентация PowerPoint</vt:lpstr>
      <vt:lpstr>Презентация PowerPoint</vt:lpstr>
      <vt:lpstr>Задача - развитие межполушарного воздействия, способствующее активизации мыслительной деятельности.</vt:lpstr>
      <vt:lpstr>Каким детям необходимы нейроигры?</vt:lpstr>
      <vt:lpstr>Игра «Кулак – ладонь»</vt:lpstr>
      <vt:lpstr>Презентация PowerPoint</vt:lpstr>
      <vt:lpstr>Тренажер «Мемори»</vt:lpstr>
      <vt:lpstr>Презентация PowerPoint</vt:lpstr>
      <vt:lpstr>Вывод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Нейроигры, как средство развития  межполушарного взаимодействия</dc:title>
  <dc:creator>*</dc:creator>
  <cp:lastModifiedBy>ДРУЖБА</cp:lastModifiedBy>
  <cp:revision>30</cp:revision>
  <dcterms:created xsi:type="dcterms:W3CDTF">2022-04-09T12:36:28Z</dcterms:created>
  <dcterms:modified xsi:type="dcterms:W3CDTF">2023-11-07T08:01:33Z</dcterms:modified>
</cp:coreProperties>
</file>