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63" r:id="rId5"/>
    <p:sldId id="270" r:id="rId6"/>
    <p:sldId id="265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CF9397-3027-4BD2-BCF0-D7E54D2AE21E}">
          <p14:sldIdLst>
            <p14:sldId id="256"/>
            <p14:sldId id="264"/>
            <p14:sldId id="269"/>
            <p14:sldId id="263"/>
            <p14:sldId id="270"/>
            <p14:sldId id="265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63C458-F5C5-4B90-BAD2-75E588679A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689965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г</a:t>
            </a:r>
            <a:r>
              <a:rPr lang="ru-RU" dirty="0" smtClean="0">
                <a:latin typeface="Georgia" panose="02040502050405020303" pitchFamily="18" charset="0"/>
              </a:rPr>
              <a:t>. Орск, 2024г.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099" name="Picture 3" descr="C:\Users\Компьютер\Desktop\ed665975b819d9e4bff8f3321152810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2" y="104466"/>
            <a:ext cx="4320480" cy="23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9742"/>
            <a:ext cx="6413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490518"/>
            <a:ext cx="4680520" cy="16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Семинар - практикум 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«Использование современных технологий в организации работы по взаимодействию с семьей в рамках ФОП ДО»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60518"/>
            <a:ext cx="871296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   «Взаимодействие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с родителями в </a:t>
            </a: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контексте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ФОП ДО: секреты успешной </a:t>
            </a: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/>
              </a:rPr>
              <a:t>работы»                              </a:t>
            </a:r>
          </a:p>
          <a:p>
            <a:pPr lvl="0" algn="r">
              <a:lnSpc>
                <a:spcPct val="150000"/>
              </a:lnSpc>
              <a:spcBef>
                <a:spcPct val="20000"/>
              </a:spcBef>
            </a:pPr>
            <a:endParaRPr lang="ru-RU" sz="1600" b="1" dirty="0" smtClean="0">
              <a:solidFill>
                <a:srgbClr val="212529"/>
              </a:solidFill>
              <a:latin typeface="Georgia" panose="02040502050405020303" pitchFamily="18" charset="0"/>
              <a:ea typeface="Times New Roman"/>
            </a:endParaRPr>
          </a:p>
          <a:p>
            <a:pPr lvl="0" algn="r">
              <a:lnSpc>
                <a:spcPct val="15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212529"/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ru-RU" sz="1600" b="1" dirty="0">
                <a:solidFill>
                  <a:srgbClr val="212529"/>
                </a:solidFill>
                <a:latin typeface="Georgia" panose="02040502050405020303" pitchFamily="18" charset="0"/>
                <a:ea typeface="Times New Roman"/>
              </a:rPr>
              <a:t>старший воспитатель Миронова Е.В.)</a:t>
            </a:r>
          </a:p>
        </p:txBody>
      </p:sp>
    </p:spTree>
    <p:extLst>
      <p:ext uri="{BB962C8B-B14F-4D97-AF65-F5344CB8AC3E}">
        <p14:creationId xmlns:p14="http://schemas.microsoft.com/office/powerpoint/2010/main" val="2111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фото с родителями\20200305_152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518"/>
            <a:ext cx="7168073" cy="3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1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47114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 (ФОП ДО) предусматривает три направления взаимодействия с семьёй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: </a:t>
            </a:r>
            <a:endParaRPr lang="ru-RU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b="1" dirty="0" err="1">
                <a:solidFill>
                  <a:srgbClr val="333333"/>
                </a:solidFill>
                <a:latin typeface="Georgia" panose="02040502050405020303" pitchFamily="18" charset="0"/>
              </a:rPr>
              <a:t>Диагностико</a:t>
            </a: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</a:rPr>
              <a:t>-аналитическое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Включает получение и анализ данных о семье каждого обучающегося, её запросах в отношении охраны здоровья и развития ребёнка. На основе этого планируется работа с семьёй и согласовываются воспитательные задачи. 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</a:rPr>
              <a:t>Просветительское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Предполагает просвещение родителей по вопросам особенностей психофизиологического и психического развития детей младенческого, раннего и дошкольного возрастов, выбора эффективных методов обучения и воспитания детей определённого возраста. Также родителей знакомят с актуальной информацией о государственной политике в области ДО, мерах господдержки семьям с детьми дошкольного возраста, особенностях реализуемой в ДОО образовательной программы, условиях пребывания ребёнка в группе ДОО, содержании и методах образовательной работы с детьми. 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</a:rPr>
              <a:t>Консультационное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. Объединяет в себе консультирование родителей по вопросам их взаимодействия с ребёнком, преодоления возникающих проблем воспитания и обучения детей, особенностей поведения и взаимодействия ребёнка со сверстниками и педагогом, возникающих проблемных ситуациях, способам воспитания и построения продуктивного взаимодействия с детьми младенческого, раннего и дошкольного возрастов, способам организации и участия в детских деятельностях, образовательном процессе и другому.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7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478"/>
            <a:ext cx="851763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Понимание законов развития семьи как самостоятельной системы.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 descr="C:\Users\Компьютер\Desktop\Ide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3728202" cy="28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49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3478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Грамотное планирование образовательной работы с учетом возрастных особенностей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Компьютер\Desktop\6c5b2f613c8113677d96ecdc0bccc5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1171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49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1470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Использование активных форм работы, включая родителей в процесс.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C:\Users\Компьютер\Desktop\1553926780_317498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73" y="1491630"/>
            <a:ext cx="476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5606"/>
            <a:ext cx="8229600" cy="3582398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  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9501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Проявление психологической грамотности и предотвращения конфликтных ситуаций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Компьютер\Desktop\Blanc_lady_pointing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23678"/>
            <a:ext cx="3317354" cy="33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мпьютер\Desktop\855ea5177a93a24a82358a90ba9b88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27" y="2427734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920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Georgia" panose="02040502050405020303" pitchFamily="18" charset="0"/>
              </a:rPr>
              <a:t>Родительские мастер -классы</a:t>
            </a:r>
            <a:endParaRPr lang="ru-RU" sz="4400" dirty="0">
              <a:latin typeface="Georgia" panose="02040502050405020303" pitchFamily="18" charset="0"/>
            </a:endParaRPr>
          </a:p>
        </p:txBody>
      </p:sp>
      <p:pic>
        <p:nvPicPr>
          <p:cNvPr id="5123" name="Picture 3" descr="D:\фото\дипломы дети\дипломы дети\Новая папка 4\IMG-5e42b77ca4a648f2f534c7323b5fd35d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25455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мпьютер\Desktop\изображение_viber_2024-11-26_09-31-54-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21" y="1131590"/>
            <a:ext cx="4814816" cy="32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6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394"/>
            <a:ext cx="8686800" cy="981180"/>
          </a:xfrm>
        </p:spPr>
        <p:txBody>
          <a:bodyPr/>
          <a:lstStyle/>
          <a:p>
            <a:r>
              <a:rPr lang="ru-RU" sz="4400" dirty="0" smtClean="0">
                <a:latin typeface="Georgia" panose="02040502050405020303" pitchFamily="18" charset="0"/>
              </a:rPr>
              <a:t>Индивидуальные консультации</a:t>
            </a:r>
            <a:endParaRPr lang="ru-RU" sz="44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D:\фото\фото сотрудников\IMG_83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фото сотрудников\IMG_8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3600400" cy="26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9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/>
          <a:lstStyle/>
          <a:p>
            <a:r>
              <a:rPr lang="ru-RU" sz="4400" dirty="0" smtClean="0">
                <a:latin typeface="Georgia" panose="02040502050405020303" pitchFamily="18" charset="0"/>
              </a:rPr>
              <a:t>Совместное планирование</a:t>
            </a:r>
            <a:endParaRPr lang="ru-RU" sz="4400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D:\фото\фото экологических уголков\изображение_viber_2021-10-06_11-51-59-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7906"/>
            <a:ext cx="452543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фото экологических уголков\изображение_viber_2022-09-08_10-07-36-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5"/>
            <a:ext cx="20478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фото экологических уголков\изображение_viber_2022-09-09_08-31-42-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63" y="1203598"/>
            <a:ext cx="2331914" cy="3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6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1374</TotalTime>
  <Words>101</Words>
  <Application>Microsoft Office PowerPoint</Application>
  <PresentationFormat>Экран (16:9)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 </vt:lpstr>
      <vt:lpstr> Родительские мастер -классы</vt:lpstr>
      <vt:lpstr>Индивидуальные консультации</vt:lpstr>
      <vt:lpstr>Совместное планирование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58</cp:revision>
  <dcterms:created xsi:type="dcterms:W3CDTF">2022-11-14T05:42:28Z</dcterms:created>
  <dcterms:modified xsi:type="dcterms:W3CDTF">2024-11-26T06:53:05Z</dcterms:modified>
</cp:coreProperties>
</file>