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4" r:id="rId4"/>
    <p:sldId id="267" r:id="rId5"/>
    <p:sldId id="268" r:id="rId6"/>
    <p:sldId id="269" r:id="rId7"/>
    <p:sldId id="263" r:id="rId8"/>
    <p:sldId id="258" r:id="rId9"/>
    <p:sldId id="265" r:id="rId10"/>
    <p:sldId id="270" r:id="rId11"/>
    <p:sldId id="27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CF9397-3027-4BD2-BCF0-D7E54D2AE21E}">
          <p14:sldIdLst>
            <p14:sldId id="262"/>
            <p14:sldId id="256"/>
            <p14:sldId id="264"/>
            <p14:sldId id="267"/>
            <p14:sldId id="268"/>
            <p14:sldId id="269"/>
            <p14:sldId id="263"/>
            <p14:sldId id="258"/>
            <p14:sldId id="265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63C458-F5C5-4B90-BAD2-75E588679A5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69D0A3-4FC4-4F5A-83F7-8ED31AB8D4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4773"/>
            <a:ext cx="8291264" cy="340237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ffectLst/>
                <a:ea typeface="Times New Roman"/>
                <a:cs typeface="Times New Roman"/>
              </a:rPr>
              <a:t>Молодой специалист </a:t>
            </a:r>
            <a:r>
              <a:rPr lang="ru-RU" sz="2400" dirty="0">
                <a:effectLst/>
                <a:ea typeface="Times New Roman"/>
                <a:cs typeface="Times New Roman"/>
              </a:rPr>
              <a:t>— это работник с определенным уровнем образования — </a:t>
            </a:r>
            <a:r>
              <a:rPr lang="ru-RU" sz="2400" dirty="0" err="1">
                <a:effectLst/>
                <a:ea typeface="Times New Roman"/>
                <a:cs typeface="Times New Roman"/>
              </a:rPr>
              <a:t>бакалавриат</a:t>
            </a:r>
            <a:r>
              <a:rPr lang="ru-RU" sz="2400" dirty="0">
                <a:effectLst/>
                <a:ea typeface="Times New Roman"/>
                <a:cs typeface="Times New Roman"/>
              </a:rPr>
              <a:t>, магистратура, среднее профессиональное, который впервые устраивается на работу. Понятие, как правило, характеризует гражданина, имеющего соответствующее образование и принятого на работу по полученной специальности, до достижения им </a:t>
            </a:r>
            <a:r>
              <a:rPr lang="ru-RU" sz="2400" dirty="0" smtClean="0">
                <a:effectLst/>
                <a:ea typeface="Times New Roman"/>
                <a:cs typeface="Times New Roman"/>
              </a:rPr>
              <a:t>определенного возраста</a:t>
            </a:r>
            <a:r>
              <a:rPr lang="ru-RU" sz="2400" dirty="0">
                <a:effectLst/>
                <a:ea typeface="Times New Roman"/>
                <a:cs typeface="Times New Roman"/>
              </a:rPr>
              <a:t>.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2051" name="Picture 3" descr="C:\Users\Компьютер\Desktop\obrazov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39" y="3127200"/>
            <a:ext cx="1728192" cy="18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672611"/>
              </p:ext>
            </p:extLst>
          </p:nvPr>
        </p:nvGraphicFramePr>
        <p:xfrm>
          <a:off x="251520" y="87475"/>
          <a:ext cx="8784976" cy="485025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273772"/>
                <a:gridCol w="4511204"/>
              </a:tblGrid>
              <a:tr h="644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</a:rPr>
                        <a:t>Методика</a:t>
                      </a:r>
                      <a:endParaRPr lang="ru-RU" sz="27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</a:rPr>
                        <a:t>Технология</a:t>
                      </a:r>
                      <a:endParaRPr lang="ru-RU" sz="27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</a:tr>
              <a:tr h="1304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Направлена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изучение одного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(направления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образовательной области) в программах, методических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пособиях;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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носят не предметный характер, они могут быть использованы в различных направлениях развития, вне зависимости от его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содержания;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</a:tr>
              <a:tr h="5123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  Ориентирована на педагога;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  Ориентирована на ребенка;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</a:tr>
              <a:tr h="976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  Готовый "рецепт", алгоритм, 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 каких-либо  нацеленных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действий;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который используется для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выполнения;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</a:tr>
              <a:tr h="1354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обещает педагогу гарантированных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результатов;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Технологии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дают одинаково высокие результаты при использовании их разными педагогами в разных образовательных учреждениях с разными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детьми;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2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062033"/>
              </p:ext>
            </p:extLst>
          </p:nvPr>
        </p:nvGraphicFramePr>
        <p:xfrm>
          <a:off x="323528" y="141480"/>
          <a:ext cx="8496944" cy="456676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352114"/>
                <a:gridCol w="4144830"/>
              </a:tblGrid>
              <a:tr h="644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</a:rPr>
                        <a:t>Методика</a:t>
                      </a:r>
                      <a:endParaRPr lang="ru-RU" sz="2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</a:rPr>
                        <a:t>Технология</a:t>
                      </a:r>
                      <a:endParaRPr lang="ru-RU" sz="2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</a:tr>
              <a:tr h="1879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предусматривает разнообразие, вариативность способов реализации теоретических положений, не предполагает гарантированности достижения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  Технологии жестко задают способ достижения цели через алгоритм процедур и действий, которые должны строго следовать одна за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другой;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</a:tr>
              <a:tr h="898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  Методика  отвечает на вопросы: «Чему учить?», «Зачем учить?» и «Как учить?»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отвечает на вопрос: «Как учить?»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</a:tr>
              <a:tr h="1143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  Воспринимается каждым педагогом по-разному, по-разному организуется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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используется разными педагогами в разных условиях с гарантированным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результатом.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2400" marR="152400" marT="85725" marB="85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9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1571"/>
            <a:ext cx="7774632" cy="1844519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4000" dirty="0" smtClean="0"/>
              <a:t>Городское методическое объединение</a:t>
            </a:r>
            <a:br>
              <a:rPr lang="ru-RU" sz="4000" dirty="0" smtClean="0"/>
            </a:br>
            <a:r>
              <a:rPr lang="ru-RU" sz="4000" dirty="0" smtClean="0"/>
              <a:t> «Школа молодого педагога»</a:t>
            </a:r>
            <a:br>
              <a:rPr lang="ru-RU" sz="4000" dirty="0" smtClean="0"/>
            </a:br>
            <a:r>
              <a:rPr lang="ru-RU" sz="4000" dirty="0" smtClean="0"/>
              <a:t> г. Орска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4689965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Орск, 2023г.</a:t>
            </a:r>
            <a:endParaRPr lang="ru-RU" dirty="0"/>
          </a:p>
        </p:txBody>
      </p:sp>
      <p:pic>
        <p:nvPicPr>
          <p:cNvPr id="4099" name="Picture 3" descr="C:\Users\Компьютер\Desktop\ed665975b819d9e4bff8f3321152810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7" y="123478"/>
            <a:ext cx="8213746" cy="45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46" y="2234804"/>
            <a:ext cx="64135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6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040193"/>
              </p:ext>
            </p:extLst>
          </p:nvPr>
        </p:nvGraphicFramePr>
        <p:xfrm>
          <a:off x="539552" y="249492"/>
          <a:ext cx="8136904" cy="3906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6904"/>
              </a:tblGrid>
              <a:tr h="1654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№ 1 Семинар-практикум (ноябрь 23г.)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«Педагогические методики и технологии обучения в ДОУ»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едагогические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методики и технологии обучения (ст. воспитатель Миронова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2.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Технология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Потрфолио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педагога» (воспитателя) (ст. воспитатель Фатьянова Е.В.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Здоровьесберегающие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технологии.Кинезиология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метод активного развития речи» (педагог- психолог Поленова А.А., воспитатели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Локтина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А.В., Суслова О.И.)</a:t>
                      </a:r>
                    </a:p>
                  </a:txBody>
                  <a:tcPr marL="61000" marR="61000" marT="0" marB="0"/>
                </a:tc>
              </a:tr>
              <a:tr h="674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Конкурс профессионального мастерства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«Портфолио педагога» ( январь 24г.)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</a:tr>
              <a:tr h="66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№ 2 Семинар-практикум « Технология интегрированного обучения» (февраль 24г.)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61000" marR="61000" marT="0" marB="0"/>
                </a:tc>
              </a:tr>
              <a:tr h="911923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Bef>
                          <a:spcPts val="5"/>
                        </a:spcBef>
                        <a:spcAft>
                          <a:spcPts val="800"/>
                        </a:spcAft>
                        <a:tabLst>
                          <a:tab pos="211645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Заседание № 3  Практикум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«Игра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детей</a:t>
                      </a:r>
                      <a:r>
                        <a:rPr lang="ru-RU" sz="1200" b="1" spc="-2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дошкольного</a:t>
                      </a:r>
                      <a:r>
                        <a:rPr lang="ru-RU" sz="1200" b="1" spc="-2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возраста.</a:t>
                      </a: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Классификация</a:t>
                      </a:r>
                      <a:r>
                        <a:rPr lang="ru-RU" sz="1200" b="1" spc="-2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игр» (апрель 24г.)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00" marR="610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7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7534"/>
            <a:ext cx="8291264" cy="3996444"/>
          </a:xfrm>
        </p:spPr>
        <p:txBody>
          <a:bodyPr/>
          <a:lstStyle/>
          <a:p>
            <a:r>
              <a:rPr lang="ru-RU" dirty="0" smtClean="0"/>
              <a:t>«Педагогические  методики и технологии обучения в </a:t>
            </a:r>
            <a:r>
              <a:rPr lang="ru-RU" dirty="0" smtClean="0"/>
              <a:t>ДОУ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старший </a:t>
            </a:r>
            <a:r>
              <a:rPr lang="ru-RU" sz="2400" dirty="0" smtClean="0"/>
              <a:t>воспитатель: Миронова Е.В.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44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5486"/>
            <a:ext cx="8373616" cy="3394472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ru-RU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смысле – это совокупность методов и приемов практического выполнения чего-либо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упорядоченных знаний о принципах, содержании, методах, средствах и формах организации учебно-воспитательного процесса по отдельным учебным дисциплинам, обеспечивающих решение поставленных задач </a:t>
            </a:r>
            <a:r>
              <a:rPr lang="ru-RU" dirty="0">
                <a:solidFill>
                  <a:srgbClr val="3766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67738"/>
            <a:ext cx="2719189" cy="30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3478"/>
            <a:ext cx="8517632" cy="339447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Наглядные способы и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обучения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Словесные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техники;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Практические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методики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D:\РАБОЧИЙ СТОЛ\школа молодого педагога\22-20221013_1616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702"/>
            <a:ext cx="9144000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841780"/>
            <a:ext cx="2647181" cy="22059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49493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72147"/>
            <a:ext cx="8208912" cy="31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Технология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– это совокупность приемов, применяемых в каком-либо деле, мастерстве, искусстве (толковый словарь).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Педагогическая технология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– это совокупность психолого-педагогических установок, определяющих специальный набор и компоновку форм, методов, способов, приёмов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обучения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воспитательных средств; она есть организационно – методический инструментарий педагогического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процесса.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Т. Лихачёв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481"/>
            <a:ext cx="8229600" cy="3643052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числу современных педагогических технологий можно отнести:</a:t>
            </a:r>
          </a:p>
          <a:p>
            <a:pPr lvl="0" fontAlgn="base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технологии;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технологии проектной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технология исследовательской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информационно-коммуникационные технологии;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личностно-ориентированные технологии;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технология портфолио дошкольника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воспитателя;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игровая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технология;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технология «ТРИЗ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технологии предметно – развивающей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среды.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75606"/>
            <a:ext cx="8229600" cy="3582398"/>
          </a:xfrm>
        </p:spPr>
        <p:txBody>
          <a:bodyPr/>
          <a:lstStyle/>
          <a:p>
            <a:pPr indent="449580" algn="l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200" i="1" dirty="0">
                <a:effectLst/>
                <a:latin typeface="Times New Roman"/>
                <a:ea typeface="Times New Roman"/>
                <a:cs typeface="Times New Roman"/>
              </a:rPr>
              <a:t>Основные требования (критерии) педагогической технологии:</a:t>
            </a:r>
            <a:r>
              <a:rPr lang="ru-RU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  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Концептуальность</a:t>
            </a:r>
            <a: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   Системность</a:t>
            </a:r>
            <a: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ahoma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ahoma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Управляемость</a:t>
            </a:r>
            <a: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ahoma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ahoma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Эффективность</a:t>
            </a:r>
            <a: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ahoma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ahoma"/>
              </a:rPr>
              <a:t> 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Воспроизводимость</a:t>
            </a:r>
            <a: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1797"/>
            <a:ext cx="4186436" cy="37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1283</TotalTime>
  <Words>262</Words>
  <Application>Microsoft Office PowerPoint</Application>
  <PresentationFormat>Экран (16:9)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Молодой специалист — это работник с определенным уровнем образования — бакалавриат, магистратура, среднее профессиональное, который впервые устраивается на работу. Понятие, как правило, характеризует гражданина, имеющего соответствующее образование и принятого на работу по полученной специальности, до достижения им определенного возраста. </vt:lpstr>
      <vt:lpstr>Городское методическое объединение  «Школа молодого педагога»  г. Орска</vt:lpstr>
      <vt:lpstr>Презентация PowerPoint</vt:lpstr>
      <vt:lpstr>«Педагогические  методики и технологии обучения в ДОУ»  старший воспитатель: Миронова Е.В. </vt:lpstr>
      <vt:lpstr>Презентация PowerPoint</vt:lpstr>
      <vt:lpstr>Презентация PowerPoint</vt:lpstr>
      <vt:lpstr>Презентация PowerPoint</vt:lpstr>
      <vt:lpstr>Презентация PowerPoint</vt:lpstr>
      <vt:lpstr> Основные требования (критерии) педагогической технологии:    Концептуальность    Системность     Управляемость     Эффективность     Воспроизводимость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50</cp:revision>
  <dcterms:created xsi:type="dcterms:W3CDTF">2022-11-14T05:42:28Z</dcterms:created>
  <dcterms:modified xsi:type="dcterms:W3CDTF">2023-11-28T12:21:30Z</dcterms:modified>
</cp:coreProperties>
</file>