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7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7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8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2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4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24E2-5849-476B-8A69-11E246F0274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40DA-5D6F-43DA-B08D-BC11C2FF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65435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  <a:spcAft>
                <a:spcPts val="675"/>
              </a:spcAft>
            </a:pPr>
            <a:r>
              <a:rPr lang="ru-RU" sz="2000" b="1" kern="1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«ОРГАНИЗАЦИЯ И СОДЕРЖАНИЕ УЧЕБНО- ВОСПИТАТЕЛЬНОЙ РАБОТЫ В ДОШКОЛЬНОМ ОБРАЗОВАТЕЛЬНОМ УЧРЕЖДЕНИИ»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229200"/>
            <a:ext cx="8136904" cy="1368152"/>
          </a:xfrm>
        </p:spPr>
        <p:txBody>
          <a:bodyPr/>
          <a:lstStyle/>
          <a:p>
            <a:pPr lvl="0" algn="r"/>
            <a:r>
              <a:rPr lang="ru-RU" sz="1800" dirty="0">
                <a:solidFill>
                  <a:srgbClr val="2F5897">
                    <a:lumMod val="50000"/>
                  </a:srgbClr>
                </a:solidFill>
                <a:latin typeface="Palatino Linotype"/>
              </a:rPr>
              <a:t>Старший воспитатель: Миронова Е.В.</a:t>
            </a:r>
          </a:p>
          <a:p>
            <a:endParaRPr lang="ru-RU" sz="1800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800" dirty="0" smtClean="0">
              <a:solidFill>
                <a:prstClr val="black"/>
              </a:solidFill>
              <a:latin typeface="Palatino Linotype"/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Palatino Linotype"/>
              </a:rPr>
              <a:t>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Palatino Linotype"/>
              </a:rPr>
              <a:t>. Орск, 2022г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3975" lvl="0" algn="ctr" eaLnBrk="0" fontAlgn="base" hangingPunct="0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  <a:latin typeface="Palatino Linotype"/>
                <a:ea typeface="Times New Roman"/>
                <a:cs typeface="Arial" charset="0"/>
              </a:rPr>
              <a:t>Муниципальное дошкольное образовательное автономное  учреждение «Детский сад №118 общеразвивающего вида с приоритетным осуществлением физического  развития  воспитанников «Дружба»  г. Орска»</a:t>
            </a:r>
            <a:endParaRPr lang="ru-RU" sz="1100" u="sng" dirty="0">
              <a:solidFill>
                <a:prstClr val="black"/>
              </a:solidFill>
              <a:latin typeface="Palatino Linotype"/>
              <a:ea typeface="Times New Roman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102"/>
            <a:ext cx="835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742757"/>
            <a:ext cx="4321423" cy="26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- целенаправленная деятельность воспитателя по формированию у детей нравственных чувств, этических представлений, привития норм и правил поведения, определяющих их отношение к себе, другим людям, вещам, природе,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обществу.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- это процесс положительных качественных изменений в нравственных представлениях, чувствах, навыках и мотивах поведения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06" y="4865407"/>
            <a:ext cx="5976664" cy="199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6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181818"/>
                </a:solidFill>
                <a:latin typeface="Times New Roman"/>
              </a:rPr>
              <a:t>ЭКОЛОГИЧЕСКАЯ КУЛЬТУРА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</a:rPr>
              <a:t>, </a:t>
            </a:r>
            <a:r>
              <a:rPr lang="ru-RU" sz="2000" dirty="0">
                <a:solidFill>
                  <a:srgbClr val="181818"/>
                </a:solidFill>
                <a:latin typeface="Times New Roman"/>
              </a:rPr>
              <a:t>как понятие, содержит в себе ряд составляющих, а именно: знание основных законов природы, понимание важности учета этих законов, чтобы в приобщении к родной природе руководствоваться ими в различной индивидуальной и коллективной деятельности, стремление к адекватному и бережному личному и производственному природопользованию, формирование чувства ответственного отношения к природе, окружающей человека среде и здоровью людей.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0011"/>
            <a:ext cx="85232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7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родителей с детьми, которое основано на родственной интимно-эмоциональной близости, любви, заботе, уважении и защите ребенка, содействующее созда­нию благоприятных условий для удовлетворения потребностей в развития и саморазвитии национально сознательной, духовной, нравственной и интеллектуально подготовленной личности.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6375"/>
            <a:ext cx="85232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1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мпьютер\Desktop\AsDocgvnB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3" y="4017995"/>
            <a:ext cx="8520014" cy="28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6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948" y="836712"/>
            <a:ext cx="8229600" cy="46371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900" i="1" dirty="0" err="1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900" i="1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</a:t>
            </a:r>
            <a:r>
              <a:rPr lang="ru-RU" sz="2900" i="1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 детском саду условно </a:t>
            </a:r>
            <a:r>
              <a:rPr lang="ru-RU" sz="2900" i="1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подразделён </a:t>
            </a:r>
            <a:r>
              <a:rPr lang="ru-RU" sz="2900" i="1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образовательную деятельность, осуществляемую в процессе </a:t>
            </a:r>
            <a:r>
              <a:rPr lang="ru-RU" sz="29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различных </a:t>
            </a: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детской деятельности (игровой, коммуникативной, </a:t>
            </a:r>
            <a:r>
              <a:rPr lang="ru-RU" sz="29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трудовой, познавательно-исследовательской</a:t>
            </a: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продуктивной, </a:t>
            </a:r>
            <a:r>
              <a:rPr lang="ru-RU" sz="29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музыкально-художественной, чтения);</a:t>
            </a:r>
          </a:p>
          <a:p>
            <a:pPr marL="0" indent="0">
              <a:buNone/>
            </a:pPr>
            <a:endParaRPr lang="ru-RU" sz="2900" dirty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образовательную деятельность, осуществляемую в ходе режимных </a:t>
            </a:r>
            <a:r>
              <a:rPr lang="ru-RU" sz="29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</a:t>
            </a: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900" dirty="0" smtClean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деятельность детей</a:t>
            </a:r>
            <a:r>
              <a:rPr lang="ru-RU" sz="29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900" dirty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взаимодействие с семьями детей по реализации основной </a:t>
            </a:r>
            <a:r>
              <a:rPr lang="ru-RU" sz="29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</a:t>
            </a:r>
            <a:r>
              <a:rPr lang="ru-RU" sz="29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gobigo.ru/wp-content/uploads/2021/11/435-1536x15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2511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3" y="5204288"/>
            <a:ext cx="5011472" cy="16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5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образовательный процесс обязательно должен включать в себя совокупность образовательных областей, которые обеспечивают разностороннее развитие детей с учетом их возрастных особенностей по основным направлениям (5-ти ОО по ФГОС)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познавательное развитие;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речевое развитие;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художественно-эстетическое развитие;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развитие.</a:t>
            </a: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509120"/>
            <a:ext cx="6867103" cy="228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87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Виды о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бразовательной деятельности: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тематические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комплексные, комбинированные, интегрированные, доминантные и др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Продолжительность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 для детей младшего дошкольного возраста - от 15 до 20 минут, старшего дошкольного возраста - от 20 до 25 минут.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16375"/>
            <a:ext cx="85232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4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направлена на то, чтобы ребёнок приобрёл свой личный опыт, в совместной деятельности развил его, а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– обобщил.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6375"/>
            <a:ext cx="85232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9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развивающей предметно-пространственной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дошкольной </a:t>
            </a:r>
            <a:r>
              <a:rPr lang="ru-RU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необходимо обеспечить </a:t>
            </a:r>
            <a:r>
              <a:rPr lang="ru-RU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образовательного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пространства групповой комнаты и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оборудования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инвентаря для развития детей дошкольного возраста, охраны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учёта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особенностей детей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коррекции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развития;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двигательной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детей, возможности общения и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взрослых, а также возможности для уединения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различных 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с учетом применения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национально-культурных, климатических и </a:t>
            </a:r>
            <a:r>
              <a:rPr lang="ru-RU" sz="2200" dirty="0" smtClean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условий</a:t>
            </a:r>
            <a:r>
              <a:rPr lang="ru-RU" sz="22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55" y="4959694"/>
            <a:ext cx="5759326" cy="19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89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5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физического воспитания: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474646"/>
                </a:solidFill>
                <a:latin typeface="Arial"/>
              </a:rPr>
              <a:t>-</a:t>
            </a:r>
            <a:r>
              <a:rPr lang="ru-RU" sz="2000" dirty="0">
                <a:solidFill>
                  <a:srgbClr val="474646"/>
                </a:solidFill>
                <a:latin typeface="Arial"/>
              </a:rPr>
              <a:t>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проводятся 3 раза в неделю, одно из них - на воздухе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гигиеническая гимнастика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ежедневно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ежедневно, по 2-3 минуты;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 на прогулке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течение дня, до обеда и после сна;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раз в месяц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праздники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раза в год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формы работы с детьми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мере необходимости.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90062"/>
            <a:ext cx="552859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500" dirty="0">
                <a:solidFill>
                  <a:srgbClr val="474646"/>
                </a:solidFill>
                <a:latin typeface="Arial"/>
              </a:rPr>
              <a:t/>
            </a:r>
            <a:br>
              <a:rPr lang="ru-RU" sz="2500" dirty="0">
                <a:solidFill>
                  <a:srgbClr val="474646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УМСТВЕННОЕ ВОСПИТАНИЕ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планомерное целенаправленное воздействие взрослых на умственное развитие детей с целью сообщения знаний необходимых для разностороннего развития, для адаптации к окружающей жизни и умение применять усвоенные знания в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4016375"/>
            <a:ext cx="85232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6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умственного воспитания включают в себя: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мотивации учебно-познавательной деятельности, развитие познавательных интересов, потребности в самообразовании, чувство долга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познавательной деятельности, способность к творчеству, к принятию нестандартных решений и развитие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эрудиции, помощь в овладении системой научных знаний, формирование мировоззрения и в освоении способов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эмоционального отношения к окружающему миру, знаниям, познавательной деятельности и к самому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480681"/>
            <a:ext cx="7227143" cy="24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554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569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«ОРГАНИЗАЦИЯ И СОДЕРЖАНИЕ УЧЕБНО- ВОСПИТАТЕЛЬНОЙ РАБОТЫ В ДОШКОЛЬНОМ ОБРАЗОВАТЕЛЬНОМ УЧРЕЖДЕНИИ»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физического воспитания:</vt:lpstr>
      <vt:lpstr> </vt:lpstr>
      <vt:lpstr>Задачи умственного воспитания включают в себя: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19</cp:revision>
  <dcterms:created xsi:type="dcterms:W3CDTF">2022-12-05T08:23:38Z</dcterms:created>
  <dcterms:modified xsi:type="dcterms:W3CDTF">2022-12-06T07:01:42Z</dcterms:modified>
</cp:coreProperties>
</file>