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diagrams/layout4.xml" ContentType="application/vnd.openxmlformats-officedocument.drawingml.diagramLayout+xml"/>
  <Override PartName="/ppt/slides/slide3.xml" ContentType="application/vnd.openxmlformats-officedocument.presentationml.slide+xml"/>
  <Override PartName="/ppt/diagrams/data4.xml" ContentType="application/vnd.openxmlformats-officedocument.drawingml.diagramData+xml"/>
  <Override PartName="/ppt/diagrams/quickStyle3.xml" ContentType="application/vnd.openxmlformats-officedocument.drawingml.diagramQuickStyle+xml"/>
  <Override PartName="/ppt/diagrams/colors4.xml" ContentType="application/vnd.openxmlformats-officedocument.drawingml.diagramColors+xml"/>
  <Override PartName="/ppt/diagrams/data3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quickStyle4.xml" ContentType="application/vnd.openxmlformats-officedocument.drawingml.diagramQuickStyl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openxmlformats-officedocument.drawingml.diagramDrawing+xml"/>
  <Override PartName="/ppt/slides/slide19.xml" ContentType="application/vnd.openxmlformats-officedocument.presentationml.slide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E928CC6-0131-45F4-88BF-F50E4A6EDF6C}" type="doc">
      <dgm:prSet loTypeId="urn:microsoft.com/office/officeart/2005/8/layout/arrow5" loCatId="process" qsTypeId="urn:microsoft.com/office/officeart/2005/8/quickstyle/3d5" qsCatId="3D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/>
        </a:p>
      </dgm:t>
    </dgm:pt>
    <dgm:pt modelId="{150396A5-74A4-44E6-AD03-7E98F3F8FF5F}">
      <dgm:prSet phldrT="[Text]"/>
      <dgm:spPr bwMode="auto"/>
      <dgm:t>
        <a:bodyPr/>
        <a:lstStyle/>
        <a:p>
          <a:pPr>
            <a:defRPr/>
          </a:pPr>
          <a:r>
            <a:rPr lang="ru-RU"/>
            <a:t>Кризис развития человеческой цивилизации</a:t>
          </a:r>
          <a:endParaRPr/>
        </a:p>
      </dgm:t>
    </dgm:pt>
    <dgm:pt modelId="{AF269830-C40F-4F7B-914E-EA895EC870F2}" type="parTrans" cxnId="{B7D7AC86-E80C-4961-B166-54AB011489E8}">
      <dgm:prSet/>
      <dgm:spPr bwMode="auto"/>
      <dgm:t>
        <a:bodyPr/>
        <a:lstStyle/>
        <a:p>
          <a:pPr>
            <a:defRPr/>
          </a:pPr>
          <a:endParaRPr/>
        </a:p>
      </dgm:t>
    </dgm:pt>
    <dgm:pt modelId="{F7DFFEB0-E320-4CB8-B6D3-82CD5C3D0C6F}" type="sibTrans" cxnId="{B7D7AC86-E80C-4961-B166-54AB011489E8}">
      <dgm:prSet/>
      <dgm:spPr bwMode="auto"/>
      <dgm:t>
        <a:bodyPr/>
        <a:lstStyle/>
        <a:p>
          <a:pPr>
            <a:defRPr/>
          </a:pPr>
          <a:endParaRPr/>
        </a:p>
      </dgm:t>
    </dgm:pt>
    <dgm:pt modelId="{C3C1BBC0-1274-44A8-9957-909B2EAD0AEC}">
      <dgm:prSet phldrT="[Text]"/>
      <dgm:spPr bwMode="auto"/>
      <dgm:t>
        <a:bodyPr/>
        <a:lstStyle/>
        <a:p>
          <a:pPr>
            <a:defRPr/>
          </a:pPr>
          <a:r>
            <a:rPr lang="ru-RU"/>
            <a:t>Неолитическая революция</a:t>
          </a:r>
          <a:endParaRPr/>
        </a:p>
      </dgm:t>
    </dgm:pt>
    <dgm:pt modelId="{8A050081-D7C0-4602-BF17-D626849E9806}" type="parTrans" cxnId="{FE18FE7E-7DCF-4DE5-BE02-E603787844E7}">
      <dgm:prSet/>
      <dgm:spPr bwMode="auto"/>
      <dgm:t>
        <a:bodyPr/>
        <a:lstStyle/>
        <a:p>
          <a:pPr>
            <a:defRPr/>
          </a:pPr>
          <a:endParaRPr/>
        </a:p>
      </dgm:t>
    </dgm:pt>
    <dgm:pt modelId="{54EF16E8-B917-413A-8FCA-296498F99924}" type="sibTrans" cxnId="{FE18FE7E-7DCF-4DE5-BE02-E603787844E7}">
      <dgm:prSet/>
      <dgm:spPr bwMode="auto"/>
      <dgm:t>
        <a:bodyPr/>
        <a:lstStyle/>
        <a:p>
          <a:pPr>
            <a:defRPr/>
          </a:pPr>
          <a:endParaRPr/>
        </a:p>
      </dgm:t>
    </dgm:pt>
    <dgm:pt modelId="{7CEAFB2E-29A6-4B67-8BA8-505895631B36}" type="pres">
      <dgm:prSet presAssocID="{9E928CC6-0131-45F4-88BF-F50E4A6EDF6C}" presName="diagram" presStyleCnt="0">
        <dgm:presLayoutVars>
          <dgm:dir val="norm"/>
          <dgm:resizeHandles val="exact"/>
        </dgm:presLayoutVars>
      </dgm:prSet>
      <dgm:spPr bwMode="auto"/>
    </dgm:pt>
    <dgm:pt modelId="{C455C8A2-91B9-48B3-8949-DC2FC298E959}" type="pres">
      <dgm:prSet presAssocID="{150396A5-74A4-44E6-AD03-7E98F3F8FF5F}" presName="arrow" presStyleLbl="node1" presStyleIdx="0" presStyleCnt="2">
        <dgm:presLayoutVars>
          <dgm:bulletEnabled val="1"/>
        </dgm:presLayoutVars>
      </dgm:prSet>
      <dgm:spPr bwMode="auto"/>
    </dgm:pt>
    <dgm:pt modelId="{719B7BB9-E03E-4DC9-B4C1-20886FF44BED}" type="pres">
      <dgm:prSet presAssocID="{C3C1BBC0-1274-44A8-9957-909B2EAD0AEC}" presName="arrow" presStyleLbl="node1" presStyleIdx="1" presStyleCnt="2">
        <dgm:presLayoutVars>
          <dgm:bulletEnabled val="1"/>
        </dgm:presLayoutVars>
      </dgm:prSet>
      <dgm:spPr bwMode="auto"/>
    </dgm:pt>
  </dgm:ptLst>
  <dgm:cxnLst>
    <dgm:cxn modelId="{FE18FE7E-7DCF-4DE5-BE02-E603787844E7}" srcId="{9E928CC6-0131-45F4-88BF-F50E4A6EDF6C}" destId="{C3C1BBC0-1274-44A8-9957-909B2EAD0AEC}" srcOrd="1" destOrd="0" parTransId="{8A050081-D7C0-4602-BF17-D626849E9806}" sibTransId="{54EF16E8-B917-413A-8FCA-296498F99924}"/>
    <dgm:cxn modelId="{B7D7AC86-E80C-4961-B166-54AB011489E8}" srcId="{9E928CC6-0131-45F4-88BF-F50E4A6EDF6C}" destId="{150396A5-74A4-44E6-AD03-7E98F3F8FF5F}" srcOrd="0" destOrd="0" parTransId="{AF269830-C40F-4F7B-914E-EA895EC870F2}" sibTransId="{F7DFFEB0-E320-4CB8-B6D3-82CD5C3D0C6F}"/>
    <dgm:cxn modelId="{47A6BDE1-EA62-47B8-AB36-A7B8C4E9BE71}" type="presOf" srcId="{9E928CC6-0131-45F4-88BF-F50E4A6EDF6C}" destId="{7CEAFB2E-29A6-4B67-8BA8-505895631B36}" srcOrd="0" destOrd="0" presId="urn:microsoft.com/office/officeart/2005/8/layout/arrow5"/>
    <dgm:cxn modelId="{0B9CB7F4-9DB6-4BCA-8127-3D85E5D9E236}" type="presOf" srcId="{150396A5-74A4-44E6-AD03-7E98F3F8FF5F}" destId="{C455C8A2-91B9-48B3-8949-DC2FC298E959}" srcOrd="0" destOrd="0" presId="urn:microsoft.com/office/officeart/2005/8/layout/arrow5"/>
    <dgm:cxn modelId="{91D4FDFA-ACA9-4E8B-8F93-EE5961CCFA82}" type="presOf" srcId="{C3C1BBC0-1274-44A8-9957-909B2EAD0AEC}" destId="{719B7BB9-E03E-4DC9-B4C1-20886FF44BED}" srcOrd="0" destOrd="0" presId="urn:microsoft.com/office/officeart/2005/8/layout/arrow5"/>
    <dgm:cxn modelId="{CC2378D8-3A1E-4A09-8A18-DF8431CF4F3D}" type="presParOf" srcId="{7CEAFB2E-29A6-4B67-8BA8-505895631B36}" destId="{C455C8A2-91B9-48B3-8949-DC2FC298E959}" srcOrd="0" destOrd="0" presId="urn:microsoft.com/office/officeart/2005/8/layout/arrow5"/>
    <dgm:cxn modelId="{91DF457D-DBDF-4C3E-8715-D8AF6C16BE83}" type="presParOf" srcId="{7CEAFB2E-29A6-4B67-8BA8-505895631B36}" destId="{719B7BB9-E03E-4DC9-B4C1-20886FF44BE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51DC071-792B-46A5-93E6-5850F85D8EC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/>
        </a:p>
      </dgm:t>
    </dgm:pt>
    <dgm:pt modelId="{1003B002-327C-40A2-825E-C2A2ECD81435}">
      <dgm:prSet phldrT="[Text]"/>
      <dgm:spPr bwMode="auto"/>
      <dgm:t>
        <a:bodyPr/>
        <a:lstStyle/>
        <a:p>
          <a:pPr>
            <a:defRPr/>
          </a:pPr>
          <a:r>
            <a:rPr lang="ru-RU"/>
            <a:t>Восток</a:t>
          </a:r>
          <a:endParaRPr/>
        </a:p>
      </dgm:t>
    </dgm:pt>
    <dgm:pt modelId="{387F380F-B816-41F2-9C71-FA1EFAA73DB5}" type="parTrans" cxnId="{44FB35CA-AB39-43CA-BB30-0FE7DD4E7E0B}">
      <dgm:prSet/>
      <dgm:spPr bwMode="auto"/>
      <dgm:t>
        <a:bodyPr/>
        <a:lstStyle/>
        <a:p>
          <a:pPr>
            <a:defRPr/>
          </a:pPr>
          <a:endParaRPr/>
        </a:p>
      </dgm:t>
    </dgm:pt>
    <dgm:pt modelId="{2AA587A9-CD1C-4EB7-9DF7-19CED0F567A2}" type="sibTrans" cxnId="{44FB35CA-AB39-43CA-BB30-0FE7DD4E7E0B}">
      <dgm:prSet/>
      <dgm:spPr bwMode="auto"/>
      <dgm:t>
        <a:bodyPr/>
        <a:lstStyle/>
        <a:p>
          <a:pPr>
            <a:defRPr/>
          </a:pPr>
          <a:endParaRPr/>
        </a:p>
      </dgm:t>
    </dgm:pt>
    <dgm:pt modelId="{3BF9F5C2-EE43-4C2D-B7A1-2CEB524EEEEB}">
      <dgm:prSet phldrT="[Text]"/>
      <dgm:spPr bwMode="auto"/>
      <dgm:t>
        <a:bodyPr/>
        <a:lstStyle/>
        <a:p>
          <a:pPr>
            <a:defRPr/>
          </a:pPr>
          <a:r>
            <a:rPr lang="ru-RU"/>
            <a:t>медь и бронза 5-3 тыс. до н.э.</a:t>
          </a:r>
          <a:endParaRPr/>
        </a:p>
      </dgm:t>
    </dgm:pt>
    <dgm:pt modelId="{E2EC347B-1629-4319-A165-3EDA8E4F6E2B}" type="parTrans" cxnId="{F2C57079-585B-4E21-B4E9-FFE7E7D2EFAA}">
      <dgm:prSet/>
      <dgm:spPr bwMode="auto"/>
      <dgm:t>
        <a:bodyPr/>
        <a:lstStyle/>
        <a:p>
          <a:pPr>
            <a:defRPr/>
          </a:pPr>
          <a:endParaRPr/>
        </a:p>
      </dgm:t>
    </dgm:pt>
    <dgm:pt modelId="{54D036C5-AC00-4EAD-B3C0-44EE946831FC}" type="sibTrans" cxnId="{F2C57079-585B-4E21-B4E9-FFE7E7D2EFAA}">
      <dgm:prSet/>
      <dgm:spPr bwMode="auto"/>
      <dgm:t>
        <a:bodyPr/>
        <a:lstStyle/>
        <a:p>
          <a:pPr>
            <a:defRPr/>
          </a:pPr>
          <a:endParaRPr/>
        </a:p>
      </dgm:t>
    </dgm:pt>
    <dgm:pt modelId="{6CE73CBB-3BD5-4DD7-BD5A-E3FB68169E52}">
      <dgm:prSet phldrT="[Text]"/>
      <dgm:spPr bwMode="auto"/>
      <dgm:t>
        <a:bodyPr/>
        <a:lstStyle/>
        <a:p>
          <a:pPr>
            <a:defRPr/>
          </a:pPr>
          <a:r>
            <a:rPr lang="ru-RU"/>
            <a:t>железо 2-1 тыс. до н.э.</a:t>
          </a:r>
          <a:endParaRPr/>
        </a:p>
      </dgm:t>
    </dgm:pt>
    <dgm:pt modelId="{1030731C-D609-449F-9088-9B0E7083D8B6}" type="parTrans" cxnId="{DB39403D-6139-4C1E-B18E-76F49B665940}">
      <dgm:prSet/>
      <dgm:spPr bwMode="auto"/>
      <dgm:t>
        <a:bodyPr/>
        <a:lstStyle/>
        <a:p>
          <a:pPr>
            <a:defRPr/>
          </a:pPr>
          <a:endParaRPr/>
        </a:p>
      </dgm:t>
    </dgm:pt>
    <dgm:pt modelId="{6D025868-10F8-4F74-8163-FF4B6F9FDB82}" type="sibTrans" cxnId="{DB39403D-6139-4C1E-B18E-76F49B665940}">
      <dgm:prSet/>
      <dgm:spPr bwMode="auto"/>
      <dgm:t>
        <a:bodyPr/>
        <a:lstStyle/>
        <a:p>
          <a:pPr>
            <a:defRPr/>
          </a:pPr>
          <a:endParaRPr/>
        </a:p>
      </dgm:t>
    </dgm:pt>
    <dgm:pt modelId="{50393C67-3B33-4C7E-A0BF-E99956529336}">
      <dgm:prSet phldrT="[Text]"/>
      <dgm:spPr bwMode="auto"/>
      <dgm:t>
        <a:bodyPr/>
        <a:lstStyle/>
        <a:p>
          <a:pPr>
            <a:defRPr/>
          </a:pPr>
          <a:r>
            <a:rPr lang="ru-RU"/>
            <a:t>Беларусь</a:t>
          </a:r>
          <a:endParaRPr/>
        </a:p>
      </dgm:t>
    </dgm:pt>
    <dgm:pt modelId="{97EA0AA1-C55C-400F-8E82-8E5FD62A081A}" type="parTrans" cxnId="{B5EBECDB-07C1-420F-856B-D17A8851582A}">
      <dgm:prSet/>
      <dgm:spPr bwMode="auto"/>
      <dgm:t>
        <a:bodyPr/>
        <a:lstStyle/>
        <a:p>
          <a:pPr>
            <a:defRPr/>
          </a:pPr>
          <a:endParaRPr/>
        </a:p>
      </dgm:t>
    </dgm:pt>
    <dgm:pt modelId="{9CF65580-8853-4E7A-BAD7-45B39862685D}" type="sibTrans" cxnId="{B5EBECDB-07C1-420F-856B-D17A8851582A}">
      <dgm:prSet/>
      <dgm:spPr bwMode="auto"/>
      <dgm:t>
        <a:bodyPr/>
        <a:lstStyle/>
        <a:p>
          <a:pPr>
            <a:defRPr/>
          </a:pPr>
          <a:endParaRPr/>
        </a:p>
      </dgm:t>
    </dgm:pt>
    <dgm:pt modelId="{5E055935-3A4C-4C57-B579-12E45CF3917F}">
      <dgm:prSet phldrT="[Text]"/>
      <dgm:spPr bwMode="auto"/>
      <dgm:t>
        <a:bodyPr/>
        <a:lstStyle/>
        <a:p>
          <a:pPr>
            <a:defRPr/>
          </a:pPr>
          <a:r>
            <a:rPr lang="ru-RU"/>
            <a:t>медь и бронза 2 тыс. до н.э.-8 век до н.э.</a:t>
          </a:r>
          <a:endParaRPr/>
        </a:p>
      </dgm:t>
    </dgm:pt>
    <dgm:pt modelId="{A9057689-6F8C-4C16-93DC-6FA5BF1159DD}" type="parTrans" cxnId="{283CBE6E-38F4-4F4D-A7F1-EDF386B3B6D2}">
      <dgm:prSet/>
      <dgm:spPr bwMode="auto"/>
      <dgm:t>
        <a:bodyPr/>
        <a:lstStyle/>
        <a:p>
          <a:pPr>
            <a:defRPr/>
          </a:pPr>
          <a:endParaRPr/>
        </a:p>
      </dgm:t>
    </dgm:pt>
    <dgm:pt modelId="{54333F89-D6F0-4CA4-92F1-1E87DE52B697}" type="sibTrans" cxnId="{283CBE6E-38F4-4F4D-A7F1-EDF386B3B6D2}">
      <dgm:prSet/>
      <dgm:spPr bwMode="auto"/>
      <dgm:t>
        <a:bodyPr/>
        <a:lstStyle/>
        <a:p>
          <a:pPr>
            <a:defRPr/>
          </a:pPr>
          <a:endParaRPr/>
        </a:p>
      </dgm:t>
    </dgm:pt>
    <dgm:pt modelId="{FDD6BE6E-FAEB-4C20-A605-882E46231B2F}">
      <dgm:prSet phldrT="[Text]"/>
      <dgm:spPr bwMode="auto"/>
      <dgm:t>
        <a:bodyPr/>
        <a:lstStyle/>
        <a:p>
          <a:pPr>
            <a:defRPr/>
          </a:pPr>
          <a:r>
            <a:rPr lang="ru-RU"/>
            <a:t>железо 8-5 век до н.э.</a:t>
          </a:r>
          <a:endParaRPr/>
        </a:p>
      </dgm:t>
    </dgm:pt>
    <dgm:pt modelId="{A4B2AF1E-B35F-40B0-B722-37B0AA03341B}" type="parTrans" cxnId="{DBBDCF35-EF49-46C5-8749-69F792506BB9}">
      <dgm:prSet/>
      <dgm:spPr bwMode="auto"/>
      <dgm:t>
        <a:bodyPr/>
        <a:lstStyle/>
        <a:p>
          <a:pPr>
            <a:defRPr/>
          </a:pPr>
          <a:endParaRPr/>
        </a:p>
      </dgm:t>
    </dgm:pt>
    <dgm:pt modelId="{4FF7E5C6-017F-4531-BBEF-EAAED88E4197}" type="sibTrans" cxnId="{DBBDCF35-EF49-46C5-8749-69F792506BB9}">
      <dgm:prSet/>
      <dgm:spPr bwMode="auto"/>
      <dgm:t>
        <a:bodyPr/>
        <a:lstStyle/>
        <a:p>
          <a:pPr>
            <a:defRPr/>
          </a:pPr>
          <a:endParaRPr/>
        </a:p>
      </dgm:t>
    </dgm:pt>
    <dgm:pt modelId="{6F4CA780-1EDD-4803-B5A7-EFFCB8767A51}" type="pres">
      <dgm:prSet presAssocID="{A51DC071-792B-46A5-93E6-5850F85D8EC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5BD1426-81F4-4B05-8DD8-7A5AADEB78C5}" type="pres">
      <dgm:prSet presAssocID="{1003B002-327C-40A2-825E-C2A2ECD81435}" presName="vertFlow" presStyleCnt="0"/>
      <dgm:spPr bwMode="auto"/>
    </dgm:pt>
    <dgm:pt modelId="{82775E8D-4D74-4CF8-B798-1FEBD92CC271}" type="pres">
      <dgm:prSet presAssocID="{1003B002-327C-40A2-825E-C2A2ECD81435}" presName="header" presStyleLbl="node1" presStyleIdx="0" presStyleCnt="2"/>
      <dgm:spPr bwMode="auto"/>
    </dgm:pt>
    <dgm:pt modelId="{29846949-DB58-4AAD-8EB2-330B6867EB4C}" type="pres">
      <dgm:prSet presAssocID="{E2EC347B-1629-4319-A165-3EDA8E4F6E2B}" presName="parTrans" presStyleLbl="sibTrans2D1" presStyleIdx="0" presStyleCnt="4"/>
      <dgm:spPr bwMode="auto"/>
    </dgm:pt>
    <dgm:pt modelId="{E5D60F8F-4BF2-44D5-892C-FE606F91C0BF}" type="pres">
      <dgm:prSet presAssocID="{3BF9F5C2-EE43-4C2D-B7A1-2CEB524EEEEB}" presName="child" presStyleLbl="alignAccFollowNode1" presStyleIdx="0" presStyleCnt="4">
        <dgm:presLayoutVars>
          <dgm:chMax val="0"/>
          <dgm:bulletEnabled val="1"/>
        </dgm:presLayoutVars>
      </dgm:prSet>
      <dgm:spPr bwMode="auto"/>
    </dgm:pt>
    <dgm:pt modelId="{65E1C777-6F99-45C6-BD07-7746AFE785A8}" type="pres">
      <dgm:prSet presAssocID="{54D036C5-AC00-4EAD-B3C0-44EE946831FC}" presName="sibTrans" presStyleLbl="sibTrans2D1" presStyleIdx="1" presStyleCnt="4"/>
      <dgm:spPr bwMode="auto"/>
    </dgm:pt>
    <dgm:pt modelId="{9A607814-A40F-4561-8D3C-FCC0E8329C57}" type="pres">
      <dgm:prSet presAssocID="{6CE73CBB-3BD5-4DD7-BD5A-E3FB68169E52}" presName="child" presStyleLbl="alignAccFollowNode1" presStyleIdx="1" presStyleCnt="4">
        <dgm:presLayoutVars>
          <dgm:chMax val="0"/>
          <dgm:bulletEnabled val="1"/>
        </dgm:presLayoutVars>
      </dgm:prSet>
      <dgm:spPr bwMode="auto"/>
    </dgm:pt>
    <dgm:pt modelId="{FC1828BD-51A8-4F35-B5A1-4BD3187A6C7B}" type="pres">
      <dgm:prSet presAssocID="{1003B002-327C-40A2-825E-C2A2ECD81435}" presName="hSp" presStyleCnt="0"/>
      <dgm:spPr bwMode="auto"/>
    </dgm:pt>
    <dgm:pt modelId="{590871EE-6360-4305-B4B2-737F72AAA4CD}" type="pres">
      <dgm:prSet presAssocID="{50393C67-3B33-4C7E-A0BF-E99956529336}" presName="vertFlow" presStyleCnt="0"/>
      <dgm:spPr bwMode="auto"/>
    </dgm:pt>
    <dgm:pt modelId="{741D65E4-5507-4E27-8092-2A22E388840C}" type="pres">
      <dgm:prSet presAssocID="{50393C67-3B33-4C7E-A0BF-E99956529336}" presName="header" presStyleLbl="node1" presStyleIdx="1" presStyleCnt="2"/>
      <dgm:spPr bwMode="auto"/>
    </dgm:pt>
    <dgm:pt modelId="{8C9879F7-AABC-4EEB-9587-7A6765EC4B48}" type="pres">
      <dgm:prSet presAssocID="{A9057689-6F8C-4C16-93DC-6FA5BF1159DD}" presName="parTrans" presStyleLbl="sibTrans2D1" presStyleIdx="2" presStyleCnt="4"/>
      <dgm:spPr bwMode="auto"/>
    </dgm:pt>
    <dgm:pt modelId="{73EB2070-2058-412F-8B25-87331F7279BF}" type="pres">
      <dgm:prSet presAssocID="{5E055935-3A4C-4C57-B579-12E45CF3917F}" presName="child" presStyleLbl="alignAccFollowNode1" presStyleIdx="2" presStyleCnt="4">
        <dgm:presLayoutVars>
          <dgm:chMax val="0"/>
          <dgm:bulletEnabled val="1"/>
        </dgm:presLayoutVars>
      </dgm:prSet>
      <dgm:spPr bwMode="auto"/>
    </dgm:pt>
    <dgm:pt modelId="{00865CF2-95A0-4947-B96C-24DE20382C52}" type="pres">
      <dgm:prSet presAssocID="{54333F89-D6F0-4CA4-92F1-1E87DE52B697}" presName="sibTrans" presStyleLbl="sibTrans2D1" presStyleIdx="3" presStyleCnt="4"/>
      <dgm:spPr bwMode="auto"/>
    </dgm:pt>
    <dgm:pt modelId="{E8A0999A-C73B-452B-B07C-2F50B3BF9F39}" type="pres">
      <dgm:prSet presAssocID="{FDD6BE6E-FAEB-4C20-A605-882E46231B2F}" presName="child" presStyleLbl="alignAccFollowNode1" presStyleIdx="3" presStyleCnt="4">
        <dgm:presLayoutVars>
          <dgm:chMax val="0"/>
          <dgm:bulletEnabled val="1"/>
        </dgm:presLayoutVars>
      </dgm:prSet>
      <dgm:spPr bwMode="auto"/>
    </dgm:pt>
  </dgm:ptLst>
  <dgm:cxnLst>
    <dgm:cxn modelId="{E7F19A26-37F1-4A9E-A5B6-663C38E057DA}" type="presOf" srcId="{FDD6BE6E-FAEB-4C20-A605-882E46231B2F}" destId="{E8A0999A-C73B-452B-B07C-2F50B3BF9F39}" srcOrd="0" destOrd="0" presId="urn:microsoft.com/office/officeart/2005/8/layout/lProcess1"/>
    <dgm:cxn modelId="{DBBDCF35-EF49-46C5-8749-69F792506BB9}" srcId="{50393C67-3B33-4C7E-A0BF-E99956529336}" destId="{FDD6BE6E-FAEB-4C20-A605-882E46231B2F}" srcOrd="1" destOrd="0" parTransId="{A4B2AF1E-B35F-40B0-B722-37B0AA03341B}" sibTransId="{4FF7E5C6-017F-4531-BBEF-EAAED88E4197}"/>
    <dgm:cxn modelId="{DB39403D-6139-4C1E-B18E-76F49B665940}" srcId="{1003B002-327C-40A2-825E-C2A2ECD81435}" destId="{6CE73CBB-3BD5-4DD7-BD5A-E3FB68169E52}" srcOrd="1" destOrd="0" parTransId="{1030731C-D609-449F-9088-9B0E7083D8B6}" sibTransId="{6D025868-10F8-4F74-8163-FF4B6F9FDB82}"/>
    <dgm:cxn modelId="{31F8FB40-DA11-4EA5-B24F-8D3346F45B4D}" type="presOf" srcId="{A51DC071-792B-46A5-93E6-5850F85D8EC8}" destId="{6F4CA780-1EDD-4803-B5A7-EFFCB8767A51}" srcOrd="0" destOrd="0" presId="urn:microsoft.com/office/officeart/2005/8/layout/lProcess1"/>
    <dgm:cxn modelId="{B7BF8E44-41E0-41E7-B763-7EEDD21267C0}" type="presOf" srcId="{1003B002-327C-40A2-825E-C2A2ECD81435}" destId="{82775E8D-4D74-4CF8-B798-1FEBD92CC271}" srcOrd="0" destOrd="0" presId="urn:microsoft.com/office/officeart/2005/8/layout/lProcess1"/>
    <dgm:cxn modelId="{283CBE6E-38F4-4F4D-A7F1-EDF386B3B6D2}" srcId="{50393C67-3B33-4C7E-A0BF-E99956529336}" destId="{5E055935-3A4C-4C57-B579-12E45CF3917F}" srcOrd="0" destOrd="0" parTransId="{A9057689-6F8C-4C16-93DC-6FA5BF1159DD}" sibTransId="{54333F89-D6F0-4CA4-92F1-1E87DE52B697}"/>
    <dgm:cxn modelId="{F2C57079-585B-4E21-B4E9-FFE7E7D2EFAA}" srcId="{1003B002-327C-40A2-825E-C2A2ECD81435}" destId="{3BF9F5C2-EE43-4C2D-B7A1-2CEB524EEEEB}" srcOrd="0" destOrd="0" parTransId="{E2EC347B-1629-4319-A165-3EDA8E4F6E2B}" sibTransId="{54D036C5-AC00-4EAD-B3C0-44EE946831FC}"/>
    <dgm:cxn modelId="{C983F59B-96EE-439B-BFA8-17C748208BE1}" type="presOf" srcId="{E2EC347B-1629-4319-A165-3EDA8E4F6E2B}" destId="{29846949-DB58-4AAD-8EB2-330B6867EB4C}" srcOrd="0" destOrd="0" presId="urn:microsoft.com/office/officeart/2005/8/layout/lProcess1"/>
    <dgm:cxn modelId="{7A8328A5-5DC3-4EBB-9518-1C67EB058EC1}" type="presOf" srcId="{3BF9F5C2-EE43-4C2D-B7A1-2CEB524EEEEB}" destId="{E5D60F8F-4BF2-44D5-892C-FE606F91C0BF}" srcOrd="0" destOrd="0" presId="urn:microsoft.com/office/officeart/2005/8/layout/lProcess1"/>
    <dgm:cxn modelId="{262BF6BE-00C1-4EC1-BFE6-0367824FC6D2}" type="presOf" srcId="{6CE73CBB-3BD5-4DD7-BD5A-E3FB68169E52}" destId="{9A607814-A40F-4561-8D3C-FCC0E8329C57}" srcOrd="0" destOrd="0" presId="urn:microsoft.com/office/officeart/2005/8/layout/lProcess1"/>
    <dgm:cxn modelId="{44FB35CA-AB39-43CA-BB30-0FE7DD4E7E0B}" srcId="{A51DC071-792B-46A5-93E6-5850F85D8EC8}" destId="{1003B002-327C-40A2-825E-C2A2ECD81435}" srcOrd="0" destOrd="0" parTransId="{387F380F-B816-41F2-9C71-FA1EFAA73DB5}" sibTransId="{2AA587A9-CD1C-4EB7-9DF7-19CED0F567A2}"/>
    <dgm:cxn modelId="{B40960CC-DB1E-4AF0-AFE1-F7ED17521A60}" type="presOf" srcId="{5E055935-3A4C-4C57-B579-12E45CF3917F}" destId="{73EB2070-2058-412F-8B25-87331F7279BF}" srcOrd="0" destOrd="0" presId="urn:microsoft.com/office/officeart/2005/8/layout/lProcess1"/>
    <dgm:cxn modelId="{B5EBECDB-07C1-420F-856B-D17A8851582A}" srcId="{A51DC071-792B-46A5-93E6-5850F85D8EC8}" destId="{50393C67-3B33-4C7E-A0BF-E99956529336}" srcOrd="1" destOrd="0" parTransId="{97EA0AA1-C55C-400F-8E82-8E5FD62A081A}" sibTransId="{9CF65580-8853-4E7A-BAD7-45B39862685D}"/>
    <dgm:cxn modelId="{185D1EE2-2530-4482-9EBC-D02F55756605}" type="presOf" srcId="{A9057689-6F8C-4C16-93DC-6FA5BF1159DD}" destId="{8C9879F7-AABC-4EEB-9587-7A6765EC4B48}" srcOrd="0" destOrd="0" presId="urn:microsoft.com/office/officeart/2005/8/layout/lProcess1"/>
    <dgm:cxn modelId="{E34155EF-5FF6-49B2-A67C-F6A3A1F1AD53}" type="presOf" srcId="{50393C67-3B33-4C7E-A0BF-E99956529336}" destId="{741D65E4-5507-4E27-8092-2A22E388840C}" srcOrd="0" destOrd="0" presId="urn:microsoft.com/office/officeart/2005/8/layout/lProcess1"/>
    <dgm:cxn modelId="{3A13C6F0-A12F-4057-BCC3-AA90ECE47BCF}" type="presOf" srcId="{54D036C5-AC00-4EAD-B3C0-44EE946831FC}" destId="{65E1C777-6F99-45C6-BD07-7746AFE785A8}" srcOrd="0" destOrd="0" presId="urn:microsoft.com/office/officeart/2005/8/layout/lProcess1"/>
    <dgm:cxn modelId="{FC61B7FF-177F-4307-AB67-E890009C6647}" type="presOf" srcId="{54333F89-D6F0-4CA4-92F1-1E87DE52B697}" destId="{00865CF2-95A0-4947-B96C-24DE20382C52}" srcOrd="0" destOrd="0" presId="urn:microsoft.com/office/officeart/2005/8/layout/lProcess1"/>
    <dgm:cxn modelId="{D1048108-AFCF-47C9-A3F9-4086E41B8D1F}" type="presParOf" srcId="{6F4CA780-1EDD-4803-B5A7-EFFCB8767A51}" destId="{35BD1426-81F4-4B05-8DD8-7A5AADEB78C5}" srcOrd="0" destOrd="0" presId="urn:microsoft.com/office/officeart/2005/8/layout/lProcess1"/>
    <dgm:cxn modelId="{A3D11DFB-4AF6-405E-B016-FEF72DCDC9C2}" type="presParOf" srcId="{35BD1426-81F4-4B05-8DD8-7A5AADEB78C5}" destId="{82775E8D-4D74-4CF8-B798-1FEBD92CC271}" srcOrd="0" destOrd="0" presId="urn:microsoft.com/office/officeart/2005/8/layout/lProcess1"/>
    <dgm:cxn modelId="{42E473C5-1BDB-4F84-8426-70248D493897}" type="presParOf" srcId="{35BD1426-81F4-4B05-8DD8-7A5AADEB78C5}" destId="{29846949-DB58-4AAD-8EB2-330B6867EB4C}" srcOrd="1" destOrd="0" presId="urn:microsoft.com/office/officeart/2005/8/layout/lProcess1"/>
    <dgm:cxn modelId="{8F89D315-D78D-45D1-AFC8-75879E6782F7}" type="presParOf" srcId="{35BD1426-81F4-4B05-8DD8-7A5AADEB78C5}" destId="{E5D60F8F-4BF2-44D5-892C-FE606F91C0BF}" srcOrd="2" destOrd="0" presId="urn:microsoft.com/office/officeart/2005/8/layout/lProcess1"/>
    <dgm:cxn modelId="{4E6C5005-E0EE-4FAB-B3E7-A750CBE7C731}" type="presParOf" srcId="{35BD1426-81F4-4B05-8DD8-7A5AADEB78C5}" destId="{65E1C777-6F99-45C6-BD07-7746AFE785A8}" srcOrd="3" destOrd="0" presId="urn:microsoft.com/office/officeart/2005/8/layout/lProcess1"/>
    <dgm:cxn modelId="{C3651C19-F44F-4BAB-B63B-9B9893C9A189}" type="presParOf" srcId="{35BD1426-81F4-4B05-8DD8-7A5AADEB78C5}" destId="{9A607814-A40F-4561-8D3C-FCC0E8329C57}" srcOrd="4" destOrd="0" presId="urn:microsoft.com/office/officeart/2005/8/layout/lProcess1"/>
    <dgm:cxn modelId="{88DFBA29-AA8F-4B31-91B0-A6E612D31606}" type="presParOf" srcId="{6F4CA780-1EDD-4803-B5A7-EFFCB8767A51}" destId="{FC1828BD-51A8-4F35-B5A1-4BD3187A6C7B}" srcOrd="1" destOrd="0" presId="urn:microsoft.com/office/officeart/2005/8/layout/lProcess1"/>
    <dgm:cxn modelId="{AF463AFA-50B8-4C3C-9637-AB3E244040A1}" type="presParOf" srcId="{6F4CA780-1EDD-4803-B5A7-EFFCB8767A51}" destId="{590871EE-6360-4305-B4B2-737F72AAA4CD}" srcOrd="2" destOrd="0" presId="urn:microsoft.com/office/officeart/2005/8/layout/lProcess1"/>
    <dgm:cxn modelId="{D3CEA631-F9E5-441E-B904-7868816CAE7F}" type="presParOf" srcId="{590871EE-6360-4305-B4B2-737F72AAA4CD}" destId="{741D65E4-5507-4E27-8092-2A22E388840C}" srcOrd="0" destOrd="0" presId="urn:microsoft.com/office/officeart/2005/8/layout/lProcess1"/>
    <dgm:cxn modelId="{A2E82339-EE27-4E6F-873B-42C4924BC904}" type="presParOf" srcId="{590871EE-6360-4305-B4B2-737F72AAA4CD}" destId="{8C9879F7-AABC-4EEB-9587-7A6765EC4B48}" srcOrd="1" destOrd="0" presId="urn:microsoft.com/office/officeart/2005/8/layout/lProcess1"/>
    <dgm:cxn modelId="{A3FD6355-D2C3-4333-9655-3D75416F571C}" type="presParOf" srcId="{590871EE-6360-4305-B4B2-737F72AAA4CD}" destId="{73EB2070-2058-412F-8B25-87331F7279BF}" srcOrd="2" destOrd="0" presId="urn:microsoft.com/office/officeart/2005/8/layout/lProcess1"/>
    <dgm:cxn modelId="{53288ED1-4AF7-4DD7-8944-E4E60FCF1980}" type="presParOf" srcId="{590871EE-6360-4305-B4B2-737F72AAA4CD}" destId="{00865CF2-95A0-4947-B96C-24DE20382C52}" srcOrd="3" destOrd="0" presId="urn:microsoft.com/office/officeart/2005/8/layout/lProcess1"/>
    <dgm:cxn modelId="{ADC08110-478E-4741-A58A-F05D725E328A}" type="presParOf" srcId="{590871EE-6360-4305-B4B2-737F72AAA4CD}" destId="{E8A0999A-C73B-452B-B07C-2F50B3BF9F39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ABDE37A-A023-4D6C-BEB9-CEC7553C5C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/>
        </a:p>
      </dgm:t>
    </dgm:pt>
    <dgm:pt modelId="{AD5790D5-76CA-4D5B-9A1A-03776CC65A87}">
      <dgm:prSet phldrT="[Text]"/>
      <dgm:spPr bwMode="auto"/>
      <dgm:t>
        <a:bodyPr/>
        <a:lstStyle/>
        <a:p>
          <a:pPr>
            <a:defRPr/>
          </a:pPr>
          <a:r>
            <a:rPr lang="ru-RU"/>
            <a:t>ВНЕШНИЕ</a:t>
          </a:r>
          <a:endParaRPr/>
        </a:p>
      </dgm:t>
    </dgm:pt>
    <dgm:pt modelId="{74AB68D3-4F06-4677-B84F-FB09EE816AF4}" type="parTrans" cxnId="{DBADEB47-7DF6-4D28-AFBE-4D51559A528F}">
      <dgm:prSet/>
      <dgm:spPr bwMode="auto"/>
      <dgm:t>
        <a:bodyPr/>
        <a:lstStyle/>
        <a:p>
          <a:pPr>
            <a:defRPr/>
          </a:pPr>
          <a:endParaRPr/>
        </a:p>
      </dgm:t>
    </dgm:pt>
    <dgm:pt modelId="{98BFC6C7-8377-4ECA-AB4A-F3281D5D6E7C}" type="sibTrans" cxnId="{DBADEB47-7DF6-4D28-AFBE-4D51559A528F}">
      <dgm:prSet/>
      <dgm:spPr bwMode="auto"/>
      <dgm:t>
        <a:bodyPr/>
        <a:lstStyle/>
        <a:p>
          <a:pPr>
            <a:defRPr/>
          </a:pPr>
          <a:endParaRPr/>
        </a:p>
      </dgm:t>
    </dgm:pt>
    <dgm:pt modelId="{6DFC44EB-6173-498F-BA2A-234D3295B015}">
      <dgm:prSet phldrT="[Text]" custT="1"/>
      <dgm:spPr bwMode="auto"/>
      <dgm:t>
        <a:bodyPr vert="horz" anchor="t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Экспансия других народов</a:t>
          </a:r>
          <a:endParaRPr sz="2400"/>
        </a:p>
      </dgm:t>
    </dgm:pt>
    <dgm:pt modelId="{7A960073-40AE-4F7C-B7E3-5CCF9415425F}" type="parTrans" cxnId="{0E8AA841-6987-4721-8A41-8690FAD88BBE}">
      <dgm:prSet/>
      <dgm:spPr bwMode="auto"/>
      <dgm:t>
        <a:bodyPr/>
        <a:lstStyle/>
        <a:p>
          <a:pPr>
            <a:defRPr/>
          </a:pPr>
          <a:endParaRPr/>
        </a:p>
      </dgm:t>
    </dgm:pt>
    <dgm:pt modelId="{91284A0C-FDC0-4A3C-B6F9-186DD8B8BF5E}" type="sibTrans" cxnId="{0E8AA841-6987-4721-8A41-8690FAD88BBE}">
      <dgm:prSet/>
      <dgm:spPr bwMode="auto"/>
      <dgm:t>
        <a:bodyPr/>
        <a:lstStyle/>
        <a:p>
          <a:pPr>
            <a:defRPr/>
          </a:pPr>
          <a:endParaRPr/>
        </a:p>
      </dgm:t>
    </dgm:pt>
    <dgm:pt modelId="{FFEA1B16-475C-40BE-B38B-4FA6C877F32A}">
      <dgm:prSet phldrT="[Text]" custT="1"/>
      <dgm:spPr bwMode="auto"/>
      <dgm:t>
        <a:bodyPr vert="horz" anchor="t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Изменения климата</a:t>
          </a:r>
          <a:endParaRPr sz="2400"/>
        </a:p>
      </dgm:t>
    </dgm:pt>
    <dgm:pt modelId="{C306952E-5F4C-479C-88F6-1B1680AA499F}" type="parTrans" cxnId="{114BECC9-118D-4336-99E7-F0718635D1A6}">
      <dgm:prSet/>
      <dgm:spPr bwMode="auto"/>
      <dgm:t>
        <a:bodyPr/>
        <a:lstStyle/>
        <a:p>
          <a:pPr>
            <a:defRPr/>
          </a:pPr>
          <a:endParaRPr/>
        </a:p>
      </dgm:t>
    </dgm:pt>
    <dgm:pt modelId="{95919FCC-B603-4142-81C7-D5BAC0D899DC}" type="sibTrans" cxnId="{114BECC9-118D-4336-99E7-F0718635D1A6}">
      <dgm:prSet/>
      <dgm:spPr bwMode="auto"/>
      <dgm:t>
        <a:bodyPr/>
        <a:lstStyle/>
        <a:p>
          <a:pPr>
            <a:defRPr/>
          </a:pPr>
          <a:endParaRPr/>
        </a:p>
      </dgm:t>
    </dgm:pt>
    <dgm:pt modelId="{A280C0D2-5C46-457E-B5FE-8D712896A634}">
      <dgm:prSet phldrT="[Text]"/>
      <dgm:spPr bwMode="auto"/>
      <dgm:t>
        <a:bodyPr/>
        <a:lstStyle/>
        <a:p>
          <a:pPr>
            <a:defRPr/>
          </a:pPr>
          <a:r>
            <a:rPr lang="ru-RU"/>
            <a:t>ВНУТРЕННИЕ</a:t>
          </a:r>
          <a:endParaRPr/>
        </a:p>
      </dgm:t>
    </dgm:pt>
    <dgm:pt modelId="{085A3997-322D-4E73-B500-BF1FAD402F7E}" type="parTrans" cxnId="{FF4C3473-A20F-43C1-840E-19E3B3B6C1BE}">
      <dgm:prSet/>
      <dgm:spPr bwMode="auto"/>
      <dgm:t>
        <a:bodyPr/>
        <a:lstStyle/>
        <a:p>
          <a:pPr>
            <a:defRPr/>
          </a:pPr>
          <a:endParaRPr/>
        </a:p>
      </dgm:t>
    </dgm:pt>
    <dgm:pt modelId="{85476BBE-A903-406C-8CE8-76006325D0F9}" type="sibTrans" cxnId="{FF4C3473-A20F-43C1-840E-19E3B3B6C1BE}">
      <dgm:prSet/>
      <dgm:spPr bwMode="auto"/>
      <dgm:t>
        <a:bodyPr/>
        <a:lstStyle/>
        <a:p>
          <a:pPr>
            <a:defRPr/>
          </a:pPr>
          <a:endParaRPr/>
        </a:p>
      </dgm:t>
    </dgm:pt>
    <dgm:pt modelId="{4BB2B375-404D-4545-863D-FA6EDB01A5D5}">
      <dgm:prSet phldrT="[Text]" custT="1"/>
      <dgm:spPr bwMode="auto"/>
      <dgm:t>
        <a:bodyPr vertOverflow="overflow" horzOverflow="overflow" vert="horz" rtlCol="0" fromWordArt="0" anchor="t" forceAA="0" upright="0" compatLnSpc="0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Рост численности племени</a:t>
          </a:r>
          <a:endParaRPr sz="2400"/>
        </a:p>
      </dgm:t>
    </dgm:pt>
    <dgm:pt modelId="{A51C0891-DAF6-48CF-97B9-CB1639DF06A9}" type="parTrans" cxnId="{8C4E11D3-1643-4565-86C3-5B584A5077B9}">
      <dgm:prSet/>
      <dgm:spPr bwMode="auto"/>
      <dgm:t>
        <a:bodyPr/>
        <a:lstStyle/>
        <a:p>
          <a:pPr>
            <a:defRPr/>
          </a:pPr>
          <a:endParaRPr/>
        </a:p>
      </dgm:t>
    </dgm:pt>
    <dgm:pt modelId="{6D44BC12-2F10-4CC4-93CB-BAE5AE280D43}" type="sibTrans" cxnId="{8C4E11D3-1643-4565-86C3-5B584A5077B9}">
      <dgm:prSet/>
      <dgm:spPr bwMode="auto"/>
      <dgm:t>
        <a:bodyPr/>
        <a:lstStyle/>
        <a:p>
          <a:pPr>
            <a:defRPr/>
          </a:pPr>
          <a:endParaRPr/>
        </a:p>
      </dgm:t>
    </dgm:pt>
    <dgm:pt modelId="{C32CE95C-207A-4680-8CB0-AC8F1C68F4EF}">
      <dgm:prSet phldrT="[Text]" custT="1"/>
      <dgm:spPr bwMode="auto"/>
      <dgm:t>
        <a:bodyPr vertOverflow="overflow" horzOverflow="overflow" vert="horz" rtlCol="0" fromWordArt="0" anchor="t" forceAA="0" upright="0" compatLnSpc="0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Новые религиозные идеи, толкающие на захват земель</a:t>
          </a:r>
          <a:endParaRPr sz="2400"/>
        </a:p>
      </dgm:t>
    </dgm:pt>
    <dgm:pt modelId="{8E6DB8E8-4872-4858-BFCB-DFAB4663DA51}" type="parTrans" cxnId="{4AC405EF-B092-4CB5-974E-B0E15480D64C}">
      <dgm:prSet/>
      <dgm:spPr bwMode="auto"/>
      <dgm:t>
        <a:bodyPr/>
        <a:lstStyle/>
        <a:p>
          <a:pPr>
            <a:defRPr/>
          </a:pPr>
          <a:endParaRPr/>
        </a:p>
      </dgm:t>
    </dgm:pt>
    <dgm:pt modelId="{5B3F2D5B-C3B3-421E-9868-8EC39068C857}" type="sibTrans" cxnId="{4AC405EF-B092-4CB5-974E-B0E15480D64C}">
      <dgm:prSet/>
      <dgm:spPr bwMode="auto"/>
      <dgm:t>
        <a:bodyPr/>
        <a:lstStyle/>
        <a:p>
          <a:pPr>
            <a:defRPr/>
          </a:pPr>
          <a:endParaRPr/>
        </a:p>
      </dgm:t>
    </dgm:pt>
    <dgm:pt modelId="{C090D61F-9E9D-4A58-926D-94F0780F2F00}">
      <dgm:prSet phldrT="[Text]" custT="1"/>
      <dgm:spPr bwMode="auto"/>
      <dgm:t>
        <a:bodyPr vert="horz" anchor="t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Насильственное переселение</a:t>
          </a:r>
          <a:endParaRPr sz="2400"/>
        </a:p>
      </dgm:t>
    </dgm:pt>
    <dgm:pt modelId="{E74E537C-3978-488D-8518-71D637FB762E}" type="parTrans" cxnId="{64126E01-35C1-41C1-829A-1BCAB63AAC19}">
      <dgm:prSet/>
      <dgm:spPr bwMode="auto"/>
      <dgm:t>
        <a:bodyPr/>
        <a:lstStyle/>
        <a:p>
          <a:pPr>
            <a:defRPr/>
          </a:pPr>
          <a:endParaRPr/>
        </a:p>
      </dgm:t>
    </dgm:pt>
    <dgm:pt modelId="{4DC3B365-EF8F-43A9-9E0D-7272F283580D}" type="sibTrans" cxnId="{64126E01-35C1-41C1-829A-1BCAB63AAC19}">
      <dgm:prSet/>
      <dgm:spPr bwMode="auto"/>
      <dgm:t>
        <a:bodyPr/>
        <a:lstStyle/>
        <a:p>
          <a:pPr>
            <a:defRPr/>
          </a:pPr>
          <a:endParaRPr/>
        </a:p>
      </dgm:t>
    </dgm:pt>
    <dgm:pt modelId="{CCD01AB5-D53F-41AA-A00E-84CF1B0E75FD}">
      <dgm:prSet phldrT="[Text]" custT="1"/>
      <dgm:spPr bwMode="auto"/>
      <dgm:t>
        <a:bodyPr vert="horz" anchor="t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Военно-политические события (войны, падения империй)</a:t>
          </a:r>
          <a:endParaRPr sz="2400"/>
        </a:p>
      </dgm:t>
    </dgm:pt>
    <dgm:pt modelId="{E46CDA59-E3F9-4775-B78B-E64988838F9E}" type="parTrans" cxnId="{B343684A-2A2E-4856-A60F-AF853A4D01C5}">
      <dgm:prSet/>
      <dgm:spPr bwMode="auto"/>
      <dgm:t>
        <a:bodyPr/>
        <a:lstStyle/>
        <a:p>
          <a:pPr>
            <a:defRPr/>
          </a:pPr>
          <a:endParaRPr/>
        </a:p>
      </dgm:t>
    </dgm:pt>
    <dgm:pt modelId="{0879E723-1D16-44E7-9563-6DB11D35B7BF}" type="sibTrans" cxnId="{B343684A-2A2E-4856-A60F-AF853A4D01C5}">
      <dgm:prSet/>
      <dgm:spPr bwMode="auto"/>
      <dgm:t>
        <a:bodyPr/>
        <a:lstStyle/>
        <a:p>
          <a:pPr>
            <a:defRPr/>
          </a:pPr>
          <a:endParaRPr/>
        </a:p>
      </dgm:t>
    </dgm:pt>
    <dgm:pt modelId="{BFDCAB30-41C5-47A8-9F65-E4F40EEFC042}">
      <dgm:prSet phldrT="[Text]" custT="1"/>
      <dgm:spPr bwMode="auto"/>
      <dgm:t>
        <a:bodyPr vertOverflow="overflow" horzOverflow="overflow" vert="horz" rtlCol="0" fromWordArt="0" anchor="t" forceAA="0" upright="0" compatLnSpc="0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Истощение ресурсов</a:t>
          </a:r>
          <a:endParaRPr sz="2400"/>
        </a:p>
      </dgm:t>
    </dgm:pt>
    <dgm:pt modelId="{47650823-1211-4808-945F-99744D1F48CA}" type="parTrans" cxnId="{3C34E76D-2614-47C7-AED5-9ACE0A1DDAA0}">
      <dgm:prSet/>
      <dgm:spPr bwMode="auto"/>
      <dgm:t>
        <a:bodyPr/>
        <a:lstStyle/>
        <a:p>
          <a:pPr>
            <a:defRPr/>
          </a:pPr>
          <a:endParaRPr/>
        </a:p>
      </dgm:t>
    </dgm:pt>
    <dgm:pt modelId="{9ACD673E-A62B-4A84-AE87-FDEA82C6BFDF}" type="sibTrans" cxnId="{3C34E76D-2614-47C7-AED5-9ACE0A1DDAA0}">
      <dgm:prSet/>
      <dgm:spPr bwMode="auto"/>
      <dgm:t>
        <a:bodyPr/>
        <a:lstStyle/>
        <a:p>
          <a:pPr>
            <a:defRPr/>
          </a:pPr>
          <a:endParaRPr/>
        </a:p>
      </dgm:t>
    </dgm:pt>
    <dgm:pt modelId="{949831DC-C38A-4E98-9B6E-B6192D1FD0DC}">
      <dgm:prSet phldrT="[Text]" custT="1"/>
      <dgm:spPr bwMode="auto"/>
      <dgm:t>
        <a:bodyPr vertOverflow="overflow" horzOverflow="overflow" vert="horz" rtlCol="0" fromWordArt="0" anchor="t" forceAA="0" upright="0" compatLnSpc="0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Развитие видов транспорта и торговли</a:t>
          </a:r>
          <a:endParaRPr sz="2400"/>
        </a:p>
      </dgm:t>
    </dgm:pt>
    <dgm:pt modelId="{6FD35371-DCEB-4EB6-AB5C-98694E2B50E1}" type="parTrans" cxnId="{3F0D5DE5-D24E-4818-925D-4D1F44FC639D}">
      <dgm:prSet/>
      <dgm:spPr bwMode="auto"/>
      <dgm:t>
        <a:bodyPr/>
        <a:lstStyle/>
        <a:p>
          <a:pPr>
            <a:defRPr/>
          </a:pPr>
          <a:endParaRPr/>
        </a:p>
      </dgm:t>
    </dgm:pt>
    <dgm:pt modelId="{55309B78-A042-402F-97BE-1B1E10C86C00}" type="sibTrans" cxnId="{3F0D5DE5-D24E-4818-925D-4D1F44FC639D}">
      <dgm:prSet/>
      <dgm:spPr bwMode="auto"/>
      <dgm:t>
        <a:bodyPr/>
        <a:lstStyle/>
        <a:p>
          <a:pPr>
            <a:defRPr/>
          </a:pPr>
          <a:endParaRPr/>
        </a:p>
      </dgm:t>
    </dgm:pt>
    <dgm:pt modelId="{43D186C5-D352-4D89-B941-C4E389377CEB}">
      <dgm:prSet phldrT="[Text]" custT="1"/>
      <dgm:spPr bwMode="auto"/>
      <dgm:t>
        <a:bodyPr vertOverflow="overflow" horzOverflow="overflow" vert="horz" rtlCol="0" fromWordArt="0" anchor="t" forceAA="0" upright="0" compatLnSpc="0"/>
        <a:lstStyle/>
        <a:p>
          <a:pPr marL="171450" indent="-171450" algn="l" defTabSz="8445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/>
            <a:t>Воинственная идеология</a:t>
          </a:r>
          <a:endParaRPr sz="2400"/>
        </a:p>
      </dgm:t>
    </dgm:pt>
    <dgm:pt modelId="{EB86EF28-F93D-4E86-BAEF-AF88302BD5E3}" type="parTrans" cxnId="{1ECC7F7A-E89F-4AB8-9040-C0143448457E}">
      <dgm:prSet/>
      <dgm:spPr bwMode="auto"/>
      <dgm:t>
        <a:bodyPr/>
        <a:lstStyle/>
        <a:p>
          <a:pPr>
            <a:defRPr/>
          </a:pPr>
          <a:endParaRPr/>
        </a:p>
      </dgm:t>
    </dgm:pt>
    <dgm:pt modelId="{40272472-B7DD-4733-8A71-51DC63B33791}" type="sibTrans" cxnId="{1ECC7F7A-E89F-4AB8-9040-C0143448457E}">
      <dgm:prSet/>
      <dgm:spPr bwMode="auto"/>
      <dgm:t>
        <a:bodyPr/>
        <a:lstStyle/>
        <a:p>
          <a:pPr>
            <a:defRPr/>
          </a:pPr>
          <a:endParaRPr/>
        </a:p>
      </dgm:t>
    </dgm:pt>
    <dgm:pt modelId="{84666276-6EFB-4389-A790-402944AA7BA8}" type="pres">
      <dgm:prSet presAssocID="{3ABDE37A-A023-4D6C-BEB9-CEC7553C5C73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DA49E3F2-24D5-4FB7-87DE-B530CF883CB3}" type="pres">
      <dgm:prSet presAssocID="{AD5790D5-76CA-4D5B-9A1A-03776CC65A87}" presName="linNode" presStyleCnt="0"/>
      <dgm:spPr bwMode="auto"/>
    </dgm:pt>
    <dgm:pt modelId="{3ACDB11D-8807-4479-BBC1-4076903D30AE}" type="pres">
      <dgm:prSet custLinFactNeighborX="-479" custLinFactNeighborY="-2216" presAssocID="{AD5790D5-76CA-4D5B-9A1A-03776CC65A87}" presName="parentShp" presStyleLbl="node1" presStyleIdx="0" presStyleCnt="2">
        <dgm:presLayoutVars>
          <dgm:bulletEnabled val="1"/>
        </dgm:presLayoutVars>
      </dgm:prSet>
      <dgm:spPr bwMode="auto"/>
    </dgm:pt>
    <dgm:pt modelId="{2A8A7FEE-917C-411B-AB6C-9478134665BB}" type="pres">
      <dgm:prSet custScaleX="98026" presAssocID="{AD5790D5-76CA-4D5B-9A1A-03776CC65A87}" presName="childShp" presStyleLbl="bgAccFollowNode1" presStyleIdx="0" presStyleCnt="2">
        <dgm:presLayoutVars>
          <dgm:bulletEnabled val="1"/>
        </dgm:presLayoutVars>
      </dgm:prSet>
      <dgm:spPr bwMode="auto"/>
    </dgm:pt>
    <dgm:pt modelId="{CDAC989C-23CE-4507-B309-94ED355B05C4}" type="pres">
      <dgm:prSet presAssocID="{98BFC6C7-8377-4ECA-AB4A-F3281D5D6E7C}" presName="spacing" presStyleCnt="0"/>
      <dgm:spPr bwMode="auto"/>
    </dgm:pt>
    <dgm:pt modelId="{1C0540D9-BEDD-41A8-8EA8-46BBE9CDB08F}" type="pres">
      <dgm:prSet presAssocID="{A280C0D2-5C46-457E-B5FE-8D712896A634}" presName="linNode" presStyleCnt="0"/>
      <dgm:spPr bwMode="auto"/>
    </dgm:pt>
    <dgm:pt modelId="{DF007727-C0D4-4DAA-9811-0433871328B0}" type="pres">
      <dgm:prSet presAssocID="{A280C0D2-5C46-457E-B5FE-8D712896A634}" presName="parentShp" presStyleLbl="node1" presStyleIdx="1" presStyleCnt="2">
        <dgm:presLayoutVars>
          <dgm:bulletEnabled val="1"/>
        </dgm:presLayoutVars>
      </dgm:prSet>
      <dgm:spPr bwMode="auto"/>
    </dgm:pt>
    <dgm:pt modelId="{DFDC273E-EF4E-41B8-B5FE-F7968A3FF587}" type="pres">
      <dgm:prSet presAssocID="{A280C0D2-5C46-457E-B5FE-8D712896A634}" presName="childShp" presStyleLbl="bgAccFollowNode1" presStyleIdx="1" presStyleCnt="2">
        <dgm:presLayoutVars>
          <dgm:bulletEnabled val="1"/>
        </dgm:presLayoutVars>
      </dgm:prSet>
      <dgm:spPr bwMode="auto"/>
    </dgm:pt>
  </dgm:ptLst>
  <dgm:cxnLst>
    <dgm:cxn modelId="{64126E01-35C1-41C1-829A-1BCAB63AAC19}" srcId="{AD5790D5-76CA-4D5B-9A1A-03776CC65A87}" destId="{C090D61F-9E9D-4A58-926D-94F0780F2F00}" srcOrd="2" destOrd="0" parTransId="{E74E537C-3978-488D-8518-71D637FB762E}" sibTransId="{4DC3B365-EF8F-43A9-9E0D-7272F283580D}"/>
    <dgm:cxn modelId="{9205EE16-F935-4DA1-BBE8-084043808193}" type="presOf" srcId="{C090D61F-9E9D-4A58-926D-94F0780F2F00}" destId="{2A8A7FEE-917C-411B-AB6C-9478134665BB}" srcOrd="0" destOrd="2" presId="urn:microsoft.com/office/officeart/2005/8/layout/vList6"/>
    <dgm:cxn modelId="{39716423-A812-42D9-BD67-8DD7EBB75710}" type="presOf" srcId="{AD5790D5-76CA-4D5B-9A1A-03776CC65A87}" destId="{3ACDB11D-8807-4479-BBC1-4076903D30AE}" srcOrd="0" destOrd="0" presId="urn:microsoft.com/office/officeart/2005/8/layout/vList6"/>
    <dgm:cxn modelId="{D0E8DE2E-D63B-4BE9-90D8-7DBA45CA7F36}" type="presOf" srcId="{A280C0D2-5C46-457E-B5FE-8D712896A634}" destId="{DF007727-C0D4-4DAA-9811-0433871328B0}" srcOrd="0" destOrd="0" presId="urn:microsoft.com/office/officeart/2005/8/layout/vList6"/>
    <dgm:cxn modelId="{0E8AA841-6987-4721-8A41-8690FAD88BBE}" srcId="{AD5790D5-76CA-4D5B-9A1A-03776CC65A87}" destId="{6DFC44EB-6173-498F-BA2A-234D3295B015}" srcOrd="0" destOrd="0" parTransId="{7A960073-40AE-4F7C-B7E3-5CCF9415425F}" sibTransId="{91284A0C-FDC0-4A3C-B6F9-186DD8B8BF5E}"/>
    <dgm:cxn modelId="{DBADEB47-7DF6-4D28-AFBE-4D51559A528F}" srcId="{3ABDE37A-A023-4D6C-BEB9-CEC7553C5C73}" destId="{AD5790D5-76CA-4D5B-9A1A-03776CC65A87}" srcOrd="0" destOrd="0" parTransId="{74AB68D3-4F06-4677-B84F-FB09EE816AF4}" sibTransId="{98BFC6C7-8377-4ECA-AB4A-F3281D5D6E7C}"/>
    <dgm:cxn modelId="{B343684A-2A2E-4856-A60F-AF853A4D01C5}" srcId="{AD5790D5-76CA-4D5B-9A1A-03776CC65A87}" destId="{CCD01AB5-D53F-41AA-A00E-84CF1B0E75FD}" srcOrd="3" destOrd="0" parTransId="{E46CDA59-E3F9-4775-B78B-E64988838F9E}" sibTransId="{0879E723-1D16-44E7-9563-6DB11D35B7BF}"/>
    <dgm:cxn modelId="{9709AC6A-64B7-4D8C-A9DC-F38640CEBC2F}" type="presOf" srcId="{6DFC44EB-6173-498F-BA2A-234D3295B015}" destId="{2A8A7FEE-917C-411B-AB6C-9478134665BB}" srcOrd="0" destOrd="0" presId="urn:microsoft.com/office/officeart/2005/8/layout/vList6"/>
    <dgm:cxn modelId="{3C34E76D-2614-47C7-AED5-9ACE0A1DDAA0}" srcId="{A280C0D2-5C46-457E-B5FE-8D712896A634}" destId="{BFDCAB30-41C5-47A8-9F65-E4F40EEFC042}" srcOrd="1" destOrd="0" parTransId="{47650823-1211-4808-945F-99744D1F48CA}" sibTransId="{9ACD673E-A62B-4A84-AE87-FDEA82C6BFDF}"/>
    <dgm:cxn modelId="{D437FD4E-ADC2-4991-A0B0-F27B508D9F89}" type="presOf" srcId="{3ABDE37A-A023-4D6C-BEB9-CEC7553C5C73}" destId="{84666276-6EFB-4389-A790-402944AA7BA8}" srcOrd="0" destOrd="0" presId="urn:microsoft.com/office/officeart/2005/8/layout/vList6"/>
    <dgm:cxn modelId="{FF4C3473-A20F-43C1-840E-19E3B3B6C1BE}" srcId="{3ABDE37A-A023-4D6C-BEB9-CEC7553C5C73}" destId="{A280C0D2-5C46-457E-B5FE-8D712896A634}" srcOrd="1" destOrd="0" parTransId="{085A3997-322D-4E73-B500-BF1FAD402F7E}" sibTransId="{85476BBE-A903-406C-8CE8-76006325D0F9}"/>
    <dgm:cxn modelId="{6822D558-3AEA-486D-A531-CC03208AC4F9}" type="presOf" srcId="{4BB2B375-404D-4545-863D-FA6EDB01A5D5}" destId="{DFDC273E-EF4E-41B8-B5FE-F7968A3FF587}" srcOrd="0" destOrd="0" presId="urn:microsoft.com/office/officeart/2005/8/layout/vList6"/>
    <dgm:cxn modelId="{1ECC7F7A-E89F-4AB8-9040-C0143448457E}" srcId="{A280C0D2-5C46-457E-B5FE-8D712896A634}" destId="{43D186C5-D352-4D89-B941-C4E389377CEB}" srcOrd="4" destOrd="0" parTransId="{EB86EF28-F93D-4E86-BAEF-AF88302BD5E3}" sibTransId="{40272472-B7DD-4733-8A71-51DC63B33791}"/>
    <dgm:cxn modelId="{6279DE80-9ACF-427B-BFBE-326DE48292B7}" type="presOf" srcId="{C32CE95C-207A-4680-8CB0-AC8F1C68F4EF}" destId="{DFDC273E-EF4E-41B8-B5FE-F7968A3FF587}" srcOrd="0" destOrd="3" presId="urn:microsoft.com/office/officeart/2005/8/layout/vList6"/>
    <dgm:cxn modelId="{90CC6292-B012-4706-B3C4-3771B3098CBB}" type="presOf" srcId="{949831DC-C38A-4E98-9B6E-B6192D1FD0DC}" destId="{DFDC273E-EF4E-41B8-B5FE-F7968A3FF587}" srcOrd="0" destOrd="2" presId="urn:microsoft.com/office/officeart/2005/8/layout/vList6"/>
    <dgm:cxn modelId="{7B7CFEA3-8659-4641-B54B-BE938923FB80}" type="presOf" srcId="{BFDCAB30-41C5-47A8-9F65-E4F40EEFC042}" destId="{DFDC273E-EF4E-41B8-B5FE-F7968A3FF587}" srcOrd="0" destOrd="1" presId="urn:microsoft.com/office/officeart/2005/8/layout/vList6"/>
    <dgm:cxn modelId="{114BECC9-118D-4336-99E7-F0718635D1A6}" srcId="{AD5790D5-76CA-4D5B-9A1A-03776CC65A87}" destId="{FFEA1B16-475C-40BE-B38B-4FA6C877F32A}" srcOrd="1" destOrd="0" parTransId="{C306952E-5F4C-479C-88F6-1B1680AA499F}" sibTransId="{95919FCC-B603-4142-81C7-D5BAC0D899DC}"/>
    <dgm:cxn modelId="{F22C6FCC-0A29-4E46-AB00-81317D5D07A3}" type="presOf" srcId="{43D186C5-D352-4D89-B941-C4E389377CEB}" destId="{DFDC273E-EF4E-41B8-B5FE-F7968A3FF587}" srcOrd="0" destOrd="4" presId="urn:microsoft.com/office/officeart/2005/8/layout/vList6"/>
    <dgm:cxn modelId="{8C4E11D3-1643-4565-86C3-5B584A5077B9}" srcId="{A280C0D2-5C46-457E-B5FE-8D712896A634}" destId="{4BB2B375-404D-4545-863D-FA6EDB01A5D5}" srcOrd="0" destOrd="0" parTransId="{A51C0891-DAF6-48CF-97B9-CB1639DF06A9}" sibTransId="{6D44BC12-2F10-4CC4-93CB-BAE5AE280D43}"/>
    <dgm:cxn modelId="{28F09DDD-EC5A-4523-B56D-DE4305FFE890}" type="presOf" srcId="{FFEA1B16-475C-40BE-B38B-4FA6C877F32A}" destId="{2A8A7FEE-917C-411B-AB6C-9478134665BB}" srcOrd="0" destOrd="1" presId="urn:microsoft.com/office/officeart/2005/8/layout/vList6"/>
    <dgm:cxn modelId="{3F0D5DE5-D24E-4818-925D-4D1F44FC639D}" srcId="{A280C0D2-5C46-457E-B5FE-8D712896A634}" destId="{949831DC-C38A-4E98-9B6E-B6192D1FD0DC}" srcOrd="2" destOrd="0" parTransId="{6FD35371-DCEB-4EB6-AB5C-98694E2B50E1}" sibTransId="{55309B78-A042-402F-97BE-1B1E10C86C00}"/>
    <dgm:cxn modelId="{4AC405EF-B092-4CB5-974E-B0E15480D64C}" srcId="{A280C0D2-5C46-457E-B5FE-8D712896A634}" destId="{C32CE95C-207A-4680-8CB0-AC8F1C68F4EF}" srcOrd="3" destOrd="0" parTransId="{8E6DB8E8-4872-4858-BFCB-DFAB4663DA51}" sibTransId="{5B3F2D5B-C3B3-421E-9868-8EC39068C857}"/>
    <dgm:cxn modelId="{F9F3BDFF-51F9-48BB-8242-E57350C3C821}" type="presOf" srcId="{CCD01AB5-D53F-41AA-A00E-84CF1B0E75FD}" destId="{2A8A7FEE-917C-411B-AB6C-9478134665BB}" srcOrd="0" destOrd="3" presId="urn:microsoft.com/office/officeart/2005/8/layout/vList6"/>
    <dgm:cxn modelId="{3AD63200-03D3-4A7E-9B13-A363B15F0897}" type="presParOf" srcId="{84666276-6EFB-4389-A790-402944AA7BA8}" destId="{DA49E3F2-24D5-4FB7-87DE-B530CF883CB3}" srcOrd="0" destOrd="0" presId="urn:microsoft.com/office/officeart/2005/8/layout/vList6"/>
    <dgm:cxn modelId="{B2BAA600-E827-452E-8256-31963E52CC88}" type="presParOf" srcId="{DA49E3F2-24D5-4FB7-87DE-B530CF883CB3}" destId="{3ACDB11D-8807-4479-BBC1-4076903D30AE}" srcOrd="0" destOrd="0" presId="urn:microsoft.com/office/officeart/2005/8/layout/vList6"/>
    <dgm:cxn modelId="{4A486CDB-6EA4-4D1F-A426-CDFAB14A069C}" type="presParOf" srcId="{DA49E3F2-24D5-4FB7-87DE-B530CF883CB3}" destId="{2A8A7FEE-917C-411B-AB6C-9478134665BB}" srcOrd="1" destOrd="0" presId="urn:microsoft.com/office/officeart/2005/8/layout/vList6"/>
    <dgm:cxn modelId="{F731644F-AE7B-4A63-8F6D-F004F7C4F5CF}" type="presParOf" srcId="{84666276-6EFB-4389-A790-402944AA7BA8}" destId="{CDAC989C-23CE-4507-B309-94ED355B05C4}" srcOrd="1" destOrd="0" presId="urn:microsoft.com/office/officeart/2005/8/layout/vList6"/>
    <dgm:cxn modelId="{3456E934-0308-468E-9A6A-26BE5C1CB167}" type="presParOf" srcId="{84666276-6EFB-4389-A790-402944AA7BA8}" destId="{1C0540D9-BEDD-41A8-8EA8-46BBE9CDB08F}" srcOrd="2" destOrd="0" presId="urn:microsoft.com/office/officeart/2005/8/layout/vList6"/>
    <dgm:cxn modelId="{6EB2FFB0-417E-4749-A272-CC4054A611D0}" type="presParOf" srcId="{1C0540D9-BEDD-41A8-8EA8-46BBE9CDB08F}" destId="{DF007727-C0D4-4DAA-9811-0433871328B0}" srcOrd="0" destOrd="0" presId="urn:microsoft.com/office/officeart/2005/8/layout/vList6"/>
    <dgm:cxn modelId="{23ADEC75-B8BF-4AF2-9AF6-0596D7EB7AC9}" type="presParOf" srcId="{1C0540D9-BEDD-41A8-8EA8-46BBE9CDB08F}" destId="{DFDC273E-EF4E-41B8-B5FE-F7968A3FF58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C920D099-D928-44BA-A3AD-FA26A92B023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 bwMode="auto"/>
    </dgm:pt>
    <dgm:pt modelId="{316B1F5A-76B4-49C9-A8AD-250F78407A95}">
      <dgm:prSet phldrT="[Text]" custT="1"/>
      <dgm:spPr bwMode="auto"/>
      <dgm:t>
        <a:bodyPr/>
        <a:lstStyle/>
        <a:p>
          <a:pPr>
            <a:defRPr/>
          </a:pPr>
          <a:r>
            <a:rPr lang="ru-RU" sz="2400">
              <a:latin typeface="Calibri"/>
              <a:cs typeface="Calibri"/>
            </a:rPr>
            <a:t>Освоение благоприятных регионов планеты</a:t>
          </a:r>
          <a:endParaRPr sz="2400">
            <a:latin typeface="Calibri"/>
            <a:cs typeface="Calibri"/>
          </a:endParaRPr>
        </a:p>
      </dgm:t>
    </dgm:pt>
    <dgm:pt modelId="{FE1CA431-F24D-49DC-BB5E-1205441CB678}" type="parTrans" cxnId="{C4B63B2A-E551-4AE6-8F8D-5B3F5D70181D}">
      <dgm:prSet/>
      <dgm:spPr bwMode="auto"/>
      <dgm:t>
        <a:bodyPr/>
        <a:lstStyle/>
        <a:p>
          <a:pPr>
            <a:defRPr/>
          </a:pPr>
          <a:endParaRPr/>
        </a:p>
      </dgm:t>
    </dgm:pt>
    <dgm:pt modelId="{5493B97E-C410-459D-A720-A237AE31E9E9}" type="sibTrans" cxnId="{C4B63B2A-E551-4AE6-8F8D-5B3F5D70181D}">
      <dgm:prSet/>
      <dgm:spPr bwMode="auto"/>
      <dgm:t>
        <a:bodyPr/>
        <a:lstStyle/>
        <a:p>
          <a:pPr>
            <a:defRPr/>
          </a:pPr>
          <a:endParaRPr/>
        </a:p>
      </dgm:t>
    </dgm:pt>
    <dgm:pt modelId="{9E0A08E1-5046-48F6-9F84-D2195CB15A09}">
      <dgm:prSet phldrT="[Text]" custT="1"/>
      <dgm:spPr bwMode="auto"/>
      <dgm:t>
        <a:bodyPr/>
        <a:lstStyle/>
        <a:p>
          <a:pPr>
            <a:defRPr/>
          </a:pPr>
          <a:r>
            <a:rPr lang="ru-RU" sz="2400" b="1">
              <a:latin typeface="Calibri"/>
              <a:cs typeface="Calibri"/>
            </a:rPr>
            <a:t>Формирование новых этнических общностей</a:t>
          </a:r>
          <a:endParaRPr sz="2400" b="1">
            <a:latin typeface="Calibri"/>
            <a:cs typeface="Calibri"/>
          </a:endParaRPr>
        </a:p>
      </dgm:t>
    </dgm:pt>
    <dgm:pt modelId="{018D6240-FB7F-49A1-B8A7-D178A9150E67}" type="parTrans" cxnId="{4C5553D1-7366-4A5D-A7EF-DB4AED9E0A14}">
      <dgm:prSet/>
      <dgm:spPr bwMode="auto"/>
      <dgm:t>
        <a:bodyPr/>
        <a:lstStyle/>
        <a:p>
          <a:pPr>
            <a:defRPr/>
          </a:pPr>
          <a:endParaRPr/>
        </a:p>
      </dgm:t>
    </dgm:pt>
    <dgm:pt modelId="{13400769-4A54-43B4-84B0-46C106DE2342}" type="sibTrans" cxnId="{4C5553D1-7366-4A5D-A7EF-DB4AED9E0A14}">
      <dgm:prSet/>
      <dgm:spPr bwMode="auto"/>
      <dgm:t>
        <a:bodyPr/>
        <a:lstStyle/>
        <a:p>
          <a:pPr>
            <a:defRPr/>
          </a:pPr>
          <a:endParaRPr/>
        </a:p>
      </dgm:t>
    </dgm:pt>
    <dgm:pt modelId="{EFA21E68-21A4-4975-A55C-03C837DF89C7}">
      <dgm:prSet phldrT="[Text]" custT="1"/>
      <dgm:spPr bwMode="auto"/>
      <dgm:t>
        <a:bodyPr/>
        <a:lstStyle/>
        <a:p>
          <a:pPr>
            <a:defRPr/>
          </a:pPr>
          <a:r>
            <a:rPr lang="ru-RU" sz="2400" b="1">
              <a:latin typeface="Calibri"/>
              <a:cs typeface="Calibri"/>
            </a:rPr>
            <a:t>Складывание общечеловеческой цивилизации и исторического процесса</a:t>
          </a:r>
          <a:endParaRPr/>
        </a:p>
        <a:p>
          <a:pPr>
            <a:defRPr/>
          </a:pPr>
          <a:endParaRPr sz="1500"/>
        </a:p>
      </dgm:t>
    </dgm:pt>
    <dgm:pt modelId="{FA368C1E-660F-47C1-8274-7728DBFA9F02}" type="parTrans" cxnId="{35D36609-BEE2-4444-8F8C-864455CEA23E}">
      <dgm:prSet/>
      <dgm:spPr bwMode="auto"/>
      <dgm:t>
        <a:bodyPr/>
        <a:lstStyle/>
        <a:p>
          <a:pPr>
            <a:defRPr/>
          </a:pPr>
          <a:endParaRPr/>
        </a:p>
      </dgm:t>
    </dgm:pt>
    <dgm:pt modelId="{F77343D7-27E1-44A5-9764-231F8B048B3B}" type="sibTrans" cxnId="{35D36609-BEE2-4444-8F8C-864455CEA23E}">
      <dgm:prSet/>
      <dgm:spPr bwMode="auto"/>
      <dgm:t>
        <a:bodyPr/>
        <a:lstStyle/>
        <a:p>
          <a:pPr>
            <a:defRPr/>
          </a:pPr>
          <a:endParaRPr/>
        </a:p>
      </dgm:t>
    </dgm:pt>
    <dgm:pt modelId="{F2A59E5E-3676-4085-BBA4-9A53A9B53124}">
      <dgm:prSet phldrT="[Text]" custT="1"/>
      <dgm:spPr bwMode="auto"/>
      <dgm:t>
        <a:bodyPr/>
        <a:lstStyle/>
        <a:p>
          <a:pPr>
            <a:defRPr/>
          </a:pPr>
          <a:r>
            <a:rPr lang="ru-RU" sz="2400" b="1">
              <a:latin typeface="Calibri"/>
              <a:cs typeface="Calibri"/>
            </a:rPr>
            <a:t>Распространение важнейших достижений</a:t>
          </a:r>
          <a:endParaRPr sz="2400" b="1">
            <a:latin typeface="Calibri"/>
            <a:cs typeface="Calibri"/>
          </a:endParaRPr>
        </a:p>
      </dgm:t>
    </dgm:pt>
    <dgm:pt modelId="{0A464D74-6F61-4DA7-8267-79DD70E44F4C}" type="parTrans" cxnId="{EAA09A3C-FA8D-492A-B51A-4CE97AC1EF00}">
      <dgm:prSet/>
      <dgm:spPr bwMode="auto"/>
      <dgm:t>
        <a:bodyPr/>
        <a:lstStyle/>
        <a:p>
          <a:pPr>
            <a:defRPr/>
          </a:pPr>
          <a:endParaRPr/>
        </a:p>
      </dgm:t>
    </dgm:pt>
    <dgm:pt modelId="{ECDEDF73-601B-46B1-B63A-D568192431B6}" type="sibTrans" cxnId="{EAA09A3C-FA8D-492A-B51A-4CE97AC1EF00}">
      <dgm:prSet/>
      <dgm:spPr bwMode="auto"/>
      <dgm:t>
        <a:bodyPr/>
        <a:lstStyle/>
        <a:p>
          <a:pPr>
            <a:defRPr/>
          </a:pPr>
          <a:endParaRPr/>
        </a:p>
      </dgm:t>
    </dgm:pt>
    <dgm:pt modelId="{4A9EA9A7-BA23-41C5-8E7F-676251B73E99}">
      <dgm:prSet phldrT="[Text]" custT="1"/>
      <dgm:spPr bwMode="auto"/>
      <dgm:t>
        <a:bodyPr/>
        <a:lstStyle/>
        <a:p>
          <a:pPr>
            <a:defRPr/>
          </a:pPr>
          <a:r>
            <a:rPr lang="ru-RU" sz="2400" b="1">
              <a:latin typeface="Calibri"/>
              <a:cs typeface="Calibri"/>
            </a:rPr>
            <a:t>Заимствование форм общественной организации и культурных традиций</a:t>
          </a:r>
          <a:endParaRPr sz="2400" b="1">
            <a:latin typeface="Calibri"/>
            <a:cs typeface="Calibri"/>
          </a:endParaRPr>
        </a:p>
      </dgm:t>
    </dgm:pt>
    <dgm:pt modelId="{5139A6F1-9489-4A7C-B7AC-2E19D48A4E13}" type="parTrans" cxnId="{6B4E4246-4878-440A-B778-841BA528F4CC}">
      <dgm:prSet/>
      <dgm:spPr bwMode="auto"/>
      <dgm:t>
        <a:bodyPr/>
        <a:lstStyle/>
        <a:p>
          <a:pPr>
            <a:defRPr/>
          </a:pPr>
          <a:endParaRPr/>
        </a:p>
      </dgm:t>
    </dgm:pt>
    <dgm:pt modelId="{B01C07B3-4E71-4E06-8081-F56EB6555D2A}" type="sibTrans" cxnId="{6B4E4246-4878-440A-B778-841BA528F4CC}">
      <dgm:prSet/>
      <dgm:spPr bwMode="auto"/>
      <dgm:t>
        <a:bodyPr/>
        <a:lstStyle/>
        <a:p>
          <a:pPr>
            <a:defRPr/>
          </a:pPr>
          <a:endParaRPr/>
        </a:p>
      </dgm:t>
    </dgm:pt>
    <dgm:pt modelId="{1F04C958-1CDC-430B-8B09-B97166BEEE89}" type="pres">
      <dgm:prSet presAssocID="{C920D099-D928-44BA-A3AD-FA26A92B0235}" presName="linearFlow" presStyleCnt="0">
        <dgm:presLayoutVars>
          <dgm:dir val="norm"/>
          <dgm:resizeHandles val="exact"/>
        </dgm:presLayoutVars>
      </dgm:prSet>
      <dgm:spPr bwMode="auto"/>
    </dgm:pt>
    <dgm:pt modelId="{E33F698F-27B0-49CF-813B-4AFACD373321}" type="pres">
      <dgm:prSet presAssocID="{316B1F5A-76B4-49C9-A8AD-250F78407A95}" presName="composite" presStyleCnt="0"/>
      <dgm:spPr bwMode="auto"/>
    </dgm:pt>
    <dgm:pt modelId="{839F7807-1CE8-4EB2-9FC2-F7A90149F340}" type="pres">
      <dgm:prSet custLinFactNeighborX="-8514" custLinFactNeighborY="-2433" presAssocID="{316B1F5A-76B4-49C9-A8AD-250F78407A95}" presName="imgShp" presStyleLbl="fgImgPlace1" presStyleIdx="0" presStyleCnt="5"/>
      <dgm:spPr bwMode="auto"/>
    </dgm:pt>
    <dgm:pt modelId="{BA6428CB-FFA5-4225-922A-69CA9CE9A99A}" type="pres">
      <dgm:prSet presAssocID="{316B1F5A-76B4-49C9-A8AD-250F78407A95}" presName="txShp" presStyleLbl="node1" presStyleIdx="0" presStyleCnt="5">
        <dgm:presLayoutVars>
          <dgm:bulletEnabled val="1"/>
        </dgm:presLayoutVars>
      </dgm:prSet>
      <dgm:spPr bwMode="auto"/>
    </dgm:pt>
    <dgm:pt modelId="{1EE75F8F-3E4A-419E-B728-6CAED8A1F10E}" type="pres">
      <dgm:prSet presAssocID="{5493B97E-C410-459D-A720-A237AE31E9E9}" presName="spacing" presStyleCnt="0"/>
      <dgm:spPr bwMode="auto"/>
    </dgm:pt>
    <dgm:pt modelId="{A81BE908-636C-429F-A91F-7CA21AECBB36}" type="pres">
      <dgm:prSet presAssocID="{9E0A08E1-5046-48F6-9F84-D2195CB15A09}" presName="composite" presStyleCnt="0"/>
      <dgm:spPr bwMode="auto"/>
    </dgm:pt>
    <dgm:pt modelId="{4F9D4131-7983-49F9-BF18-E97182FE21F5}" type="pres">
      <dgm:prSet presAssocID="{9E0A08E1-5046-48F6-9F84-D2195CB15A09}" presName="imgShp" presStyleLbl="fgImgPlace1" presStyleIdx="1" presStyleCnt="5"/>
      <dgm:spPr bwMode="auto"/>
    </dgm:pt>
    <dgm:pt modelId="{9E091167-6A0D-4A6A-BD37-72DA7B5C364A}" type="pres">
      <dgm:prSet presAssocID="{9E0A08E1-5046-48F6-9F84-D2195CB15A09}" presName="txShp" presStyleLbl="node1" presStyleIdx="1" presStyleCnt="5">
        <dgm:presLayoutVars>
          <dgm:bulletEnabled val="1"/>
        </dgm:presLayoutVars>
      </dgm:prSet>
      <dgm:spPr bwMode="auto"/>
    </dgm:pt>
    <dgm:pt modelId="{566B144B-7DF2-43B8-B33F-EF0A5D203DE2}" type="pres">
      <dgm:prSet presAssocID="{13400769-4A54-43B4-84B0-46C106DE2342}" presName="spacing" presStyleCnt="0"/>
      <dgm:spPr bwMode="auto"/>
    </dgm:pt>
    <dgm:pt modelId="{8058369E-AFF5-47EE-877A-C2BE0E94B18C}" type="pres">
      <dgm:prSet presAssocID="{F2A59E5E-3676-4085-BBA4-9A53A9B53124}" presName="composite" presStyleCnt="0"/>
      <dgm:spPr bwMode="auto"/>
    </dgm:pt>
    <dgm:pt modelId="{54145E80-9109-4F60-94B4-9E070C937C85}" type="pres">
      <dgm:prSet presAssocID="{F2A59E5E-3676-4085-BBA4-9A53A9B53124}" presName="imgShp" presStyleLbl="fgImgPlace1" presStyleIdx="2" presStyleCnt="5"/>
      <dgm:spPr bwMode="auto"/>
    </dgm:pt>
    <dgm:pt modelId="{7A04A50C-0D52-4CD7-8B64-CE046F63AEC6}" type="pres">
      <dgm:prSet presAssocID="{F2A59E5E-3676-4085-BBA4-9A53A9B53124}" presName="txShp" presStyleLbl="node1" presStyleIdx="2" presStyleCnt="5">
        <dgm:presLayoutVars>
          <dgm:bulletEnabled val="1"/>
        </dgm:presLayoutVars>
      </dgm:prSet>
      <dgm:spPr bwMode="auto"/>
    </dgm:pt>
    <dgm:pt modelId="{87AAF623-1595-408E-A964-ABAB2853F3C1}" type="pres">
      <dgm:prSet presAssocID="{ECDEDF73-601B-46B1-B63A-D568192431B6}" presName="spacing" presStyleCnt="0"/>
      <dgm:spPr bwMode="auto"/>
    </dgm:pt>
    <dgm:pt modelId="{59DDC020-9F46-4C22-8326-A0DDE19DC9C4}" type="pres">
      <dgm:prSet presAssocID="{4A9EA9A7-BA23-41C5-8E7F-676251B73E99}" presName="composite" presStyleCnt="0"/>
      <dgm:spPr bwMode="auto"/>
    </dgm:pt>
    <dgm:pt modelId="{54AAF28B-F617-4107-B762-D9ABFA069DFC}" type="pres">
      <dgm:prSet presAssocID="{4A9EA9A7-BA23-41C5-8E7F-676251B73E99}" presName="imgShp" presStyleLbl="fgImgPlace1" presStyleIdx="3" presStyleCnt="5"/>
      <dgm:spPr bwMode="auto"/>
    </dgm:pt>
    <dgm:pt modelId="{2EE75696-F9CD-4326-91BA-826A69DF134C}" type="pres">
      <dgm:prSet presAssocID="{4A9EA9A7-BA23-41C5-8E7F-676251B73E99}" presName="txShp" presStyleLbl="node1" presStyleIdx="3" presStyleCnt="5">
        <dgm:presLayoutVars>
          <dgm:bulletEnabled val="1"/>
        </dgm:presLayoutVars>
      </dgm:prSet>
      <dgm:spPr bwMode="auto"/>
    </dgm:pt>
    <dgm:pt modelId="{21921054-352D-4923-9614-D0A60EDEF6F5}" type="pres">
      <dgm:prSet presAssocID="{B01C07B3-4E71-4E06-8081-F56EB6555D2A}" presName="spacing" presStyleCnt="0"/>
      <dgm:spPr bwMode="auto"/>
    </dgm:pt>
    <dgm:pt modelId="{9DA66AE6-58D5-432E-B1CC-FADBA8635436}" type="pres">
      <dgm:prSet presAssocID="{EFA21E68-21A4-4975-A55C-03C837DF89C7}" presName="composite" presStyleCnt="0"/>
      <dgm:spPr bwMode="auto"/>
    </dgm:pt>
    <dgm:pt modelId="{01BD7D91-7DFE-42F5-88A2-9CB586C6F87E}" type="pres">
      <dgm:prSet presAssocID="{EFA21E68-21A4-4975-A55C-03C837DF89C7}" presName="imgShp" presStyleLbl="fgImgPlace1" presStyleIdx="4" presStyleCnt="5"/>
      <dgm:spPr bwMode="auto"/>
    </dgm:pt>
    <dgm:pt modelId="{8E4188CF-2DD7-4AF3-997A-A8838D9E7CFE}" type="pres">
      <dgm:prSet custScaleY="134956" presAssocID="{EFA21E68-21A4-4975-A55C-03C837DF89C7}" presName="txShp" presStyleLbl="node1" presStyleIdx="4" presStyleCnt="5">
        <dgm:presLayoutVars>
          <dgm:bulletEnabled val="1"/>
        </dgm:presLayoutVars>
      </dgm:prSet>
      <dgm:spPr bwMode="auto"/>
    </dgm:pt>
  </dgm:ptLst>
  <dgm:cxnLst>
    <dgm:cxn modelId="{35D36609-BEE2-4444-8F8C-864455CEA23E}" srcId="{C920D099-D928-44BA-A3AD-FA26A92B0235}" destId="{EFA21E68-21A4-4975-A55C-03C837DF89C7}" srcOrd="4" destOrd="0" parTransId="{FA368C1E-660F-47C1-8274-7728DBFA9F02}" sibTransId="{F77343D7-27E1-44A5-9764-231F8B048B3B}"/>
    <dgm:cxn modelId="{C4B63B2A-E551-4AE6-8F8D-5B3F5D70181D}" srcId="{C920D099-D928-44BA-A3AD-FA26A92B0235}" destId="{316B1F5A-76B4-49C9-A8AD-250F78407A95}" srcOrd="0" destOrd="0" parTransId="{FE1CA431-F24D-49DC-BB5E-1205441CB678}" sibTransId="{5493B97E-C410-459D-A720-A237AE31E9E9}"/>
    <dgm:cxn modelId="{EAA09A3C-FA8D-492A-B51A-4CE97AC1EF00}" srcId="{C920D099-D928-44BA-A3AD-FA26A92B0235}" destId="{F2A59E5E-3676-4085-BBA4-9A53A9B53124}" srcOrd="2" destOrd="0" parTransId="{0A464D74-6F61-4DA7-8267-79DD70E44F4C}" sibTransId="{ECDEDF73-601B-46B1-B63A-D568192431B6}"/>
    <dgm:cxn modelId="{0CFDC643-C79A-497F-A569-DD5ED8A99815}" type="presOf" srcId="{9E0A08E1-5046-48F6-9F84-D2195CB15A09}" destId="{9E091167-6A0D-4A6A-BD37-72DA7B5C364A}" srcOrd="0" destOrd="0" presId="urn:microsoft.com/office/officeart/2005/8/layout/vList3"/>
    <dgm:cxn modelId="{6B4E4246-4878-440A-B778-841BA528F4CC}" srcId="{C920D099-D928-44BA-A3AD-FA26A92B0235}" destId="{4A9EA9A7-BA23-41C5-8E7F-676251B73E99}" srcOrd="3" destOrd="0" parTransId="{5139A6F1-9489-4A7C-B7AC-2E19D48A4E13}" sibTransId="{B01C07B3-4E71-4E06-8081-F56EB6555D2A}"/>
    <dgm:cxn modelId="{9648C076-DCC4-4184-B1BA-271ACEF15D9C}" type="presOf" srcId="{316B1F5A-76B4-49C9-A8AD-250F78407A95}" destId="{BA6428CB-FFA5-4225-922A-69CA9CE9A99A}" srcOrd="0" destOrd="0" presId="urn:microsoft.com/office/officeart/2005/8/layout/vList3"/>
    <dgm:cxn modelId="{6482D480-36D3-416E-8080-AD1B226C59A5}" type="presOf" srcId="{4A9EA9A7-BA23-41C5-8E7F-676251B73E99}" destId="{2EE75696-F9CD-4326-91BA-826A69DF134C}" srcOrd="0" destOrd="0" presId="urn:microsoft.com/office/officeart/2005/8/layout/vList3"/>
    <dgm:cxn modelId="{34A1379F-D5A5-493A-A70E-F58AC72354DE}" type="presOf" srcId="{C920D099-D928-44BA-A3AD-FA26A92B0235}" destId="{1F04C958-1CDC-430B-8B09-B97166BEEE89}" srcOrd="0" destOrd="0" presId="urn:microsoft.com/office/officeart/2005/8/layout/vList3"/>
    <dgm:cxn modelId="{BBB772BE-D505-4556-91B9-C3187EE0EE67}" type="presOf" srcId="{F2A59E5E-3676-4085-BBA4-9A53A9B53124}" destId="{7A04A50C-0D52-4CD7-8B64-CE046F63AEC6}" srcOrd="0" destOrd="0" presId="urn:microsoft.com/office/officeart/2005/8/layout/vList3"/>
    <dgm:cxn modelId="{4C5553D1-7366-4A5D-A7EF-DB4AED9E0A14}" srcId="{C920D099-D928-44BA-A3AD-FA26A92B0235}" destId="{9E0A08E1-5046-48F6-9F84-D2195CB15A09}" srcOrd="1" destOrd="0" parTransId="{018D6240-FB7F-49A1-B8A7-D178A9150E67}" sibTransId="{13400769-4A54-43B4-84B0-46C106DE2342}"/>
    <dgm:cxn modelId="{FB31D5DA-3680-4729-A019-BC3D4C37BA9A}" type="presOf" srcId="{EFA21E68-21A4-4975-A55C-03C837DF89C7}" destId="{8E4188CF-2DD7-4AF3-997A-A8838D9E7CFE}" srcOrd="0" destOrd="0" presId="urn:microsoft.com/office/officeart/2005/8/layout/vList3"/>
    <dgm:cxn modelId="{80EAEA5E-FE33-4366-AF56-2451C524230A}" type="presParOf" srcId="{1F04C958-1CDC-430B-8B09-B97166BEEE89}" destId="{E33F698F-27B0-49CF-813B-4AFACD373321}" srcOrd="0" destOrd="0" presId="urn:microsoft.com/office/officeart/2005/8/layout/vList3"/>
    <dgm:cxn modelId="{2EDE1372-3A33-4DDA-88C9-37D618F37F48}" type="presParOf" srcId="{E33F698F-27B0-49CF-813B-4AFACD373321}" destId="{839F7807-1CE8-4EB2-9FC2-F7A90149F340}" srcOrd="0" destOrd="0" presId="urn:microsoft.com/office/officeart/2005/8/layout/vList3"/>
    <dgm:cxn modelId="{944572E0-9A4C-4E81-8842-7FDB1D1DBC56}" type="presParOf" srcId="{E33F698F-27B0-49CF-813B-4AFACD373321}" destId="{BA6428CB-FFA5-4225-922A-69CA9CE9A99A}" srcOrd="1" destOrd="0" presId="urn:microsoft.com/office/officeart/2005/8/layout/vList3"/>
    <dgm:cxn modelId="{98558DCA-FDA1-4FA9-AAC4-49B334F1D0C4}" type="presParOf" srcId="{1F04C958-1CDC-430B-8B09-B97166BEEE89}" destId="{1EE75F8F-3E4A-419E-B728-6CAED8A1F10E}" srcOrd="1" destOrd="0" presId="urn:microsoft.com/office/officeart/2005/8/layout/vList3"/>
    <dgm:cxn modelId="{7668602A-FFA3-4D46-BEF9-4E6B31FBAD8F}" type="presParOf" srcId="{1F04C958-1CDC-430B-8B09-B97166BEEE89}" destId="{A81BE908-636C-429F-A91F-7CA21AECBB36}" srcOrd="2" destOrd="0" presId="urn:microsoft.com/office/officeart/2005/8/layout/vList3"/>
    <dgm:cxn modelId="{32915A20-4170-49B5-938B-CDB761C90E98}" type="presParOf" srcId="{A81BE908-636C-429F-A91F-7CA21AECBB36}" destId="{4F9D4131-7983-49F9-BF18-E97182FE21F5}" srcOrd="0" destOrd="0" presId="urn:microsoft.com/office/officeart/2005/8/layout/vList3"/>
    <dgm:cxn modelId="{77178BA8-12C9-4E56-AF78-D8B791BF47B6}" type="presParOf" srcId="{A81BE908-636C-429F-A91F-7CA21AECBB36}" destId="{9E091167-6A0D-4A6A-BD37-72DA7B5C364A}" srcOrd="1" destOrd="0" presId="urn:microsoft.com/office/officeart/2005/8/layout/vList3"/>
    <dgm:cxn modelId="{2F85DFEF-2FAA-4A32-9BB3-D1AAE0A6B77A}" type="presParOf" srcId="{1F04C958-1CDC-430B-8B09-B97166BEEE89}" destId="{566B144B-7DF2-43B8-B33F-EF0A5D203DE2}" srcOrd="3" destOrd="0" presId="urn:microsoft.com/office/officeart/2005/8/layout/vList3"/>
    <dgm:cxn modelId="{444E6B22-3CC6-403D-8B40-75C0011EC521}" type="presParOf" srcId="{1F04C958-1CDC-430B-8B09-B97166BEEE89}" destId="{8058369E-AFF5-47EE-877A-C2BE0E94B18C}" srcOrd="4" destOrd="0" presId="urn:microsoft.com/office/officeart/2005/8/layout/vList3"/>
    <dgm:cxn modelId="{B1744A39-153A-4FB9-9A4E-5059AF5F48F7}" type="presParOf" srcId="{8058369E-AFF5-47EE-877A-C2BE0E94B18C}" destId="{54145E80-9109-4F60-94B4-9E070C937C85}" srcOrd="0" destOrd="0" presId="urn:microsoft.com/office/officeart/2005/8/layout/vList3"/>
    <dgm:cxn modelId="{5411CC1B-DD58-451A-92C6-95A9A604755C}" type="presParOf" srcId="{8058369E-AFF5-47EE-877A-C2BE0E94B18C}" destId="{7A04A50C-0D52-4CD7-8B64-CE046F63AEC6}" srcOrd="1" destOrd="0" presId="urn:microsoft.com/office/officeart/2005/8/layout/vList3"/>
    <dgm:cxn modelId="{24EDC020-13AF-4664-8B41-D86D0998BFEF}" type="presParOf" srcId="{1F04C958-1CDC-430B-8B09-B97166BEEE89}" destId="{87AAF623-1595-408E-A964-ABAB2853F3C1}" srcOrd="5" destOrd="0" presId="urn:microsoft.com/office/officeart/2005/8/layout/vList3"/>
    <dgm:cxn modelId="{8963E565-3B8A-41BB-8B79-77301D112DD6}" type="presParOf" srcId="{1F04C958-1CDC-430B-8B09-B97166BEEE89}" destId="{59DDC020-9F46-4C22-8326-A0DDE19DC9C4}" srcOrd="6" destOrd="0" presId="urn:microsoft.com/office/officeart/2005/8/layout/vList3"/>
    <dgm:cxn modelId="{DF8474A5-8D34-4090-A00F-B1EA55C71E4D}" type="presParOf" srcId="{59DDC020-9F46-4C22-8326-A0DDE19DC9C4}" destId="{54AAF28B-F617-4107-B762-D9ABFA069DFC}" srcOrd="0" destOrd="0" presId="urn:microsoft.com/office/officeart/2005/8/layout/vList3"/>
    <dgm:cxn modelId="{F976A066-3512-46B5-9C02-2846889A7702}" type="presParOf" srcId="{59DDC020-9F46-4C22-8326-A0DDE19DC9C4}" destId="{2EE75696-F9CD-4326-91BA-826A69DF134C}" srcOrd="1" destOrd="0" presId="urn:microsoft.com/office/officeart/2005/8/layout/vList3"/>
    <dgm:cxn modelId="{040B5F59-849E-4E54-AF74-C1BAF6183A59}" type="presParOf" srcId="{1F04C958-1CDC-430B-8B09-B97166BEEE89}" destId="{21921054-352D-4923-9614-D0A60EDEF6F5}" srcOrd="7" destOrd="0" presId="urn:microsoft.com/office/officeart/2005/8/layout/vList3"/>
    <dgm:cxn modelId="{2F76C1E7-0A66-4DCB-91A1-391CECF231A9}" type="presParOf" srcId="{1F04C958-1CDC-430B-8B09-B97166BEEE89}" destId="{9DA66AE6-58D5-432E-B1CC-FADBA8635436}" srcOrd="8" destOrd="0" presId="urn:microsoft.com/office/officeart/2005/8/layout/vList3"/>
    <dgm:cxn modelId="{A816200E-5AD4-46E0-A3D5-A2E40948D081}" type="presParOf" srcId="{9DA66AE6-58D5-432E-B1CC-FADBA8635436}" destId="{01BD7D91-7DFE-42F5-88A2-9CB586C6F87E}" srcOrd="0" destOrd="0" presId="urn:microsoft.com/office/officeart/2005/8/layout/vList3"/>
    <dgm:cxn modelId="{97BF2B89-0044-4E62-97DA-1644398981DA}" type="presParOf" srcId="{9DA66AE6-58D5-432E-B1CC-FADBA8635436}" destId="{8E4188CF-2DD7-4AF3-997A-A8838D9E7C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42084710" name=""/>
      <dsp:cNvGrpSpPr/>
    </dsp:nvGrpSpPr>
    <dsp:grpSpPr bwMode="auto">
      <a:xfrm>
        <a:off x="0" y="0"/>
        <a:ext cx="10001250" cy="4229100"/>
        <a:chOff x="0" y="0"/>
        <a:chExt cx="10001250" cy="4229100"/>
      </a:xfrm>
    </dsp:grpSpPr>
    <dsp:sp modelId="{C455C8A2-91B9-48B3-8949-DC2FC298E959}">
      <dsp:nvSpPr>
        <dsp:cNvPr id="0" name=""/>
        <dsp:cNvSpPr/>
      </dsp:nvSpPr>
      <dsp:spPr bwMode="auto">
        <a:xfrm rot="16199999">
          <a:off x="2200" y="27"/>
          <a:ext cx="4229044" cy="42290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/>
            <a:t>Кризис развития человеческой цивилизации</a:t>
          </a:r>
          <a:endParaRPr sz="3200"/>
        </a:p>
      </dsp:txBody>
      <dsp:txXfrm rot="5400000">
        <a:off x="2201" y="1057287"/>
        <a:ext cx="3488961" cy="2114522"/>
      </dsp:txXfrm>
    </dsp:sp>
    <dsp:sp modelId="{719B7BB9-E03E-4DC9-B4C1-20886FF44BED}">
      <dsp:nvSpPr>
        <dsp:cNvPr id="0" name=""/>
        <dsp:cNvSpPr/>
      </dsp:nvSpPr>
      <dsp:spPr bwMode="auto">
        <a:xfrm rot="5400000">
          <a:off x="5770005" y="27"/>
          <a:ext cx="4229044" cy="422904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/>
            <a:t>Неолитическая революция</a:t>
          </a:r>
          <a:endParaRPr sz="3200"/>
        </a:p>
      </dsp:txBody>
      <dsp:txXfrm rot="-5400000">
        <a:off x="6510089" y="1057288"/>
        <a:ext cx="3488961" cy="2114522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53008816" name=""/>
      <dsp:cNvGrpSpPr/>
    </dsp:nvGrpSpPr>
    <dsp:grpSpPr bwMode="auto">
      <a:xfrm>
        <a:off x="0" y="0"/>
        <a:ext cx="9872663" cy="4038600"/>
        <a:chOff x="0" y="0"/>
        <a:chExt cx="9872663" cy="4038600"/>
      </a:xfrm>
    </dsp:grpSpPr>
    <dsp:sp modelId="{82775E8D-4D74-4CF8-B798-1FEBD92CC271}">
      <dsp:nvSpPr>
        <dsp:cNvPr id="0" name=""/>
        <dsp:cNvSpPr/>
      </dsp:nvSpPr>
      <dsp:spPr bwMode="auto">
        <a:xfrm>
          <a:off x="268987" y="1873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6200"/>
            <a:t>Восток</a:t>
          </a:r>
          <a:endParaRPr sz="6200"/>
        </a:p>
      </dsp:txBody>
      <dsp:txXfrm>
        <a:off x="300927" y="33813"/>
        <a:ext cx="4298123" cy="1026620"/>
      </dsp:txXfrm>
    </dsp:sp>
    <dsp:sp modelId="{29846949-DB58-4AAD-8EB2-330B6867EB4C}">
      <dsp:nvSpPr>
        <dsp:cNvPr id="0" name=""/>
        <dsp:cNvSpPr/>
      </dsp:nvSpPr>
      <dsp:spPr bwMode="auto">
        <a:xfrm rot="5400000">
          <a:off x="2354570" y="1187793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E5D60F8F-4BF2-44D5-892C-FE606F91C0BF}">
      <dsp:nvSpPr>
        <dsp:cNvPr id="0" name=""/>
        <dsp:cNvSpPr/>
      </dsp:nvSpPr>
      <dsp:spPr bwMode="auto">
        <a:xfrm>
          <a:off x="268987" y="1474049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905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300"/>
            <a:t>медь и бронза 5-3 тыс. до н.э.</a:t>
          </a:r>
          <a:endParaRPr sz="3300"/>
        </a:p>
      </dsp:txBody>
      <dsp:txXfrm>
        <a:off x="300927" y="1505989"/>
        <a:ext cx="4298123" cy="1026620"/>
      </dsp:txXfrm>
    </dsp:sp>
    <dsp:sp modelId="{65E1C777-6F99-45C6-BD07-7746AFE785A8}">
      <dsp:nvSpPr>
        <dsp:cNvPr id="0" name=""/>
        <dsp:cNvSpPr/>
      </dsp:nvSpPr>
      <dsp:spPr bwMode="auto">
        <a:xfrm rot="5400000">
          <a:off x="2354570" y="2659969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9A607814-A40F-4561-8D3C-FCC0E8329C57}">
      <dsp:nvSpPr>
        <dsp:cNvPr id="0" name=""/>
        <dsp:cNvSpPr/>
      </dsp:nvSpPr>
      <dsp:spPr bwMode="auto">
        <a:xfrm>
          <a:off x="268987" y="2946225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905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300"/>
            <a:t>железо 2-1 тыс. до н.э.</a:t>
          </a:r>
          <a:endParaRPr sz="3300"/>
        </a:p>
      </dsp:txBody>
      <dsp:txXfrm>
        <a:off x="300927" y="2978165"/>
        <a:ext cx="4298123" cy="1026620"/>
      </dsp:txXfrm>
    </dsp:sp>
    <dsp:sp modelId="{741D65E4-5507-4E27-8092-2A22E388840C}">
      <dsp:nvSpPr>
        <dsp:cNvPr id="0" name=""/>
        <dsp:cNvSpPr/>
      </dsp:nvSpPr>
      <dsp:spPr bwMode="auto">
        <a:xfrm>
          <a:off x="5241671" y="1873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6200"/>
            <a:t>Беларусь</a:t>
          </a:r>
          <a:endParaRPr sz="6200"/>
        </a:p>
      </dsp:txBody>
      <dsp:txXfrm>
        <a:off x="5273611" y="33813"/>
        <a:ext cx="4298123" cy="1026620"/>
      </dsp:txXfrm>
    </dsp:sp>
    <dsp:sp modelId="{8C9879F7-AABC-4EEB-9587-7A6765EC4B48}">
      <dsp:nvSpPr>
        <dsp:cNvPr id="0" name=""/>
        <dsp:cNvSpPr/>
      </dsp:nvSpPr>
      <dsp:spPr bwMode="auto">
        <a:xfrm rot="5400000">
          <a:off x="7327254" y="1187793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73EB2070-2058-412F-8B25-87331F7279BF}">
      <dsp:nvSpPr>
        <dsp:cNvPr id="0" name=""/>
        <dsp:cNvSpPr/>
      </dsp:nvSpPr>
      <dsp:spPr bwMode="auto">
        <a:xfrm>
          <a:off x="5241671" y="1474049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905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300"/>
            <a:t>медь и бронза 2 тыс. до н.э.-8 век до н.э.</a:t>
          </a:r>
          <a:endParaRPr sz="3300"/>
        </a:p>
      </dsp:txBody>
      <dsp:txXfrm>
        <a:off x="5273611" y="1505989"/>
        <a:ext cx="4298123" cy="1026620"/>
      </dsp:txXfrm>
    </dsp:sp>
    <dsp:sp modelId="{00865CF2-95A0-4947-B96C-24DE20382C52}">
      <dsp:nvSpPr>
        <dsp:cNvPr id="0" name=""/>
        <dsp:cNvSpPr/>
      </dsp:nvSpPr>
      <dsp:spPr bwMode="auto">
        <a:xfrm rot="5400000">
          <a:off x="7327254" y="2659969"/>
          <a:ext cx="190837" cy="1908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E8A0999A-C73B-452B-B07C-2F50B3BF9F39}">
      <dsp:nvSpPr>
        <dsp:cNvPr id="0" name=""/>
        <dsp:cNvSpPr/>
      </dsp:nvSpPr>
      <dsp:spPr bwMode="auto">
        <a:xfrm>
          <a:off x="5241671" y="2946225"/>
          <a:ext cx="4362003" cy="1090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905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4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300"/>
            <a:t>железо 8-5 век до н.э.</a:t>
          </a:r>
          <a:endParaRPr sz="3300"/>
        </a:p>
      </dsp:txBody>
      <dsp:txXfrm>
        <a:off x="5273611" y="2978165"/>
        <a:ext cx="4298123" cy="1026620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834421681" name=""/>
      <dsp:cNvGrpSpPr/>
    </dsp:nvGrpSpPr>
    <dsp:grpSpPr bwMode="auto">
      <a:xfrm>
        <a:off x="0" y="0"/>
        <a:ext cx="11249025" cy="5105400"/>
        <a:chOff x="0" y="0"/>
        <a:chExt cx="11249025" cy="5105400"/>
      </a:xfrm>
    </dsp:grpSpPr>
    <dsp:sp modelId="{2A8A7FEE-917C-411B-AB6C-9478134665BB}">
      <dsp:nvSpPr>
        <dsp:cNvPr id="0" name=""/>
        <dsp:cNvSpPr/>
      </dsp:nvSpPr>
      <dsp:spPr bwMode="auto">
        <a:xfrm>
          <a:off x="4566226" y="623"/>
          <a:ext cx="6616181" cy="2430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905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Экспансия других народов</a:t>
          </a:r>
          <a:endParaRPr sz="2400"/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Изменения климата</a:t>
          </a:r>
          <a:endParaRPr sz="2400"/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Насильственное переселение</a:t>
          </a:r>
          <a:endParaRPr sz="2400"/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Военно-политические события (войны, падения империй)</a:t>
          </a:r>
          <a:endParaRPr sz="2400"/>
        </a:p>
      </dsp:txBody>
      <dsp:txXfrm>
        <a:off x="4566226" y="304442"/>
        <a:ext cx="5704725" cy="1822911"/>
      </dsp:txXfrm>
    </dsp:sp>
    <dsp:sp modelId="{3ACDB11D-8807-4479-BBC1-4076903D30AE}">
      <dsp:nvSpPr>
        <dsp:cNvPr id="0" name=""/>
        <dsp:cNvSpPr/>
      </dsp:nvSpPr>
      <dsp:spPr bwMode="auto">
        <a:xfrm>
          <a:off x="34354" y="0"/>
          <a:ext cx="4499610" cy="2430549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/>
            <a:t>ВНЕШНИЕ</a:t>
          </a:r>
          <a:endParaRPr sz="4700"/>
        </a:p>
      </dsp:txBody>
      <dsp:txXfrm>
        <a:off x="153004" y="118650"/>
        <a:ext cx="4262310" cy="2193249"/>
      </dsp:txXfrm>
    </dsp:sp>
    <dsp:sp modelId="{DFDC273E-EF4E-41B8-B5FE-F7968A3FF587}">
      <dsp:nvSpPr>
        <dsp:cNvPr id="0" name=""/>
        <dsp:cNvSpPr/>
      </dsp:nvSpPr>
      <dsp:spPr bwMode="auto">
        <a:xfrm>
          <a:off x="4499609" y="2674227"/>
          <a:ext cx="6749414" cy="2430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  <a:alpha val="90000"/>
          </a:schemeClr>
        </a:solidFill>
        <a:ln w="1905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3334" tIns="13334" rIns="13334" bIns="13334" numCol="1" spcCol="1269" rtlCol="0" fromWordArt="0" anchor="t" anchorCtr="0" forceAA="0" upright="0" compatLnSpc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Рост численности племени</a:t>
          </a:r>
          <a:endParaRPr sz="2400"/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Истощение ресурсов</a:t>
          </a:r>
          <a:endParaRPr sz="2400"/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Развитие видов транспорта и торговли</a:t>
          </a:r>
          <a:endParaRPr sz="2400"/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Новые религиозные идеи, толкающие на захват земель</a:t>
          </a:r>
          <a:endParaRPr sz="2400"/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/>
            <a:t>Воинственная идеология</a:t>
          </a:r>
          <a:endParaRPr sz="2400"/>
        </a:p>
      </dsp:txBody>
      <dsp:txXfrm>
        <a:off x="4499609" y="2978046"/>
        <a:ext cx="5837959" cy="1822911"/>
      </dsp:txXfrm>
    </dsp:sp>
    <dsp:sp modelId="{DF007727-C0D4-4DAA-9811-0433871328B0}">
      <dsp:nvSpPr>
        <dsp:cNvPr id="0" name=""/>
        <dsp:cNvSpPr/>
      </dsp:nvSpPr>
      <dsp:spPr bwMode="auto">
        <a:xfrm>
          <a:off x="0" y="2674227"/>
          <a:ext cx="4499610" cy="2430549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/>
            <a:t>ВНУТРЕННИЕ</a:t>
          </a:r>
          <a:endParaRPr sz="4700"/>
        </a:p>
      </dsp:txBody>
      <dsp:txXfrm>
        <a:off x="118650" y="2792877"/>
        <a:ext cx="4262310" cy="2193249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884900818" name=""/>
      <dsp:cNvGrpSpPr/>
    </dsp:nvGrpSpPr>
    <dsp:grpSpPr bwMode="auto">
      <a:xfrm>
        <a:off x="0" y="0"/>
        <a:ext cx="11172825" cy="5124450"/>
        <a:chOff x="0" y="0"/>
        <a:chExt cx="11172825" cy="5124450"/>
      </a:xfrm>
    </dsp:grpSpPr>
    <dsp:sp modelId="{BA6428CB-FFA5-4225-922A-69CA9CE9A99A}">
      <dsp:nvSpPr>
        <dsp:cNvPr id="0" name=""/>
        <dsp:cNvSpPr/>
      </dsp:nvSpPr>
      <dsp:spPr bwMode="auto">
        <a:xfrm rot="10800000">
          <a:off x="2067228" y="14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>
              <a:latin typeface="Calibri"/>
              <a:cs typeface="Calibri"/>
            </a:rPr>
            <a:t>Освоение благоприятных регионов планеты</a:t>
          </a:r>
          <a:endParaRPr sz="2400">
            <a:latin typeface="Calibri"/>
            <a:cs typeface="Calibri"/>
          </a:endParaRPr>
        </a:p>
      </dsp:txBody>
      <dsp:txXfrm rot="10800000">
        <a:off x="2263008" y="14"/>
        <a:ext cx="7234148" cy="783120"/>
      </dsp:txXfrm>
    </dsp:sp>
    <dsp:sp modelId="{839F7807-1CE8-4EB2-9FC2-F7A90149F340}">
      <dsp:nvSpPr>
        <dsp:cNvPr id="0" name=""/>
        <dsp:cNvSpPr/>
      </dsp:nvSpPr>
      <dsp:spPr bwMode="auto">
        <a:xfrm>
          <a:off x="1608992" y="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9E091167-6A0D-4A6A-BD37-72DA7B5C364A}">
      <dsp:nvSpPr>
        <dsp:cNvPr id="0" name=""/>
        <dsp:cNvSpPr/>
      </dsp:nvSpPr>
      <dsp:spPr bwMode="auto">
        <a:xfrm rot="10800000">
          <a:off x="2067228" y="1016902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Формирование новых этнических общностей</a:t>
          </a:r>
          <a:endParaRPr sz="2400" b="1">
            <a:latin typeface="Calibri"/>
            <a:cs typeface="Calibri"/>
          </a:endParaRPr>
        </a:p>
      </dsp:txBody>
      <dsp:txXfrm rot="10800000">
        <a:off x="2263008" y="1016902"/>
        <a:ext cx="7234148" cy="783120"/>
      </dsp:txXfrm>
    </dsp:sp>
    <dsp:sp modelId="{4F9D4131-7983-49F9-BF18-E97182FE21F5}">
      <dsp:nvSpPr>
        <dsp:cNvPr id="0" name=""/>
        <dsp:cNvSpPr/>
      </dsp:nvSpPr>
      <dsp:spPr bwMode="auto">
        <a:xfrm>
          <a:off x="1675668" y="1016902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7A04A50C-0D52-4CD7-8B64-CE046F63AEC6}">
      <dsp:nvSpPr>
        <dsp:cNvPr id="0" name=""/>
        <dsp:cNvSpPr/>
      </dsp:nvSpPr>
      <dsp:spPr bwMode="auto">
        <a:xfrm rot="10800000">
          <a:off x="2067228" y="2033790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Распространение важнейших достижений</a:t>
          </a:r>
          <a:endParaRPr sz="2400" b="1">
            <a:latin typeface="Calibri"/>
            <a:cs typeface="Calibri"/>
          </a:endParaRPr>
        </a:p>
      </dsp:txBody>
      <dsp:txXfrm rot="10800000">
        <a:off x="2263008" y="2033790"/>
        <a:ext cx="7234148" cy="783120"/>
      </dsp:txXfrm>
    </dsp:sp>
    <dsp:sp modelId="{54145E80-9109-4F60-94B4-9E070C937C85}">
      <dsp:nvSpPr>
        <dsp:cNvPr id="0" name=""/>
        <dsp:cNvSpPr/>
      </dsp:nvSpPr>
      <dsp:spPr bwMode="auto">
        <a:xfrm>
          <a:off x="1675668" y="203379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EE75696-F9CD-4326-91BA-826A69DF134C}">
      <dsp:nvSpPr>
        <dsp:cNvPr id="0" name=""/>
        <dsp:cNvSpPr/>
      </dsp:nvSpPr>
      <dsp:spPr bwMode="auto">
        <a:xfrm rot="10800000">
          <a:off x="2067228" y="3050678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Заимствование форм общественной организации и культурных традиций</a:t>
          </a:r>
          <a:endParaRPr sz="2400" b="1">
            <a:latin typeface="Calibri"/>
            <a:cs typeface="Calibri"/>
          </a:endParaRPr>
        </a:p>
      </dsp:txBody>
      <dsp:txXfrm rot="10800000">
        <a:off x="2263008" y="3050678"/>
        <a:ext cx="7234148" cy="783120"/>
      </dsp:txXfrm>
    </dsp:sp>
    <dsp:sp modelId="{54AAF28B-F617-4107-B762-D9ABFA069DFC}">
      <dsp:nvSpPr>
        <dsp:cNvPr id="0" name=""/>
        <dsp:cNvSpPr/>
      </dsp:nvSpPr>
      <dsp:spPr bwMode="auto">
        <a:xfrm>
          <a:off x="1675668" y="3050678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E4188CF-2DD7-4AF3-997A-A8838D9E7CFE}">
      <dsp:nvSpPr>
        <dsp:cNvPr id="0" name=""/>
        <dsp:cNvSpPr/>
      </dsp:nvSpPr>
      <dsp:spPr bwMode="auto">
        <a:xfrm rot="10800000">
          <a:off x="2067228" y="4067565"/>
          <a:ext cx="7429928" cy="1056868"/>
        </a:xfrm>
        <a:prstGeom prst="homePlate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Складывание общечеловеческой цивилизации и исторического процесса</a:t>
          </a:r>
          <a:endParaRPr/>
        </a:p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1500"/>
        </a:p>
      </dsp:txBody>
      <dsp:txXfrm rot="10800000">
        <a:off x="2331444" y="4067565"/>
        <a:ext cx="7165711" cy="1056868"/>
      </dsp:txXfrm>
    </dsp:sp>
    <dsp:sp modelId="{01BD7D91-7DFE-42F5-88A2-9CB586C6F87E}">
      <dsp:nvSpPr>
        <dsp:cNvPr id="0" name=""/>
        <dsp:cNvSpPr/>
      </dsp:nvSpPr>
      <dsp:spPr bwMode="auto">
        <a:xfrm>
          <a:off x="1675668" y="420444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0.100000"/>
          <dgm:constr type="sibSp" refType="h" op="lte" fact="0.100000"/>
          <dgm:constr type="diam" refPtType="node" refType="w" refFor="ch" op="equ" fact="1.100000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200000"/>
          <dgm:constr type="sibSp" refType="h" op="lte" fact="0.100000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100000"/>
          <dgm:constr type="sibSp" refType="h" op="lte" fact="0.100000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100000"/>
          <dgm:constr type="sibSp" refType="h" op="lte" fact="0.100000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/>
          <dgm:constr type="sibSp" refType="h" op="lte" fact="0.100000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100000"/>
          <dgm:constr type="sibSp" refType="h" op="lte" fact="0.100000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350000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type="downArrow" r:blip="">
          <dgm:adjLst>
            <dgm:adj idx="2" val="0.350000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r:blip="">
      <dgm:adjLst/>
    </dgm:shape>
    <dgm:presOf/>
    <dgm:constrLst>
      <dgm:constr type="h" for="des" forName="header" refType="h"/>
      <dgm:constr type="w" for="des" forName="header" refType="h" refFor="des" refForName="header" op="equ" fact="4.000000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0000"/>
      <dgm:constr type="h" for="des" forName="parTrans" refType="h" refFor="des" refForName="header" op="equ" fact="0.350000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r:blip="">
          <dgm:adjLst/>
        </dgm:shape>
        <dgm:presOf/>
        <dgm:constrLst/>
        <dgm:ruleLst/>
        <dgm:layoutNode name="header" styleLbl="node1">
          <dgm:alg type="tx"/>
          <dgm:shape type="roundRect" r:blip="">
            <dgm:adjLst>
              <dgm:adj idx="1" val="0.100000"/>
            </dgm:adjLst>
          </dgm:shape>
          <dgm:presOf axis="self"/>
          <dgm:constrLst>
            <dgm:constr type="tMarg" refType="primFontSz" fact="0.100000"/>
            <dgm:constr type="bMarg" refType="primFontSz" fact="0.100000"/>
            <dgm:constr type="lMarg" refType="primFontSz" fact="0.100000"/>
            <dgm:constr type="rMarg" refType="primFontSz" fact="0.100000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0000"/>
              <dgm:constr type="hArH" refType="wArH" fact="2.000000"/>
              <dgm:constr type="stemThick" refType="hArH" fact="0.667000"/>
              <dgm:constr type="begPad" refType="connDist" fact="0.250000"/>
              <dgm:constr type="endPad" refType="connDist" fact="0.250000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type="roundRect" r:blip="">
              <dgm:adjLst>
                <dgm:adj idx="1" val="0.100000"/>
              </dgm:adjLst>
            </dgm:shape>
            <dgm:presOf axis="desOrSelf" ptType="node"/>
            <dgm:constrLst>
              <dgm:constr type="tMarg" refType="primFontSz" fact="0.100000"/>
              <dgm:constr type="bMarg" refType="primFontSz" fact="0.100000"/>
              <dgm:constr type="lMarg" refType="primFontSz" fact="0.100000"/>
              <dgm:constr type="rMarg" refType="primFontSz" fact="0.100000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0000"/>
                <dgm:constr type="hArH" refType="wArH" fact="2.000000"/>
                <dgm:constr type="stemThick" refType="hArH" fact="0.667000"/>
                <dgm:constr type="begPad" refType="w" fact="0.250000"/>
                <dgm:constr type="endPad" refType="w" fact="0.250000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00000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00000"/>
              <dgm:constr type="h" for="ch" forName="parentShp" refType="h"/>
              <dgm:constr type="w" for="ch" forName="childShp" refType="w" fact="0.600000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00000"/>
              <dgm:constr type="h" for="ch" forName="parentShp" refType="h"/>
              <dgm:constr type="w" for="ch" forName="childShp" refType="w" fact="0.600000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0000"/>
            <dgm:constr type="bMarg" refType="primFontSz" fact="0.15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0000"/>
                </dgm:adjLst>
              </dgm:shape>
            </dgm:if>
            <dgm:else name="Name10">
              <dgm:shape rot="180.000000" type="rightArrow" r:blip="" zOrderOff="-2">
                <dgm:adjLst>
                  <dgm:adj idx="1" val="0.750000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0000"/>
            <dgm:constr type="bMarg" refType="primFontSz" fact="0.050000"/>
            <dgm:constr type="lMarg" refType="primFontSz" fact="0.050000"/>
            <dgm:constr type="rMarg" refType="primFontSz" fact="0.050000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 val="norm"/>
      <dgm:resizeHandles val="exact"/>
    </dgm:varLst>
    <dgm:alg type="lin">
      <dgm:param type="linDir" val="fromT"/>
      <dgm:param type="vertAlign" val="mid"/>
      <dgm:param type="horzAlign" val="ctr"/>
    </dgm:alg>
    <dgm:shape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0000"/>
      <dgm:constr type="h" for="ch" forName="spacing" refType="w" op="lte" fact="0.100000"/>
      <dgm:constr type="primFontSz" for="des" ptType="node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000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00000"/>
              <dgm:constr type="l" for="ch" forName="imgShp"/>
              <dgm:constr type="w" for="ch" forName="txShp" refType="w" op="equ" fact="0.665000"/>
              <dgm:constr type="h" for="ch" forName="txShp" refType="h" refFor="ch" refForName="imgShp" op="equ"/>
              <dgm:constr type="ctrY" for="ch" forName="txShp" refType="h" fact="0.500000"/>
              <dgm:constr type="l" for="ch" forName="txShp" refType="w" refFor="ch" refForName="imgShp" fact="0.500000"/>
              <dgm:constr type="lMarg" for="ch" forName="txShp" refType="w" refFor="ch" refForName="imgShp" fact="1.250000"/>
            </dgm:constrLst>
          </dgm:if>
          <dgm:else name="Name3">
            <dgm:constrLst>
              <dgm:constr type="w" for="ch" forName="imgShp" refType="w" fact="0.335000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00000"/>
              <dgm:constr type="r" for="ch" forName="imgShp" refType="w"/>
              <dgm:constr type="w" for="ch" forName="txShp" refType="w" op="equ" fact="0.665000"/>
              <dgm:constr type="h" for="ch" forName="txShp" refType="h" refFor="ch" refForName="imgShp" op="equ"/>
              <dgm:constr type="ctrY" for="ch" forName="txShp" refType="h" fact="0.500000"/>
              <dgm:constr type="r" for="ch" forName="txShp" refType="ctrX" refFor="ch" refForName="imgShp"/>
              <dgm:constr type="rMarg" for="ch" forName="txShp" refType="w" refFor="ch" refForName="imgShp" fact="1.250000"/>
            </dgm:constrLst>
          </dgm:else>
        </dgm:choose>
        <dgm:ruleLst/>
        <dgm:layoutNode name="imgShp" styleLbl="fgImgPlace1">
          <dgm:alg type="sp"/>
          <dgm:shape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rot="180.000000" type="homePlate" r:blip="" zOrderOff="-1">
                <dgm:adjLst/>
              </dgm:shape>
            </dgm:if>
            <dgm:else name="Name6">
              <dgm:shape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762000"/>
            <a:ext cx="2324100" cy="54102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762000"/>
            <a:ext cx="7429500" cy="54102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30175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/>
        <a:buChar char="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8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 /><Relationship Id="rId3" Type="http://schemas.microsoft.com/office/2007/relationships/diagramDrawing" Target="../diagrams/drawing3.xml" /><Relationship Id="rId4" Type="http://schemas.openxmlformats.org/officeDocument/2006/relationships/diagramColors" Target="../diagrams/colors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Эволюция общества и экономики в древности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10 класс. Урок 3-4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9448799" y="5695950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Елисеенко</a:t>
            </a: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 О.А.</a:t>
            </a:r>
            <a:endParaRPr i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67726" y="609600"/>
            <a:ext cx="3438524" cy="5086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Запишите в тетради последствия неолитической революции.</a:t>
            </a:r>
            <a:br>
              <a:rPr lang="ru-RU" sz="32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</a:br>
            <a:br>
              <a:rPr lang="ru-RU" sz="32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Установите взаимосвязи между различными последствиями неолитической революции</a:t>
            </a:r>
            <a:endParaRPr sz="320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074" name="Picture 2" descr="Неолитическая революция - презентация онлайн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392401"/>
            <a:ext cx="8220074" cy="57416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11391900" cy="1356360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Появление металлов. </a:t>
            </a:r>
            <a:br>
              <a:rPr lang="ru-RU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Изменения в жизни людей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1143000" y="2057400"/>
          <a:ext cx="9872663" cy="4038600"/>
          <a:chOff x="0" y="0"/>
          <a:ch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Определите последствия использования металлов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098" name="Picture 2" descr="Как древние люди плавили металл? | Химия | Дзен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769394" y="2078341"/>
            <a:ext cx="7308056" cy="4422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771525"/>
          </a:xfrm>
        </p:spPr>
        <p:txBody>
          <a:bodyPr/>
          <a:lstStyle/>
          <a:p>
            <a:pPr>
              <a:defRPr/>
            </a:pPr>
            <a:r>
              <a:rPr lang="ru-RU" b="1">
                <a:latin typeface="Calibri"/>
                <a:cs typeface="Calibri"/>
              </a:rPr>
              <a:t>МИГРАЦИЯ. ПРИЧИНЫ МИГРАЦИИ.</a:t>
            </a:r>
            <a:endParaRPr b="1">
              <a:latin typeface="Calibri"/>
              <a:cs typeface="Calibri"/>
            </a:endParaRPr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28625" y="1381125"/>
          <a:ext cx="11249025" cy="5105400"/>
          <a:chOff x="0" y="0"/>
          <a:chExt cx="1124902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866775"/>
          </a:xfrm>
        </p:spPr>
        <p:txBody>
          <a:bodyPr/>
          <a:lstStyle/>
          <a:p>
            <a:pPr>
              <a:defRPr/>
            </a:pPr>
            <a:r>
              <a:rPr lang="ru-RU" b="1">
                <a:latin typeface="Calibri"/>
                <a:cs typeface="Calibri"/>
              </a:rPr>
              <a:t>ПОСЛЕДСТВИЯ МИГРАЦИИ</a:t>
            </a:r>
            <a:endParaRPr b="1">
              <a:latin typeface="Calibri"/>
              <a:cs typeface="Calibri"/>
            </a:endParaRPr>
          </a:p>
        </p:txBody>
      </p:sp>
      <p:graphicFrame>
        <p:nvGraphicFramePr>
          <p:cNvPr id="6" name="Объект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38149" y="1343025"/>
          <a:ext cx="11172825" cy="5124450"/>
          <a:chOff x="0" y="0"/>
          <a:chExt cx="11172825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2076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ИНДОЕВРОПЕЙЦЫ-это древняя этноязыковая общность, которая сложилась на территории современной Турции и Ирана в 5–4 тыс. до н. э (арии)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122" name="Picture 2" descr="Примерно треть человечества говорит на индоевропейских языках и на сегодняшний день это самая крупная языковая семья. В нее входит множество языков, мертвых и живых. Однако какие из них самые древние?-2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 flipH="0" flipV="0">
            <a:off x="4217839" y="2866807"/>
            <a:ext cx="6121892" cy="37721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1" y="609600"/>
            <a:ext cx="8032747" cy="135636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МИГРАЦИЯ ИНДОЕВРОПЕЙЦЕВ 4-1 тыс. до н.э.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146" name="Picture 2" descr="Миграции индоевропейцев согласно «курганной гипотезе». Розовым обозначена предполагаемая прародина (самарская культура, среднестоговская культура), красным — распространение к середине 3-го тыс. до н. э. и оранжевым — к 1-му тыс. до н. э.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86613" y="2152472"/>
            <a:ext cx="8032747" cy="42050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 flipH="0" flipV="0">
            <a:off x="8545703" y="1287779"/>
            <a:ext cx="3353504" cy="39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Calibri"/>
                <a:cs typeface="Calibri"/>
              </a:rPr>
              <a:t>Подумайте: что способствовало расселению индоевропейцев?</a:t>
            </a:r>
            <a:endParaRPr sz="280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Calibri"/>
                <a:cs typeface="Calibri"/>
              </a:rPr>
              <a:t>Какие </a:t>
            </a:r>
            <a:r>
              <a:rPr lang="ru-RU" sz="2800">
                <a:solidFill>
                  <a:schemeClr val="accent1">
                    <a:lumMod val="50000"/>
                  </a:schemeClr>
                </a:solidFill>
                <a:highlight>
                  <a:srgbClr val="00FFFF"/>
                </a:highlight>
                <a:latin typeface="Calibri"/>
                <a:cs typeface="Calibri"/>
              </a:rPr>
              <a:t>археологические культуры характерны для индоевропейцев?</a:t>
            </a:r>
            <a:endParaRPr sz="2800">
              <a:solidFill>
                <a:schemeClr val="accent1">
                  <a:lumMod val="50000"/>
                </a:schemeClr>
              </a:solidFill>
              <a:highlight>
                <a:srgbClr val="00FFFF"/>
              </a:highlight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371476"/>
            <a:ext cx="9875520" cy="962024"/>
          </a:xfrm>
          <a:prstGeom prst="rect">
            <a:avLst/>
          </a:prstGeom>
          <a:solidFill>
            <a:srgbClr val="DFE3CA"/>
          </a:solidFill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Индоевропейцы на белорусских землях</a:t>
            </a:r>
            <a:endParaRPr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143000" y="1266917"/>
            <a:ext cx="9872870" cy="4829082"/>
          </a:xfrm>
        </p:spPr>
        <p:txBody>
          <a:bodyPr>
            <a:noAutofit/>
          </a:bodyPr>
          <a:lstStyle/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3 тыс. до н.э.</a:t>
            </a:r>
            <a:endParaRPr/>
          </a:p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Расселение по рекам Днепр, </a:t>
            </a: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Сож</a:t>
            </a: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Припять, Неман</a:t>
            </a:r>
            <a:endParaRPr/>
          </a:p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Ассимиляция местного населения. 2 тыс. до н.э. расселение балтов</a:t>
            </a:r>
            <a:endParaRPr/>
          </a:p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Распространение на белорусских землях земледелия и скотоводства</a:t>
            </a:r>
            <a:endParaRPr/>
          </a:p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Появление ремесел и обмена</a:t>
            </a:r>
            <a:endParaRPr/>
          </a:p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Распространение кремниевого оружия, топоров</a:t>
            </a:r>
            <a:endParaRPr/>
          </a:p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Строительство укрепленных поселений</a:t>
            </a:r>
            <a:endParaRPr/>
          </a:p>
          <a:p>
            <a:pPr>
              <a:buFontTx/>
              <a:buChar char="-"/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Возникновение новых социальных общностей</a:t>
            </a:r>
            <a:endParaRPr sz="280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61153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Достижения индоевропейских племен:</a:t>
            </a:r>
            <a:endParaRPr/>
          </a:p>
        </p:txBody>
      </p:sp>
      <p:sp>
        <p:nvSpPr>
          <p:cNvPr id="165892098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Колесо, повозка</a:t>
            </a:r>
            <a:endParaRPr sz="2200">
              <a:solidFill>
                <a:schemeClr val="tx1"/>
              </a:solidFill>
              <a:latin typeface="Arial"/>
              <a:cs typeface="Arial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4 тыс. до н.э.- глиняная посуда</a:t>
            </a:r>
            <a:endParaRPr sz="2200">
              <a:solidFill>
                <a:schemeClr val="tx1"/>
              </a:solidFill>
              <a:latin typeface="Arial"/>
              <a:cs typeface="Arial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2 тыс до н.э. - кремниевые шахты, пос. Красносельский</a:t>
            </a:r>
            <a:endParaRPr sz="2200">
              <a:solidFill>
                <a:schemeClr val="tx1"/>
              </a:solidFill>
              <a:latin typeface="Arial"/>
              <a:cs typeface="Arial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200" b="1">
                <a:solidFill>
                  <a:schemeClr val="tx1"/>
                </a:solidFill>
                <a:highlight>
                  <a:srgbClr val="00FF00"/>
                </a:highlight>
                <a:latin typeface="Arial"/>
                <a:cs typeface="Arial"/>
              </a:rPr>
              <a:t>Соседская община </a:t>
            </a:r>
            <a:r>
              <a:rPr lang="ru-RU" sz="2200">
                <a:solidFill>
                  <a:schemeClr val="tx1"/>
                </a:solidFill>
                <a:latin typeface="Arial"/>
                <a:cs typeface="Arial"/>
              </a:rPr>
              <a:t> это </a:t>
            </a: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форма орга</a:t>
            </a: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низации сообщества</a:t>
            </a:r>
            <a:r>
              <a:rPr lang="ru-RU"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endParaRPr lang="ru-RU" sz="22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людей, которое со</a:t>
            </a: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стоит из нескольких</a:t>
            </a:r>
            <a:r>
              <a:rPr lang="ru-RU"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семей, </a:t>
            </a:r>
            <a:endParaRPr sz="22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проживающи</a:t>
            </a:r>
            <a:r>
              <a:rPr lang="ru-RU"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на одной территории,</a:t>
            </a:r>
            <a:r>
              <a:rPr lang="ru-RU"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но ведущих отдель</a:t>
            </a: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ное</a:t>
            </a:r>
            <a:endParaRPr sz="22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sz="22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хозяйство.</a:t>
            </a:r>
            <a:endParaRPr sz="22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8655931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943349" y="1704333"/>
            <a:ext cx="2897242" cy="3455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170" name="Picture 2" descr="https://i.cdn01.ru/files/users/images/ee/91/ee916a867e92644f128faf6021fdf318.pn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173480" y="609600"/>
            <a:ext cx="9875520" cy="59778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Цель урока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43000" y="2057400"/>
            <a:ext cx="10149396" cy="4038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Узнать об эволюции общества и экономических отношений в древности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Понимать роль орудий труда и производящего хозяйства в развитии человеческой цивилизации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Уметь объяснить значение важнейших достижений человечества в первобытную эпоху</a:t>
            </a:r>
            <a:endParaRPr sz="3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1" y="609600"/>
            <a:ext cx="11229974" cy="135636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Назовите особенности соседской общины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194" name="Picture 2" descr="3-2 Эволюция социальной структуры первобытного общества в Беларуси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707230" y="1738074"/>
            <a:ext cx="7436645" cy="4461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218" name="Picture 2" descr="Община. Раскладываем по полочкам к ЕГЭ по истории 2022 | Zа историческую  Родину 🇷🇺 | Дзен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62756" y="304800"/>
            <a:ext cx="7119144" cy="54864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96225" y="584834"/>
            <a:ext cx="3676650" cy="569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828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>
                <a:latin typeface="Calibri"/>
                <a:cs typeface="Calibri"/>
              </a:rPr>
              <a:t>ВЫВОД ПО ТЕМЕ:</a:t>
            </a:r>
            <a:endParaRPr sz="4800" b="1"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250" y="1438275"/>
            <a:ext cx="11144250" cy="465772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3200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Орудия труда выделили человека из мира животных, способствовали преодолению угрозы его существованию, создали возможности прогресса. На белорусских землях происходили те же процессы, что и в других регионах мира. Важнейшим событием древней истории Беларуси стало расселение индоевропейцев. С конца неолита белорусские земли оказались включены в </a:t>
            </a:r>
            <a:r>
              <a:rPr lang="ru-RU" sz="3200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общеевразийское</a:t>
            </a:r>
            <a:r>
              <a:rPr lang="ru-RU" sz="3200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культурное пространство. Переход к производящему хозяйству, а затем начало использования металлов, отразились на всех сторонах жизни человечества и привели к созданию первых цивилизаций и государств. </a:t>
            </a:r>
            <a:endParaRPr sz="3200" i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ВСПОМНИТЕ материал темы «Происхождение человека»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43001" y="2057400"/>
            <a:ext cx="4362450" cy="4038600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 marL="45720" indent="0">
              <a:buNone/>
              <a:defRPr/>
            </a:pPr>
            <a:r>
              <a:rPr lang="ru-RU" sz="4000">
                <a:latin typeface="Calibri"/>
                <a:cs typeface="Calibri"/>
              </a:rPr>
              <a:t>Охарактеризуйте теории происхождения человека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1026" name="Picture 2" descr="Происхождение человека (Людмила Тутова) / Стихи.ру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29301" y="1953815"/>
            <a:ext cx="5661025" cy="4245770"/>
          </a:xfrm>
          <a:prstGeom prst="rect">
            <a:avLst/>
          </a:prstGeom>
          <a:noFill/>
        </p:spPr>
      </p:pic>
      <p:pic>
        <p:nvPicPr>
          <p:cNvPr id="5" name="Рисунок 4" descr="Справк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3876" y="187642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Опираясь на инфографику опишите этапы эволюции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07194" y="1824823"/>
            <a:ext cx="7527131" cy="4004477"/>
          </a:xfrm>
          <a:prstGeom prst="rect">
            <a:avLst/>
          </a:prstGeom>
        </p:spPr>
      </p:pic>
      <p:pic>
        <p:nvPicPr>
          <p:cNvPr id="6" name="Рисунок 5" descr="Справка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5800" y="5334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543925" y="2400300"/>
            <a:ext cx="3038475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Чем была вызвана эволюция древних приматов?</a:t>
            </a:r>
            <a:endParaRPr sz="40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Поработаем с картосхемой</a:t>
            </a:r>
            <a:endParaRPr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751790" y="1752383"/>
            <a:ext cx="6773167" cy="4067391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 bwMode="auto">
          <a:xfrm>
            <a:off x="7686673" y="1704974"/>
            <a:ext cx="4021617" cy="45434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Что могло облегчить или усложнить процесс расселения? 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Почему север Евразии был заселен позже других территорий?</a:t>
            </a:r>
            <a:endParaRPr sz="320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Как периодизация древности отражает эволюцию орудий труда?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944376" y="2051889"/>
            <a:ext cx="10074143" cy="3811534"/>
          </a:xfrm>
          <a:prstGeom prst="rect">
            <a:avLst/>
          </a:prstGeom>
        </p:spPr>
      </p:pic>
      <p:sp>
        <p:nvSpPr>
          <p:cNvPr id="691477084" name=""/>
          <p:cNvSpPr txBox="1"/>
          <p:nvPr/>
        </p:nvSpPr>
        <p:spPr bwMode="auto">
          <a:xfrm flipH="0" flipV="0">
            <a:off x="833227" y="6112645"/>
            <a:ext cx="10563319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>
                <a:latin typeface="Arial"/>
                <a:cs typeface="Arial"/>
              </a:rPr>
              <a:t>МИКРОЛИТЫ</a:t>
            </a:r>
            <a:r>
              <a:rPr lang="ru-RU" sz="2200">
                <a:latin typeface="Arial"/>
                <a:cs typeface="Arial"/>
              </a:rPr>
              <a:t>-каменные вкладыши для костяной или деревянной основы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Поработайте с материалом учебника (п.1), выделите виды древнейших орудий труда</a:t>
            </a:r>
            <a:endParaRPr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050" name="Picture 2" descr="Каменные орудия труда у первобытных людей | первые каменные орудия труда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314575" y="2057400"/>
            <a:ext cx="8010524" cy="4362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17269" y="609600"/>
            <a:ext cx="10422255" cy="150495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Установите причинно-следственную связь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1143000" y="1866900"/>
          <a:ext cx="10001250" cy="4229100"/>
          <a:chOff x="0" y="0"/>
          <a:chExt cx="1000125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71525" y="609600"/>
            <a:ext cx="10696575" cy="13563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Неолитическая революция — переход от присваивающего хозяйства к производящему.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Начало – Ближний Восток, Месопотамия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9-3 тысячелетие до н.э.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Сосуществование земледелия, животноводства и охоты, собирательства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Появление промыслов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Появление ремесла</a:t>
            </a:r>
            <a:endParaRPr sz="360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83874760" name=""/>
          <p:cNvSpPr/>
          <p:nvPr/>
        </p:nvSpPr>
        <p:spPr bwMode="auto">
          <a:xfrm flipH="0" flipV="0">
            <a:off x="7371262" y="4004199"/>
            <a:ext cx="4152160" cy="2091800"/>
          </a:xfrm>
          <a:prstGeom prst="wedgeRoundRectCallout">
            <a:avLst>
              <a:gd name="adj1" fmla="val -21937"/>
              <a:gd name="adj2" fmla="val 69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173466" name=""/>
          <p:cNvSpPr txBox="1"/>
          <p:nvPr/>
        </p:nvSpPr>
        <p:spPr bwMode="auto">
          <a:xfrm flipH="0" flipV="0">
            <a:off x="7565460" y="4124417"/>
            <a:ext cx="3902818" cy="19202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 b="1"/>
              <a:t>Рассмотрите схему стр. 32, установите взаимосвязи между последствиями неолитической революции. Почему комплекс изменений назвали РЕВОЛЮЦИЯ?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0</TotalTime>
  <Words>0</Words>
  <Application>ONLYOFFICE/7.2.1.36</Application>
  <DocSecurity>0</DocSecurity>
  <PresentationFormat>Широкоэкранный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общества и экономики в древности</dc:title>
  <dc:subject/>
  <dc:creator>Учитель</dc:creator>
  <cp:keywords/>
  <dc:description/>
  <dc:identifier/>
  <dc:language/>
  <cp:lastModifiedBy/>
  <cp:revision>17</cp:revision>
  <dcterms:created xsi:type="dcterms:W3CDTF">2024-08-16T09:00:34Z</dcterms:created>
  <dcterms:modified xsi:type="dcterms:W3CDTF">2025-08-11T15:01:22Z</dcterms:modified>
  <cp:category/>
  <cp:contentStatus/>
  <cp:version/>
</cp:coreProperties>
</file>