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s/slide29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07488" cy="6840538"/>
  <p:notesSz cx="9107488" cy="6840538"/>
  <p:defaultTextStyle>
    <a:lvl1pPr marL="0" indent="0" algn="l" defTabSz="914400">
      <a:lnSpc>
        <a:spcPct val="100000"/>
      </a:lnSpc>
      <a:buNone/>
      <a:defRPr lang="ru-RU" sz="1800">
        <a:solidFill>
          <a:schemeClr val="dk1"/>
        </a:solidFill>
        <a:latin typeface="+mj-lt"/>
      </a:defRPr>
    </a:lvl1pPr>
    <a:lvl2pPr marL="457200" indent="457200" algn="l" defTabSz="914400">
      <a:lnSpc>
        <a:spcPct val="100000"/>
      </a:lnSpc>
      <a:buNone/>
      <a:defRPr lang="ru-RU" sz="1800">
        <a:solidFill>
          <a:schemeClr val="dk1"/>
        </a:solidFill>
        <a:latin typeface="+mj-lt"/>
      </a:defRPr>
    </a:lvl2pPr>
    <a:lvl3pPr marL="914400" indent="914400" algn="l" defTabSz="914400">
      <a:lnSpc>
        <a:spcPct val="100000"/>
      </a:lnSpc>
      <a:buNone/>
      <a:defRPr lang="ru-RU" sz="1800">
        <a:solidFill>
          <a:schemeClr val="dk1"/>
        </a:solidFill>
        <a:latin typeface="+mj-lt"/>
      </a:defRPr>
    </a:lvl3pPr>
    <a:lvl4pPr marL="1371600" indent="1371600" algn="l" defTabSz="914400">
      <a:lnSpc>
        <a:spcPct val="100000"/>
      </a:lnSpc>
      <a:buNone/>
      <a:defRPr lang="ru-RU" sz="1800">
        <a:solidFill>
          <a:schemeClr val="dk1"/>
        </a:solidFill>
        <a:latin typeface="+mj-lt"/>
      </a:defRPr>
    </a:lvl4pPr>
    <a:lvl5pPr marL="1828800" indent="1828800" algn="l" defTabSz="914400">
      <a:lnSpc>
        <a:spcPct val="100000"/>
      </a:lnSpc>
      <a:buNone/>
      <a:defRPr lang="ru-RU" sz="1800">
        <a:solidFill>
          <a:schemeClr val="dk1"/>
        </a:solidFill>
        <a:latin typeface="+mj-lt"/>
      </a:defRPr>
    </a:lvl5pPr>
    <a:lvl6pPr>
      <a:defRPr lang="ru-RU" sz="1800">
        <a:latin typeface="Arial"/>
      </a:defRPr>
    </a:lvl6pPr>
    <a:lvl7pPr>
      <a:defRPr lang="ru-RU" sz="1800">
        <a:latin typeface="Arial"/>
      </a:defRPr>
    </a:lvl7pPr>
    <a:lvl8pPr>
      <a:defRPr lang="ru-RU" sz="1800">
        <a:latin typeface="Arial"/>
      </a:defRPr>
    </a:lvl8pPr>
    <a:lvl9pPr>
      <a:defRPr lang="ru-RU" sz="1800">
        <a:latin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presProps" Target="presProps.xml" /><Relationship Id="rId35" Type="http://schemas.openxmlformats.org/officeDocument/2006/relationships/tableStyles" Target="tableStyles.xml" /><Relationship Id="rId3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13666" hidden="0"/>
          <p:cNvSpPr>
            <a:spLocks noChangeArrowheads="1" noGrp="1"/>
          </p:cNvSpPr>
          <p:nvPr isPhoto="0" userDrawn="0">
            <p:ph type="ctrTitle" hasCustomPrompt="0"/>
          </p:nvPr>
        </p:nvSpPr>
        <p:spPr bwMode="auto">
          <a:xfrm>
            <a:off x="910799" y="1520000"/>
            <a:ext cx="7593162" cy="1748000"/>
          </a:xfrm>
          <a:prstGeom prst="rect">
            <a:avLst/>
          </a:prstGeom>
          <a:noFill/>
        </p:spPr>
        <p:txBody>
          <a:bodyPr lIns="91439" tIns="45720" rIns="91439" bIns="45719"/>
          <a:lstStyle>
            <a:lvl1pPr>
              <a:defRPr sz="5000"/>
            </a:lvl1pPr>
            <a:lvl2pPr>
              <a:defRPr sz="5000"/>
            </a:lvl2pPr>
            <a:lvl3pPr>
              <a:defRPr sz="5000"/>
            </a:lvl3pPr>
            <a:lvl4pPr>
              <a:defRPr sz="5000"/>
            </a:lvl4pPr>
            <a:lvl5pPr>
              <a:defRPr sz="5000"/>
            </a:lvl5pPr>
          </a:lstStyle>
          <a:p>
            <a:pPr marL="0" lvl="0" indent="0"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Shape 113667" hidden="0"/>
          <p:cNvSpPr>
            <a:spLocks noChangeArrowheads="1" noGrp="1"/>
          </p:cNvSpPr>
          <p:nvPr isPhoto="0" userDrawn="0">
            <p:ph type="subTitle" idx="1" hasCustomPrompt="0"/>
          </p:nvPr>
        </p:nvSpPr>
        <p:spPr bwMode="auto">
          <a:xfrm>
            <a:off x="1973399" y="3952000"/>
            <a:ext cx="6527400" cy="1747999"/>
          </a:xfrm>
          <a:prstGeom prst="rect">
            <a:avLst/>
          </a:prstGeom>
          <a:noFill/>
        </p:spPr>
        <p:txBody>
          <a:bodyPr lIns="91439" tIns="45719" rIns="91440" bIns="45720"/>
          <a:lstStyle>
            <a:lvl1pPr marL="0">
              <a:buNone/>
              <a:defRPr sz="2800"/>
            </a:lvl1pPr>
            <a:lvl2pPr marL="344487" algn="ctr">
              <a:buNone/>
              <a:defRPr sz="2800"/>
            </a:lvl2pPr>
            <a:lvl3pPr marL="671512" algn="ctr">
              <a:buNone/>
              <a:defRPr sz="2800"/>
            </a:lvl3pPr>
            <a:lvl4pPr marL="1023937" algn="ctr">
              <a:buNone/>
              <a:defRPr sz="2800"/>
            </a:lvl4pPr>
            <a:lvl5pPr marL="1341437" algn="ctr">
              <a:buNone/>
              <a:defRPr sz="2800"/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6" name="Shape 113668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xfrm>
            <a:off x="455399" y="6227250"/>
            <a:ext cx="2125199" cy="456000"/>
          </a:xfrm>
          <a:prstGeom prst="rect">
            <a:avLst/>
          </a:prstGeom>
          <a:noFill/>
        </p:spPr>
        <p:txBody>
          <a:bodyPr lIns="91439" tIns="45720" rIns="91440" bIns="45719" anchor="b"/>
          <a:lstStyle/>
          <a:p>
            <a:pPr marL="0" lvl="0" indent="0">
              <a:buNone/>
              <a:defRPr/>
            </a:pPr>
            <a:endParaRPr lang="en-US" sz="1200"/>
          </a:p>
        </p:txBody>
      </p:sp>
      <p:sp>
        <p:nvSpPr>
          <p:cNvPr id="7" name="Shape 113669" hidden="0"/>
          <p:cNvSpPr>
            <a:spLocks noChangeArrowheads="1" noGrp="1"/>
          </p:cNvSpPr>
          <p:nvPr isPhoto="0" userDrawn="0">
            <p:ph type="ftr" idx="3" hasCustomPrompt="0"/>
          </p:nvPr>
        </p:nvSpPr>
        <p:spPr bwMode="auto">
          <a:xfrm>
            <a:off x="3111900" y="6227250"/>
            <a:ext cx="2884199" cy="456000"/>
          </a:xfrm>
          <a:prstGeom prst="rect">
            <a:avLst/>
          </a:prstGeom>
          <a:noFill/>
        </p:spPr>
        <p:txBody>
          <a:bodyPr lIns="91440" tIns="45720" rIns="91439" bIns="45719" anchor="b"/>
          <a:lstStyle/>
          <a:p>
            <a:pPr marL="0" lvl="0" indent="0" algn="ctr">
              <a:buNone/>
              <a:defRPr/>
            </a:pPr>
            <a:endParaRPr lang="en-US" sz="1200"/>
          </a:p>
        </p:txBody>
      </p:sp>
      <p:sp>
        <p:nvSpPr>
          <p:cNvPr id="8" name="Shape 113670" hidden="0"/>
          <p:cNvSpPr>
            <a:spLocks noChangeArrowheads="1" noGrp="1"/>
          </p:cNvSpPr>
          <p:nvPr isPhoto="0" userDrawn="0">
            <p:ph type="sldNum" idx="4" hasCustomPrompt="0"/>
          </p:nvPr>
        </p:nvSpPr>
        <p:spPr bwMode="auto">
          <a:xfrm>
            <a:off x="6527400" y="6227250"/>
            <a:ext cx="2125200" cy="456000"/>
          </a:xfrm>
          <a:prstGeom prst="rect">
            <a:avLst/>
          </a:prstGeom>
          <a:noFill/>
        </p:spPr>
        <p:txBody>
          <a:bodyPr lIns="91439" tIns="45720" rIns="91439" bIns="45719" anchor="b"/>
          <a:lstStyle/>
          <a:p>
            <a:pPr marL="0" lvl="0" indent="0" algn="r">
              <a:buNone/>
              <a:defRPr/>
            </a:pPr>
            <a:fld id="{D038279B-FC19-497E-A7D1-5ADD9CAF016F}" type="slidenum">
              <a:rPr/>
              <a:t/>
            </a:fld>
            <a:endParaRPr/>
          </a:p>
        </p:txBody>
      </p:sp>
      <p:sp>
        <p:nvSpPr>
          <p:cNvPr id="9" name="Shape 113671" hidden="0"/>
          <p:cNvSpPr>
            <a:spLocks noChangeArrowheads="1" noGrp="1"/>
          </p:cNvSpPr>
          <p:nvPr isPhoto="0" userDrawn="0"/>
        </p:nvSpPr>
        <p:spPr bwMode="auto">
          <a:xfrm>
            <a:off x="607200" y="1216000"/>
            <a:ext cx="7893600" cy="912000"/>
          </a:xfrm>
          <a:custGeom>
            <a:avLst/>
            <a:gdLst>
              <a:gd name="gd0" fmla="val 65536"/>
              <a:gd name="gd1" fmla="val 0"/>
              <a:gd name="gd2" fmla="val 1000"/>
              <a:gd name="gd3" fmla="val 0"/>
              <a:gd name="gd4" fmla="val 0"/>
              <a:gd name="gd5" fmla="val 1000"/>
              <a:gd name="gd6" fmla="val 0"/>
              <a:gd name="gd7" fmla="*/ w 0 1000"/>
              <a:gd name="gd8" fmla="*/ h 0 1000"/>
              <a:gd name="gd9" fmla="*/ w 21600 1000"/>
              <a:gd name="gd10" fmla="*/ h 21600 1000"/>
            </a:gdLst>
            <a:ahLst/>
            <a:cxnLst/>
            <a:rect l="gd7" t="gd8" r="gd9" b="gd10"/>
            <a:pathLst>
              <a:path w="1000" h="1000" fill="norm" stroke="1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</a:path>
              <a:path w="1000" h="1000" fill="norm" stroke="1" extrusionOk="0"/>
            </a:pathLst>
          </a:custGeom>
          <a:noFill/>
          <a:ln w="25400">
            <a:solidFill>
              <a:schemeClr val="accent1"/>
            </a:solidFill>
            <a:miter/>
            <a:headEnd/>
            <a:tailEnd/>
          </a:ln>
        </p:spPr>
        <p:txBody>
          <a:bodyPr lIns="91439" tIns="45720" rIns="91440" bIns="45719"/>
          <a:lstStyle/>
          <a:p>
            <a:pPr>
              <a:defRPr/>
            </a:pPr>
            <a:endParaRPr/>
          </a:p>
        </p:txBody>
      </p:sp>
      <p:sp>
        <p:nvSpPr>
          <p:cNvPr id="10" name="Shape 113672" hidden="0"/>
          <p:cNvSpPr>
            <a:spLocks noChangeArrowheads="1" noGrp="1"/>
          </p:cNvSpPr>
          <p:nvPr isPhoto="0" userDrawn="0"/>
        </p:nvSpPr>
        <p:spPr bwMode="auto">
          <a:xfrm>
            <a:off x="1973399" y="3952000"/>
            <a:ext cx="648628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91439" tIns="45719" rIns="91440" bIns="-81719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p:hf dt="1" ftr="1" hdr="1" sldNum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AndClipArt" userDrawn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12642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xfrm>
            <a:off x="455399" y="277083"/>
            <a:ext cx="8197200" cy="1136833"/>
          </a:xfrm>
          <a:prstGeom prst="rect">
            <a:avLst/>
          </a:prstGeom>
          <a:noFill/>
        </p:spPr>
        <p:txBody>
          <a:bodyPr lIns="91439" tIns="45719" rIns="91440" bIns="45719"/>
          <a:lstStyle/>
          <a:p>
            <a:pPr>
              <a:defRPr/>
            </a:pPr>
            <a:endParaRPr/>
          </a:p>
        </p:txBody>
      </p:sp>
      <p:sp>
        <p:nvSpPr>
          <p:cNvPr id="5" name="Shape 112643" hidden="0"/>
          <p:cNvSpPr>
            <a:spLocks noChangeArrowheads="1" noGrp="1"/>
          </p:cNvSpPr>
          <p:nvPr isPhoto="0" userDrawn="0">
            <p:ph type="body" idx="1" hasCustomPrompt="0"/>
          </p:nvPr>
        </p:nvSpPr>
        <p:spPr bwMode="auto">
          <a:xfrm>
            <a:off x="455399" y="1596000"/>
            <a:ext cx="4022699" cy="4518833"/>
          </a:xfrm>
          <a:prstGeom prst="rect">
            <a:avLst/>
          </a:prstGeom>
          <a:noFill/>
        </p:spPr>
        <p:txBody>
          <a:bodyPr lIns="91439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6" name="Shape 1052" hidden="0"/>
          <p:cNvSpPr>
            <a:spLocks noChangeArrowheads="1" noGrp="1"/>
          </p:cNvSpPr>
          <p:nvPr isPhoto="0" userDrawn="0">
            <p:ph type="clipArt" hasCustomPrompt="0"/>
          </p:nvPr>
        </p:nvSpPr>
        <p:spPr bwMode="auto">
          <a:prstGeom prst="rect">
            <a:avLst/>
          </a:prstGeom>
          <a:noFill/>
        </p:spPr>
        <p:txBody>
          <a:bodyPr lIns="91440" tIns="45720" rIns="-125858" bIns="-80136"/>
          <a:lstStyle/>
          <a:p>
            <a:pPr>
              <a:defRPr/>
            </a:pPr>
            <a:endParaRPr/>
          </a:p>
        </p:txBody>
      </p:sp>
      <p:sp>
        <p:nvSpPr>
          <p:cNvPr id="7" name="Shape 112644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xfrm>
            <a:off x="455399" y="6227250"/>
            <a:ext cx="2125199" cy="456000"/>
          </a:xfrm>
          <a:prstGeom prst="rect">
            <a:avLst/>
          </a:prstGeom>
          <a:noFill/>
        </p:spPr>
        <p:txBody>
          <a:bodyPr lIns="91439" tIns="45720" rIns="91440" bIns="45719" anchor="b"/>
          <a:lstStyle/>
          <a:p>
            <a:pPr marL="0" lvl="0" indent="0">
              <a:buNone/>
              <a:defRPr/>
            </a:pPr>
            <a:endParaRPr lang="en-US" sz="1200"/>
          </a:p>
        </p:txBody>
      </p:sp>
      <p:sp>
        <p:nvSpPr>
          <p:cNvPr id="8" name="Shape 112645" hidden="0"/>
          <p:cNvSpPr>
            <a:spLocks noChangeArrowheads="1" noGrp="1"/>
          </p:cNvSpPr>
          <p:nvPr isPhoto="0" userDrawn="0">
            <p:ph type="ftr" idx="3" hasCustomPrompt="0"/>
          </p:nvPr>
        </p:nvSpPr>
        <p:spPr bwMode="auto">
          <a:xfrm>
            <a:off x="3111900" y="6232000"/>
            <a:ext cx="2884199" cy="456000"/>
          </a:xfrm>
          <a:prstGeom prst="rect">
            <a:avLst/>
          </a:prstGeom>
          <a:noFill/>
        </p:spPr>
        <p:txBody>
          <a:bodyPr lIns="91440" tIns="45720" rIns="91439" bIns="45719" anchor="b"/>
          <a:lstStyle/>
          <a:p>
            <a:pPr marL="0" lvl="0" indent="0" algn="ctr">
              <a:buNone/>
              <a:defRPr/>
            </a:pPr>
            <a:endParaRPr lang="en-US" sz="1200"/>
          </a:p>
        </p:txBody>
      </p:sp>
    </p:spTree>
  </p:cSld>
  <p:clrMapOvr>
    <a:masterClrMapping/>
  </p:clrMapOvr>
  <p:hf dt="1" ftr="1" hdr="1" sldNum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12642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xfrm>
            <a:off x="455399" y="277083"/>
            <a:ext cx="8197200" cy="1136833"/>
          </a:xfrm>
          <a:prstGeom prst="rect">
            <a:avLst/>
          </a:prstGeom>
          <a:noFill/>
        </p:spPr>
        <p:txBody>
          <a:bodyPr lIns="91439" tIns="45719" rIns="91440" bIns="45719"/>
          <a:lstStyle/>
          <a:p>
            <a:pPr>
              <a:defRPr/>
            </a:pPr>
            <a:endParaRPr/>
          </a:p>
        </p:txBody>
      </p:sp>
      <p:sp>
        <p:nvSpPr>
          <p:cNvPr id="5" name="Shape 1015" hidden="0"/>
          <p:cNvSpPr>
            <a:spLocks noChangeArrowheads="1" noGrp="1"/>
          </p:cNvSpPr>
          <p:nvPr isPhoto="0" userDrawn="0">
            <p:ph type="body" hasCustomPrompt="0"/>
          </p:nvPr>
        </p:nvSpPr>
        <p:spPr bwMode="auto">
          <a:prstGeom prst="rect">
            <a:avLst/>
          </a:prstGeom>
          <a:noFill/>
        </p:spPr>
        <p:txBody>
          <a:bodyPr lIns="91440" tIns="45720" rIns="-125858" bIns="-80136"/>
          <a:lstStyle/>
          <a:p>
            <a:pPr>
              <a:defRPr/>
            </a:pPr>
            <a:endParaRPr/>
          </a:p>
        </p:txBody>
      </p:sp>
      <p:sp>
        <p:nvSpPr>
          <p:cNvPr id="6" name="Shape 112644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xfrm>
            <a:off x="455399" y="6227250"/>
            <a:ext cx="2125199" cy="456000"/>
          </a:xfrm>
          <a:prstGeom prst="rect">
            <a:avLst/>
          </a:prstGeom>
          <a:noFill/>
        </p:spPr>
        <p:txBody>
          <a:bodyPr lIns="91439" tIns="45720" rIns="91440" bIns="45719" anchor="b"/>
          <a:lstStyle/>
          <a:p>
            <a:pPr marL="0" lvl="0" indent="0">
              <a:buNone/>
              <a:defRPr/>
            </a:pPr>
            <a:endParaRPr lang="en-US" sz="1200"/>
          </a:p>
        </p:txBody>
      </p:sp>
      <p:sp>
        <p:nvSpPr>
          <p:cNvPr id="7" name="Shape 112645" hidden="0"/>
          <p:cNvSpPr>
            <a:spLocks noChangeArrowheads="1" noGrp="1"/>
          </p:cNvSpPr>
          <p:nvPr isPhoto="0" userDrawn="0">
            <p:ph type="ftr" idx="3" hasCustomPrompt="0"/>
          </p:nvPr>
        </p:nvSpPr>
        <p:spPr bwMode="auto">
          <a:xfrm>
            <a:off x="3111900" y="6232000"/>
            <a:ext cx="2884199" cy="456000"/>
          </a:xfrm>
          <a:prstGeom prst="rect">
            <a:avLst/>
          </a:prstGeom>
          <a:noFill/>
        </p:spPr>
        <p:txBody>
          <a:bodyPr lIns="91440" tIns="45720" rIns="91439" bIns="45719" anchor="b"/>
          <a:lstStyle/>
          <a:p>
            <a:pPr marL="0" lvl="0" indent="0" algn="ctr">
              <a:buNone/>
              <a:defRPr/>
            </a:pPr>
            <a:endParaRPr lang="en-US" sz="1200"/>
          </a:p>
        </p:txBody>
      </p:sp>
    </p:spTree>
  </p:cSld>
  <p:clrMapOvr>
    <a:masterClrMapping/>
  </p:clrMapOvr>
  <p:hf dt="1" ftr="1" hdr="1" sldNum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12642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xfrm>
            <a:off x="455399" y="277083"/>
            <a:ext cx="8197200" cy="2382916"/>
          </a:xfrm>
          <a:prstGeom prst="rect">
            <a:avLst/>
          </a:prstGeom>
          <a:noFill/>
        </p:spPr>
        <p:txBody>
          <a:bodyPr lIns="91439" tIns="45719" rIns="91440" bIns="45720"/>
          <a:lstStyle/>
          <a:p>
            <a:pPr>
              <a:defRPr/>
            </a:pPr>
            <a:endParaRPr/>
          </a:p>
        </p:txBody>
      </p:sp>
      <p:sp>
        <p:nvSpPr>
          <p:cNvPr id="5" name="Shape 1019" hidden="0"/>
          <p:cNvSpPr>
            <a:spLocks noChangeArrowheads="1" noGrp="1"/>
          </p:cNvSpPr>
          <p:nvPr isPhoto="0" userDrawn="0">
            <p:ph hasCustomPrompt="0"/>
          </p:nvPr>
        </p:nvSpPr>
        <p:spPr bwMode="auto">
          <a:prstGeom prst="rect">
            <a:avLst/>
          </a:prstGeom>
          <a:noFill/>
        </p:spPr>
        <p:txBody>
          <a:bodyPr lIns="91440" tIns="45720" rIns="-125858" bIns="-80136"/>
          <a:lstStyle/>
          <a:p>
            <a:pPr>
              <a:defRPr/>
            </a:pPr>
            <a:endParaRPr/>
          </a:p>
        </p:txBody>
      </p:sp>
      <p:sp>
        <p:nvSpPr>
          <p:cNvPr id="6" name="Shape 1020" hidden="0"/>
          <p:cNvSpPr>
            <a:spLocks noChangeArrowheads="1" noGrp="1"/>
          </p:cNvSpPr>
          <p:nvPr isPhoto="0" userDrawn="0">
            <p:ph hasCustomPrompt="0"/>
          </p:nvPr>
        </p:nvSpPr>
        <p:spPr bwMode="auto">
          <a:prstGeom prst="rect">
            <a:avLst/>
          </a:prstGeom>
          <a:noFill/>
        </p:spPr>
        <p:txBody>
          <a:bodyPr lIns="91440" tIns="45720" rIns="-125858" bIns="-80136"/>
          <a:lstStyle/>
          <a:p>
            <a:pPr>
              <a:defRPr/>
            </a:pPr>
            <a:endParaRPr/>
          </a:p>
        </p:txBody>
      </p:sp>
      <p:sp>
        <p:nvSpPr>
          <p:cNvPr id="7" name="Shape 1021" hidden="0"/>
          <p:cNvSpPr>
            <a:spLocks noChangeArrowheads="1" noGrp="1"/>
          </p:cNvSpPr>
          <p:nvPr isPhoto="0" userDrawn="0">
            <p:ph hasCustomPrompt="0"/>
          </p:nvPr>
        </p:nvSpPr>
        <p:spPr bwMode="auto">
          <a:prstGeom prst="rect">
            <a:avLst/>
          </a:prstGeom>
          <a:noFill/>
        </p:spPr>
        <p:txBody>
          <a:bodyPr lIns="91440" tIns="45720" rIns="-125858" bIns="-80136"/>
          <a:lstStyle/>
          <a:p>
            <a:pPr>
              <a:defRPr/>
            </a:pPr>
            <a:endParaRPr/>
          </a:p>
        </p:txBody>
      </p:sp>
      <p:sp>
        <p:nvSpPr>
          <p:cNvPr id="8" name="Shape 112644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xfrm>
            <a:off x="455399" y="6227250"/>
            <a:ext cx="2125199" cy="456000"/>
          </a:xfrm>
          <a:prstGeom prst="rect">
            <a:avLst/>
          </a:prstGeom>
          <a:noFill/>
        </p:spPr>
        <p:txBody>
          <a:bodyPr lIns="91439" tIns="45720" rIns="91440" bIns="45719" anchor="b"/>
          <a:lstStyle/>
          <a:p>
            <a:pPr marL="0" lvl="0" indent="0">
              <a:buNone/>
              <a:defRPr/>
            </a:pPr>
            <a:endParaRPr lang="en-US" sz="1200"/>
          </a:p>
        </p:txBody>
      </p:sp>
      <p:sp>
        <p:nvSpPr>
          <p:cNvPr id="9" name="Shape 112645" hidden="0"/>
          <p:cNvSpPr>
            <a:spLocks noChangeArrowheads="1" noGrp="1"/>
          </p:cNvSpPr>
          <p:nvPr isPhoto="0" userDrawn="0">
            <p:ph type="ftr" idx="3" hasCustomPrompt="0"/>
          </p:nvPr>
        </p:nvSpPr>
        <p:spPr bwMode="auto">
          <a:xfrm>
            <a:off x="3111900" y="6232000"/>
            <a:ext cx="2884199" cy="456000"/>
          </a:xfrm>
          <a:prstGeom prst="rect">
            <a:avLst/>
          </a:prstGeom>
          <a:noFill/>
        </p:spPr>
        <p:txBody>
          <a:bodyPr lIns="91440" tIns="45720" rIns="91439" bIns="45719" anchor="b"/>
          <a:lstStyle/>
          <a:p>
            <a:pPr marL="0" lvl="0" indent="0" algn="ctr">
              <a:buNone/>
              <a:defRPr/>
            </a:pPr>
            <a:endParaRPr lang="en-US" sz="1200"/>
          </a:p>
        </p:txBody>
      </p:sp>
    </p:spTree>
  </p:cSld>
  <p:clrMapOvr>
    <a:masterClrMapping/>
  </p:clrMapOvr>
  <p:hf dt="1" ftr="1" hdr="1" sldNum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12642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xfrm>
            <a:off x="455399" y="277083"/>
            <a:ext cx="8197200" cy="1136833"/>
          </a:xfrm>
          <a:prstGeom prst="rect">
            <a:avLst/>
          </a:prstGeom>
          <a:noFill/>
        </p:spPr>
        <p:txBody>
          <a:bodyPr lIns="91439" tIns="45719" rIns="91440" bIns="45719"/>
          <a:lstStyle/>
          <a:p>
            <a:pPr>
              <a:defRPr/>
            </a:pPr>
            <a:endParaRPr/>
          </a:p>
        </p:txBody>
      </p:sp>
      <p:sp>
        <p:nvSpPr>
          <p:cNvPr id="5" name="Shape 1025" hidden="0"/>
          <p:cNvSpPr>
            <a:spLocks noChangeArrowheads="1" noGrp="1"/>
          </p:cNvSpPr>
          <p:nvPr isPhoto="0" userDrawn="0">
            <p:ph hasCustomPrompt="0"/>
          </p:nvPr>
        </p:nvSpPr>
        <p:spPr bwMode="auto">
          <a:prstGeom prst="rect">
            <a:avLst/>
          </a:prstGeom>
          <a:noFill/>
        </p:spPr>
        <p:txBody>
          <a:bodyPr lIns="91440" tIns="45720" rIns="-125858" bIns="-80136"/>
          <a:lstStyle/>
          <a:p>
            <a:pPr>
              <a:defRPr/>
            </a:pPr>
            <a:endParaRPr/>
          </a:p>
        </p:txBody>
      </p:sp>
      <p:sp>
        <p:nvSpPr>
          <p:cNvPr id="6" name="Shape 1026" hidden="0"/>
          <p:cNvSpPr>
            <a:spLocks noChangeArrowheads="1" noGrp="1"/>
          </p:cNvSpPr>
          <p:nvPr isPhoto="0" userDrawn="0">
            <p:ph hasCustomPrompt="0"/>
          </p:nvPr>
        </p:nvSpPr>
        <p:spPr bwMode="auto">
          <a:prstGeom prst="rect">
            <a:avLst/>
          </a:prstGeom>
          <a:noFill/>
        </p:spPr>
        <p:txBody>
          <a:bodyPr lIns="91440" tIns="45720" rIns="-125858" bIns="-80136"/>
          <a:lstStyle/>
          <a:p>
            <a:pPr>
              <a:defRPr/>
            </a:pPr>
            <a:endParaRPr/>
          </a:p>
        </p:txBody>
      </p:sp>
      <p:sp>
        <p:nvSpPr>
          <p:cNvPr id="7" name="Shape 112644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xfrm>
            <a:off x="455399" y="6227250"/>
            <a:ext cx="2125199" cy="456000"/>
          </a:xfrm>
          <a:prstGeom prst="rect">
            <a:avLst/>
          </a:prstGeom>
          <a:noFill/>
        </p:spPr>
        <p:txBody>
          <a:bodyPr lIns="91439" tIns="45720" rIns="91440" bIns="45719" anchor="b"/>
          <a:lstStyle/>
          <a:p>
            <a:pPr marL="0" lvl="0" indent="0">
              <a:buNone/>
              <a:defRPr/>
            </a:pPr>
            <a:endParaRPr lang="en-US" sz="1200"/>
          </a:p>
        </p:txBody>
      </p:sp>
      <p:sp>
        <p:nvSpPr>
          <p:cNvPr id="8" name="Shape 112645" hidden="0"/>
          <p:cNvSpPr>
            <a:spLocks noChangeArrowheads="1" noGrp="1"/>
          </p:cNvSpPr>
          <p:nvPr isPhoto="0" userDrawn="0">
            <p:ph type="ftr" idx="3" hasCustomPrompt="0"/>
          </p:nvPr>
        </p:nvSpPr>
        <p:spPr bwMode="auto">
          <a:xfrm>
            <a:off x="3111900" y="6232000"/>
            <a:ext cx="2884199" cy="456000"/>
          </a:xfrm>
          <a:prstGeom prst="rect">
            <a:avLst/>
          </a:prstGeom>
          <a:noFill/>
        </p:spPr>
        <p:txBody>
          <a:bodyPr lIns="91440" tIns="45720" rIns="91439" bIns="45719" anchor="b"/>
          <a:lstStyle/>
          <a:p>
            <a:pPr marL="0" lvl="0" indent="0" algn="ctr">
              <a:buNone/>
              <a:defRPr/>
            </a:pPr>
            <a:endParaRPr lang="en-US" sz="1200"/>
          </a:p>
        </p:txBody>
      </p:sp>
    </p:spTree>
  </p:cSld>
  <p:clrMapOvr>
    <a:masterClrMapping/>
  </p:clrMapOvr>
  <p:hf dt="1" ftr="1" hdr="1" sldNum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12642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xfrm>
            <a:off x="455399" y="277083"/>
            <a:ext cx="8197200" cy="786916"/>
          </a:xfrm>
          <a:prstGeom prst="rect">
            <a:avLst/>
          </a:prstGeom>
          <a:noFill/>
        </p:spPr>
        <p:txBody>
          <a:bodyPr lIns="91439" tIns="45719" rIns="91440" bIns="45719"/>
          <a:lstStyle/>
          <a:p>
            <a:pPr>
              <a:defRPr/>
            </a:pPr>
            <a:endParaRPr/>
          </a:p>
        </p:txBody>
      </p:sp>
      <p:sp>
        <p:nvSpPr>
          <p:cNvPr id="5" name="Shape 1030" hidden="0"/>
          <p:cNvSpPr>
            <a:spLocks noChangeArrowheads="1" noGrp="1"/>
          </p:cNvSpPr>
          <p:nvPr isPhoto="0" userDrawn="0">
            <p:ph hasCustomPrompt="0"/>
          </p:nvPr>
        </p:nvSpPr>
        <p:spPr bwMode="auto">
          <a:prstGeom prst="rect">
            <a:avLst/>
          </a:prstGeom>
          <a:noFill/>
        </p:spPr>
        <p:txBody>
          <a:bodyPr lIns="91440" tIns="45720" rIns="-125858" bIns="-80136"/>
          <a:lstStyle/>
          <a:p>
            <a:pPr>
              <a:defRPr/>
            </a:pPr>
            <a:endParaRPr/>
          </a:p>
        </p:txBody>
      </p:sp>
      <p:sp>
        <p:nvSpPr>
          <p:cNvPr id="6" name="Shape 1031" hidden="0"/>
          <p:cNvSpPr>
            <a:spLocks noChangeArrowheads="1" noGrp="1"/>
          </p:cNvSpPr>
          <p:nvPr isPhoto="0" userDrawn="0">
            <p:ph hasCustomPrompt="0"/>
          </p:nvPr>
        </p:nvSpPr>
        <p:spPr bwMode="auto">
          <a:prstGeom prst="rect">
            <a:avLst/>
          </a:prstGeom>
          <a:noFill/>
        </p:spPr>
        <p:txBody>
          <a:bodyPr lIns="91440" tIns="45720" rIns="-125858" bIns="-80136"/>
          <a:lstStyle/>
          <a:p>
            <a:pPr>
              <a:defRPr/>
            </a:pPr>
            <a:endParaRPr/>
          </a:p>
        </p:txBody>
      </p:sp>
      <p:sp>
        <p:nvSpPr>
          <p:cNvPr id="7" name="Shape 1032" hidden="0"/>
          <p:cNvSpPr>
            <a:spLocks noChangeArrowheads="1" noGrp="1"/>
          </p:cNvSpPr>
          <p:nvPr isPhoto="0" userDrawn="0">
            <p:ph hasCustomPrompt="0"/>
          </p:nvPr>
        </p:nvSpPr>
        <p:spPr bwMode="auto">
          <a:prstGeom prst="rect">
            <a:avLst/>
          </a:prstGeom>
          <a:noFill/>
        </p:spPr>
        <p:txBody>
          <a:bodyPr lIns="91440" tIns="45720" rIns="-125858" bIns="-80136"/>
          <a:lstStyle/>
          <a:p>
            <a:pPr>
              <a:defRPr/>
            </a:pPr>
            <a:endParaRPr/>
          </a:p>
        </p:txBody>
      </p:sp>
      <p:sp>
        <p:nvSpPr>
          <p:cNvPr id="8" name="Shape 1033" hidden="0"/>
          <p:cNvSpPr>
            <a:spLocks noChangeArrowheads="1" noGrp="1"/>
          </p:cNvSpPr>
          <p:nvPr isPhoto="0" userDrawn="0">
            <p:ph hasCustomPrompt="0"/>
          </p:nvPr>
        </p:nvSpPr>
        <p:spPr bwMode="auto">
          <a:prstGeom prst="rect">
            <a:avLst/>
          </a:prstGeom>
          <a:noFill/>
        </p:spPr>
        <p:txBody>
          <a:bodyPr lIns="91440" tIns="45720" rIns="-125858" bIns="-80136"/>
          <a:lstStyle/>
          <a:p>
            <a:pPr>
              <a:defRPr/>
            </a:pPr>
            <a:endParaRPr/>
          </a:p>
        </p:txBody>
      </p:sp>
      <p:sp>
        <p:nvSpPr>
          <p:cNvPr id="9" name="Shape 112644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xfrm>
            <a:off x="455399" y="6227250"/>
            <a:ext cx="2125199" cy="456000"/>
          </a:xfrm>
          <a:prstGeom prst="rect">
            <a:avLst/>
          </a:prstGeom>
          <a:noFill/>
        </p:spPr>
        <p:txBody>
          <a:bodyPr lIns="91439" tIns="45720" rIns="91440" bIns="45719" anchor="b"/>
          <a:lstStyle/>
          <a:p>
            <a:pPr marL="0" lvl="0" indent="0">
              <a:buNone/>
              <a:defRPr/>
            </a:pPr>
            <a:endParaRPr lang="en-US" sz="1200"/>
          </a:p>
        </p:txBody>
      </p:sp>
      <p:sp>
        <p:nvSpPr>
          <p:cNvPr id="10" name="Shape 112645" hidden="0"/>
          <p:cNvSpPr>
            <a:spLocks noChangeArrowheads="1" noGrp="1"/>
          </p:cNvSpPr>
          <p:nvPr isPhoto="0" userDrawn="0">
            <p:ph type="ftr" idx="3" hasCustomPrompt="0"/>
          </p:nvPr>
        </p:nvSpPr>
        <p:spPr bwMode="auto">
          <a:xfrm>
            <a:off x="3111900" y="6232000"/>
            <a:ext cx="2884199" cy="456000"/>
          </a:xfrm>
          <a:prstGeom prst="rect">
            <a:avLst/>
          </a:prstGeom>
          <a:noFill/>
        </p:spPr>
        <p:txBody>
          <a:bodyPr lIns="91440" tIns="45720" rIns="91439" bIns="45719" anchor="b"/>
          <a:lstStyle/>
          <a:p>
            <a:pPr marL="0" lvl="0" indent="0" algn="ctr">
              <a:buNone/>
              <a:defRPr/>
            </a:pPr>
            <a:endParaRPr lang="en-US" sz="1200"/>
          </a:p>
        </p:txBody>
      </p:sp>
    </p:spTree>
  </p:cSld>
  <p:clrMapOvr>
    <a:masterClrMapping/>
  </p:clrMapOvr>
  <p:hf dt="1" ftr="1" hdr="1" sldNum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AndObj" userDrawn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12642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xfrm>
            <a:off x="455399" y="277083"/>
            <a:ext cx="3870900" cy="5726916"/>
          </a:xfrm>
          <a:prstGeom prst="rect">
            <a:avLst/>
          </a:prstGeom>
          <a:noFill/>
        </p:spPr>
        <p:txBody>
          <a:bodyPr lIns="91439" tIns="45719" rIns="91439" bIns="45720"/>
          <a:lstStyle/>
          <a:p>
            <a:pPr>
              <a:defRPr/>
            </a:pPr>
            <a:endParaRPr/>
          </a:p>
        </p:txBody>
      </p:sp>
      <p:sp>
        <p:nvSpPr>
          <p:cNvPr id="5" name="Shape 112643" hidden="0"/>
          <p:cNvSpPr>
            <a:spLocks noChangeArrowheads="1" noGrp="1"/>
          </p:cNvSpPr>
          <p:nvPr isPhoto="0" userDrawn="0">
            <p:ph type="body" idx="1" hasCustomPrompt="0"/>
          </p:nvPr>
        </p:nvSpPr>
        <p:spPr bwMode="auto">
          <a:xfrm>
            <a:off x="455399" y="1596000"/>
            <a:ext cx="3415499" cy="4518833"/>
          </a:xfrm>
          <a:prstGeom prst="rect">
            <a:avLst/>
          </a:prstGeom>
          <a:noFill/>
        </p:spPr>
        <p:txBody>
          <a:bodyPr lIns="91439" tIns="45720" rIns="91439" bIns="45720"/>
          <a:lstStyle/>
          <a:p>
            <a:pPr>
              <a:defRPr/>
            </a:pPr>
            <a:endParaRPr/>
          </a:p>
        </p:txBody>
      </p:sp>
      <p:sp>
        <p:nvSpPr>
          <p:cNvPr id="6" name="Shape 1038" hidden="0"/>
          <p:cNvSpPr>
            <a:spLocks noChangeArrowheads="1" noGrp="1"/>
          </p:cNvSpPr>
          <p:nvPr isPhoto="0" userDrawn="0">
            <p:ph hasCustomPrompt="0"/>
          </p:nvPr>
        </p:nvSpPr>
        <p:spPr bwMode="auto">
          <a:prstGeom prst="rect">
            <a:avLst/>
          </a:prstGeom>
          <a:noFill/>
        </p:spPr>
        <p:txBody>
          <a:bodyPr lIns="91440" tIns="45720" rIns="-125858" bIns="-80136"/>
          <a:lstStyle/>
          <a:p>
            <a:pPr>
              <a:defRPr/>
            </a:pPr>
            <a:endParaRPr/>
          </a:p>
        </p:txBody>
      </p:sp>
      <p:sp>
        <p:nvSpPr>
          <p:cNvPr id="7" name="Shape 112644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xfrm>
            <a:off x="455399" y="6227250"/>
            <a:ext cx="2125199" cy="456000"/>
          </a:xfrm>
          <a:prstGeom prst="rect">
            <a:avLst/>
          </a:prstGeom>
          <a:noFill/>
        </p:spPr>
        <p:txBody>
          <a:bodyPr lIns="91439" tIns="45720" rIns="91440" bIns="45719" anchor="b"/>
          <a:lstStyle/>
          <a:p>
            <a:pPr marL="0" lvl="0" indent="0">
              <a:buNone/>
              <a:defRPr/>
            </a:pPr>
            <a:endParaRPr lang="en-US" sz="1200"/>
          </a:p>
        </p:txBody>
      </p:sp>
      <p:sp>
        <p:nvSpPr>
          <p:cNvPr id="8" name="Shape 112645" hidden="0"/>
          <p:cNvSpPr>
            <a:spLocks noChangeArrowheads="1" noGrp="1"/>
          </p:cNvSpPr>
          <p:nvPr isPhoto="0" userDrawn="0">
            <p:ph type="ftr" idx="3" hasCustomPrompt="0"/>
          </p:nvPr>
        </p:nvSpPr>
        <p:spPr bwMode="auto">
          <a:xfrm>
            <a:off x="3111900" y="6232000"/>
            <a:ext cx="2884199" cy="456000"/>
          </a:xfrm>
          <a:prstGeom prst="rect">
            <a:avLst/>
          </a:prstGeom>
          <a:noFill/>
        </p:spPr>
        <p:txBody>
          <a:bodyPr lIns="91440" tIns="45720" rIns="91439" bIns="45719" anchor="b"/>
          <a:lstStyle/>
          <a:p>
            <a:pPr marL="0" lvl="0" indent="0" algn="ctr">
              <a:buNone/>
              <a:defRPr/>
            </a:pPr>
            <a:endParaRPr lang="en-US" sz="1200"/>
          </a:p>
        </p:txBody>
      </p:sp>
    </p:spTree>
  </p:cSld>
  <p:clrMapOvr>
    <a:masterClrMapping/>
  </p:clrMapOvr>
  <p:hf dt="1" ftr="1" hdr="1" sldNum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041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prstGeom prst="rect">
            <a:avLst/>
          </a:prstGeom>
          <a:noFill/>
        </p:spPr>
        <p:txBody>
          <a:bodyPr lIns="91440" tIns="45720" rIns="-125858" bIns="-80136"/>
          <a:lstStyle/>
          <a:p>
            <a:pPr>
              <a:defRPr/>
            </a:pPr>
            <a:endParaRPr/>
          </a:p>
        </p:txBody>
      </p:sp>
      <p:sp>
        <p:nvSpPr>
          <p:cNvPr id="5" name="Shape 1042" hidden="0"/>
          <p:cNvSpPr>
            <a:spLocks noChangeArrowheads="1" noGrp="1"/>
          </p:cNvSpPr>
          <p:nvPr isPhoto="0" userDrawn="0">
            <p:ph hasCustomPrompt="0"/>
          </p:nvPr>
        </p:nvSpPr>
        <p:spPr bwMode="auto">
          <a:prstGeom prst="rect">
            <a:avLst/>
          </a:prstGeom>
          <a:noFill/>
        </p:spPr>
        <p:txBody>
          <a:bodyPr lIns="91440" tIns="45720" rIns="-125858" bIns="-80136"/>
          <a:lstStyle/>
          <a:p>
            <a:pPr>
              <a:defRPr/>
            </a:pPr>
            <a:endParaRPr/>
          </a:p>
        </p:txBody>
      </p:sp>
      <p:sp>
        <p:nvSpPr>
          <p:cNvPr id="6" name="Shape 112644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xfrm>
            <a:off x="455399" y="6227250"/>
            <a:ext cx="2125199" cy="456000"/>
          </a:xfrm>
          <a:prstGeom prst="rect">
            <a:avLst/>
          </a:prstGeom>
          <a:noFill/>
        </p:spPr>
        <p:txBody>
          <a:bodyPr lIns="91439" tIns="45720" rIns="91440" bIns="45719" anchor="b"/>
          <a:lstStyle/>
          <a:p>
            <a:pPr marL="0" lvl="0" indent="0">
              <a:buNone/>
              <a:defRPr/>
            </a:pPr>
            <a:endParaRPr lang="en-US" sz="1200"/>
          </a:p>
        </p:txBody>
      </p:sp>
      <p:sp>
        <p:nvSpPr>
          <p:cNvPr id="7" name="Shape 112645" hidden="0"/>
          <p:cNvSpPr>
            <a:spLocks noChangeArrowheads="1" noGrp="1"/>
          </p:cNvSpPr>
          <p:nvPr isPhoto="0" userDrawn="0">
            <p:ph type="ftr" idx="3" hasCustomPrompt="0"/>
          </p:nvPr>
        </p:nvSpPr>
        <p:spPr bwMode="auto">
          <a:xfrm>
            <a:off x="3111900" y="6232000"/>
            <a:ext cx="2884199" cy="456000"/>
          </a:xfrm>
          <a:prstGeom prst="rect">
            <a:avLst/>
          </a:prstGeom>
          <a:noFill/>
        </p:spPr>
        <p:txBody>
          <a:bodyPr lIns="91440" tIns="45720" rIns="91439" bIns="45719" anchor="b"/>
          <a:lstStyle/>
          <a:p>
            <a:pPr marL="0" lvl="0" indent="0" algn="ctr">
              <a:buNone/>
              <a:defRPr/>
            </a:pPr>
            <a:endParaRPr lang="en-US" sz="1200"/>
          </a:p>
        </p:txBody>
      </p:sp>
    </p:spTree>
  </p:cSld>
  <p:clrMapOvr>
    <a:masterClrMapping/>
  </p:clrMapOvr>
  <p:hf dt="1" ftr="1" hdr="1" sldNum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12644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xfrm>
            <a:off x="455399" y="6227250"/>
            <a:ext cx="2125199" cy="456000"/>
          </a:xfrm>
          <a:prstGeom prst="rect">
            <a:avLst/>
          </a:prstGeom>
          <a:noFill/>
        </p:spPr>
        <p:txBody>
          <a:bodyPr lIns="91439" tIns="45720" rIns="91440" bIns="45719" anchor="b"/>
          <a:lstStyle/>
          <a:p>
            <a:pPr marL="0" lvl="0" indent="0">
              <a:buNone/>
              <a:defRPr/>
            </a:pPr>
            <a:endParaRPr lang="en-US" sz="1200"/>
          </a:p>
        </p:txBody>
      </p:sp>
      <p:sp>
        <p:nvSpPr>
          <p:cNvPr id="5" name="Shape 112645" hidden="0"/>
          <p:cNvSpPr>
            <a:spLocks noChangeArrowheads="1" noGrp="1"/>
          </p:cNvSpPr>
          <p:nvPr isPhoto="0" userDrawn="0">
            <p:ph type="ftr" idx="3" hasCustomPrompt="0"/>
          </p:nvPr>
        </p:nvSpPr>
        <p:spPr bwMode="auto">
          <a:xfrm>
            <a:off x="3111900" y="6232000"/>
            <a:ext cx="2884199" cy="456000"/>
          </a:xfrm>
          <a:prstGeom prst="rect">
            <a:avLst/>
          </a:prstGeom>
          <a:noFill/>
        </p:spPr>
        <p:txBody>
          <a:bodyPr lIns="91440" tIns="45720" rIns="91439" bIns="45719" anchor="b"/>
          <a:lstStyle/>
          <a:p>
            <a:pPr marL="0" lvl="0" indent="0" algn="ctr">
              <a:buNone/>
              <a:defRPr/>
            </a:pPr>
            <a:endParaRPr lang="en-US" sz="1200"/>
          </a:p>
        </p:txBody>
      </p:sp>
    </p:spTree>
  </p:cSld>
  <p:clrMapOvr>
    <a:masterClrMapping/>
  </p:clrMapOvr>
  <p:hf dt="1" ftr="1" hdr="1" sldNum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12642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xfrm>
            <a:off x="455399" y="277083"/>
            <a:ext cx="8197200" cy="1136833"/>
          </a:xfrm>
          <a:prstGeom prst="rect">
            <a:avLst/>
          </a:prstGeom>
          <a:noFill/>
        </p:spPr>
        <p:txBody>
          <a:bodyPr lIns="91439" tIns="45719" rIns="91440" bIns="45719"/>
          <a:lstStyle/>
          <a:p>
            <a:pPr>
              <a:defRPr/>
            </a:pPr>
            <a:endParaRPr/>
          </a:p>
        </p:txBody>
      </p:sp>
      <p:sp>
        <p:nvSpPr>
          <p:cNvPr id="5" name="Shape 112644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xfrm>
            <a:off x="455399" y="6227250"/>
            <a:ext cx="2125199" cy="456000"/>
          </a:xfrm>
          <a:prstGeom prst="rect">
            <a:avLst/>
          </a:prstGeom>
          <a:noFill/>
        </p:spPr>
        <p:txBody>
          <a:bodyPr lIns="91439" tIns="45720" rIns="91440" bIns="45719" anchor="b"/>
          <a:lstStyle/>
          <a:p>
            <a:pPr marL="0" lvl="0" indent="0">
              <a:buNone/>
              <a:defRPr/>
            </a:pPr>
            <a:endParaRPr lang="en-US" sz="1200"/>
          </a:p>
        </p:txBody>
      </p:sp>
      <p:sp>
        <p:nvSpPr>
          <p:cNvPr id="6" name="Shape 112645" hidden="0"/>
          <p:cNvSpPr>
            <a:spLocks noChangeArrowheads="1" noGrp="1"/>
          </p:cNvSpPr>
          <p:nvPr isPhoto="0" userDrawn="0">
            <p:ph type="ftr" idx="3" hasCustomPrompt="0"/>
          </p:nvPr>
        </p:nvSpPr>
        <p:spPr bwMode="auto">
          <a:xfrm>
            <a:off x="3111900" y="6232000"/>
            <a:ext cx="2884199" cy="456000"/>
          </a:xfrm>
          <a:prstGeom prst="rect">
            <a:avLst/>
          </a:prstGeom>
          <a:noFill/>
        </p:spPr>
        <p:txBody>
          <a:bodyPr lIns="91440" tIns="45720" rIns="91439" bIns="45719" anchor="b"/>
          <a:lstStyle/>
          <a:p>
            <a:pPr marL="0" lvl="0" indent="0" algn="ctr">
              <a:buNone/>
              <a:defRPr/>
            </a:pPr>
            <a:endParaRPr lang="en-US" sz="1200"/>
          </a:p>
        </p:txBody>
      </p:sp>
    </p:spTree>
  </p:cSld>
  <p:clrMapOvr>
    <a:masterClrMapping/>
  </p:clrMapOvr>
  <p:hf dt="1" ftr="1" hdr="1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12642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xfrm>
            <a:off x="455399" y="277083"/>
            <a:ext cx="8197200" cy="1136833"/>
          </a:xfrm>
          <a:prstGeom prst="rect">
            <a:avLst/>
          </a:prstGeom>
          <a:noFill/>
        </p:spPr>
        <p:txBody>
          <a:bodyPr lIns="91439" tIns="45719" rIns="91440" bIns="45719"/>
          <a:lstStyle/>
          <a:p>
            <a:pPr marL="0" lvl="0" indent="0"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Shape 112643" hidden="0"/>
          <p:cNvSpPr>
            <a:spLocks noChangeArrowheads="1" noGrp="1"/>
          </p:cNvSpPr>
          <p:nvPr isPhoto="0" userDrawn="0">
            <p:ph type="body" idx="1" hasCustomPrompt="0"/>
          </p:nvPr>
        </p:nvSpPr>
        <p:spPr bwMode="auto">
          <a:xfrm>
            <a:off x="455399" y="1596000"/>
            <a:ext cx="8197200" cy="4518833"/>
          </a:xfrm>
          <a:prstGeom prst="rect">
            <a:avLst/>
          </a:prstGeom>
          <a:noFill/>
        </p:spPr>
        <p:txBody>
          <a:bodyPr lIns="91439" tIns="45720" rIns="91440" bIns="45720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65000"/>
              <a:buChar char="n"/>
              <a:defRPr sz="3000">
                <a:solidFill>
                  <a:schemeClr val="dk1"/>
                </a:solidFill>
                <a:latin typeface="+mj-lt"/>
              </a:defRPr>
            </a:lvl1pPr>
            <a:lvl2pPr marL="669925" indent="344487" algn="l" defTabSz="9144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60000"/>
              <a:buChar char="q"/>
              <a:defRPr sz="2600">
                <a:solidFill>
                  <a:schemeClr val="dk1"/>
                </a:solidFill>
                <a:latin typeface="+mj-lt"/>
              </a:defRPr>
            </a:lvl2pPr>
            <a:lvl3pPr marL="1022350" indent="671512" algn="l" defTabSz="9144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65000"/>
              <a:buChar char="n"/>
              <a:defRPr sz="2200">
                <a:solidFill>
                  <a:schemeClr val="dk1"/>
                </a:solidFill>
                <a:latin typeface="+mj-lt"/>
              </a:defRPr>
            </a:lvl3pPr>
            <a:lvl4pPr marL="1339850" indent="1023937" algn="l" defTabSz="9144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70000"/>
              <a:buChar char="q"/>
              <a:defRPr sz="2000">
                <a:solidFill>
                  <a:schemeClr val="dk1"/>
                </a:solidFill>
                <a:latin typeface="+mj-lt"/>
              </a:defRPr>
            </a:lvl4pPr>
            <a:lvl5pPr marL="1681162" indent="1341437" algn="l" defTabSz="9144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75000"/>
              <a:buChar char="§"/>
              <a:defRPr sz="2000">
                <a:solidFill>
                  <a:schemeClr val="dk1"/>
                </a:solidFill>
                <a:latin typeface="+mj-lt"/>
              </a:defRPr>
            </a:lvl5pPr>
          </a:lstStyle>
          <a:p>
            <a:pPr marL="342900" lvl="0" indent="-342900">
              <a:spcBef>
                <a:spcPts val="0"/>
              </a:spcBef>
              <a:buClr>
                <a:schemeClr val="accent1"/>
              </a:buClr>
              <a:buSzPct val="65000"/>
              <a:buFont typeface="Wingdings"/>
              <a:buChar char="n"/>
              <a:defRPr/>
            </a:pPr>
            <a:r>
              <a:rPr lang="ru-RU"/>
              <a:t>Образец текста</a:t>
            </a:r>
            <a:endParaRPr/>
          </a:p>
          <a:p>
            <a:pPr marL="669925" lvl="1" indent="-325438">
              <a:spcBef>
                <a:spcPts val="0"/>
              </a:spcBef>
              <a:buClr>
                <a:schemeClr val="accent2"/>
              </a:buClr>
              <a:buSzPct val="60000"/>
              <a:buChar char="q"/>
              <a:defRPr/>
            </a:pPr>
            <a:r>
              <a:rPr lang="ru-RU"/>
              <a:t>Второй уровень</a:t>
            </a:r>
            <a:endParaRPr/>
          </a:p>
          <a:p>
            <a:pPr marL="1022350" lvl="2" indent="-350838">
              <a:spcBef>
                <a:spcPts val="0"/>
              </a:spcBef>
              <a:buClr>
                <a:schemeClr val="accent1"/>
              </a:buClr>
              <a:buSzPct val="65000"/>
              <a:buChar char="n"/>
              <a:defRPr/>
            </a:pPr>
            <a:r>
              <a:rPr lang="ru-RU"/>
              <a:t>Третий уровень</a:t>
            </a:r>
            <a:endParaRPr/>
          </a:p>
          <a:p>
            <a:pPr marL="1339850" lvl="3" indent="-315913">
              <a:spcBef>
                <a:spcPts val="0"/>
              </a:spcBef>
              <a:buClr>
                <a:schemeClr val="accent2"/>
              </a:buClr>
              <a:buSzPct val="70000"/>
              <a:buChar char="q"/>
              <a:defRPr/>
            </a:pPr>
            <a:r>
              <a:rPr lang="ru-RU"/>
              <a:t>Четвертый уровень</a:t>
            </a:r>
            <a:endParaRPr/>
          </a:p>
          <a:p>
            <a:pPr marL="1681162" lvl="4" indent="-339725">
              <a:spcBef>
                <a:spcPts val="0"/>
              </a:spcBef>
              <a:buClr>
                <a:schemeClr val="accent1"/>
              </a:buClr>
              <a:buSzPct val="75000"/>
              <a:buChar char="§"/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Shape 112644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xfrm>
            <a:off x="455399" y="6227250"/>
            <a:ext cx="2125199" cy="456000"/>
          </a:xfrm>
          <a:prstGeom prst="rect">
            <a:avLst/>
          </a:prstGeom>
          <a:noFill/>
        </p:spPr>
        <p:txBody>
          <a:bodyPr lIns="91439" tIns="45720" rIns="91440" bIns="45719" anchor="b"/>
          <a:lstStyle/>
          <a:p>
            <a:pPr marL="0" lvl="0" indent="0">
              <a:buNone/>
              <a:defRPr/>
            </a:pPr>
            <a:endParaRPr lang="en-US" sz="1200"/>
          </a:p>
        </p:txBody>
      </p:sp>
      <p:sp>
        <p:nvSpPr>
          <p:cNvPr id="7" name="Shape 112645" hidden="0"/>
          <p:cNvSpPr>
            <a:spLocks noChangeArrowheads="1" noGrp="1"/>
          </p:cNvSpPr>
          <p:nvPr isPhoto="0" userDrawn="0">
            <p:ph type="ftr" idx="3" hasCustomPrompt="0"/>
          </p:nvPr>
        </p:nvSpPr>
        <p:spPr bwMode="auto">
          <a:xfrm>
            <a:off x="3111900" y="6232000"/>
            <a:ext cx="2884199" cy="456000"/>
          </a:xfrm>
          <a:prstGeom prst="rect">
            <a:avLst/>
          </a:prstGeom>
          <a:noFill/>
        </p:spPr>
        <p:txBody>
          <a:bodyPr lIns="91440" tIns="45720" rIns="91439" bIns="45719" anchor="b"/>
          <a:lstStyle/>
          <a:p>
            <a:pPr marL="0" lvl="0" indent="0" algn="ctr">
              <a:buNone/>
              <a:defRPr/>
            </a:pPr>
            <a:endParaRPr lang="en-US" sz="1200"/>
          </a:p>
        </p:txBody>
      </p:sp>
      <p:sp>
        <p:nvSpPr>
          <p:cNvPr id="8" name="Shape 112646" hidden="0"/>
          <p:cNvSpPr>
            <a:spLocks noChangeArrowheads="1" noGrp="1"/>
          </p:cNvSpPr>
          <p:nvPr isPhoto="0" userDrawn="0">
            <p:ph type="sldNum" idx="4" hasCustomPrompt="0"/>
          </p:nvPr>
        </p:nvSpPr>
        <p:spPr bwMode="auto">
          <a:xfrm>
            <a:off x="6527400" y="6227250"/>
            <a:ext cx="2125200" cy="456000"/>
          </a:xfrm>
          <a:prstGeom prst="rect">
            <a:avLst/>
          </a:prstGeom>
          <a:noFill/>
        </p:spPr>
        <p:txBody>
          <a:bodyPr lIns="91439" tIns="45720" rIns="91439" bIns="45719" anchor="b"/>
          <a:lstStyle/>
          <a:p>
            <a:pPr marL="0" lvl="0" indent="0" algn="r">
              <a:buNone/>
              <a:defRPr/>
            </a:pPr>
            <a:fld id="{D038279B-FC19-497E-A7D1-5ADD9CAF016F}" type="slidenum">
              <a:rPr/>
              <a:t/>
            </a:fld>
            <a:endParaRPr/>
          </a:p>
        </p:txBody>
      </p:sp>
      <p:sp>
        <p:nvSpPr>
          <p:cNvPr id="9" name="Shape 112647" hidden="0"/>
          <p:cNvSpPr>
            <a:spLocks noChangeArrowheads="1" noGrp="1"/>
          </p:cNvSpPr>
          <p:nvPr isPhoto="0" userDrawn="0"/>
        </p:nvSpPr>
        <p:spPr bwMode="auto">
          <a:xfrm>
            <a:off x="379500" y="228000"/>
            <a:ext cx="8197200" cy="608000"/>
          </a:xfrm>
          <a:custGeom>
            <a:avLst/>
            <a:gdLst>
              <a:gd name="gd0" fmla="val 65536"/>
              <a:gd name="gd1" fmla="val 0"/>
              <a:gd name="gd2" fmla="val 1000"/>
              <a:gd name="gd3" fmla="val 0"/>
              <a:gd name="gd4" fmla="val 0"/>
              <a:gd name="gd5" fmla="val 1000"/>
              <a:gd name="gd6" fmla="val 0"/>
              <a:gd name="gd7" fmla="*/ w 0 1000"/>
              <a:gd name="gd8" fmla="*/ h 0 1000"/>
              <a:gd name="gd9" fmla="*/ w 21600 1000"/>
              <a:gd name="gd10" fmla="*/ h 21600 1000"/>
            </a:gdLst>
            <a:ahLst/>
            <a:cxnLst/>
            <a:rect l="gd7" t="gd8" r="gd9" b="gd10"/>
            <a:pathLst>
              <a:path w="1000" h="1000" fill="norm" stroke="1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</a:path>
              <a:path w="1000" h="1000" fill="norm" stroke="1" extrusionOk="0"/>
            </a:pathLst>
          </a:custGeom>
          <a:noFill/>
          <a:ln w="19050">
            <a:solidFill>
              <a:schemeClr val="accent1"/>
            </a:solidFill>
            <a:miter/>
            <a:headEnd/>
            <a:tailEnd/>
          </a:ln>
        </p:spPr>
        <p:txBody>
          <a:bodyPr lIns="91440" tIns="45719" rIns="91439" bIns="45720"/>
          <a:lstStyle/>
          <a:p>
            <a:pPr>
              <a:defRPr/>
            </a:pPr>
            <a:endParaRPr/>
          </a:p>
        </p:txBody>
      </p:sp>
      <p:sp>
        <p:nvSpPr>
          <p:cNvPr id="10" name="Shape 112648" hidden="0"/>
          <p:cNvSpPr>
            <a:spLocks noChangeArrowheads="1" noGrp="1"/>
          </p:cNvSpPr>
          <p:nvPr isPhoto="0" userDrawn="0"/>
        </p:nvSpPr>
        <p:spPr bwMode="auto">
          <a:xfrm>
            <a:off x="455399" y="6156000"/>
            <a:ext cx="8197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91439" tIns="45720" rIns="91440" bIns="-81720"/>
          <a:lstStyle/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1" ftr="1" hdr="0" sldNum="0"/>
  <p:txStyles>
    <p:titleStyle>
      <a:lvl1pPr marL="0" indent="0" algn="l" defTabSz="914400">
        <a:lnSpc>
          <a:spcPct val="100000"/>
        </a:lnSpc>
        <a:buNone/>
        <a:defRPr lang="ru-RU" sz="4200">
          <a:solidFill>
            <a:schemeClr val="dk2"/>
          </a:solidFill>
          <a:latin typeface="+mn-lt"/>
        </a:defRPr>
      </a:lvl1pPr>
      <a:lvl2pPr marL="0" indent="0" algn="l" defTabSz="914400">
        <a:lnSpc>
          <a:spcPct val="100000"/>
        </a:lnSpc>
        <a:buNone/>
        <a:defRPr lang="ru-RU" sz="4200">
          <a:solidFill>
            <a:schemeClr val="dk2"/>
          </a:solidFill>
          <a:latin typeface="+mn-lt"/>
        </a:defRPr>
      </a:lvl2pPr>
      <a:lvl3pPr marL="0" indent="0" algn="l" defTabSz="914400">
        <a:lnSpc>
          <a:spcPct val="100000"/>
        </a:lnSpc>
        <a:buNone/>
        <a:defRPr lang="ru-RU" sz="4200">
          <a:solidFill>
            <a:schemeClr val="dk2"/>
          </a:solidFill>
          <a:latin typeface="+mn-lt"/>
        </a:defRPr>
      </a:lvl3pPr>
      <a:lvl4pPr marL="0" indent="0" algn="l" defTabSz="914400">
        <a:lnSpc>
          <a:spcPct val="100000"/>
        </a:lnSpc>
        <a:buNone/>
        <a:defRPr lang="ru-RU" sz="4200">
          <a:solidFill>
            <a:schemeClr val="dk2"/>
          </a:solidFill>
          <a:latin typeface="+mn-lt"/>
        </a:defRPr>
      </a:lvl4pPr>
      <a:lvl5pPr marL="0" indent="0" algn="l" defTabSz="914400">
        <a:lnSpc>
          <a:spcPct val="100000"/>
        </a:lnSpc>
        <a:buNone/>
        <a:defRPr lang="ru-RU" sz="4200">
          <a:solidFill>
            <a:schemeClr val="dk2"/>
          </a:solidFill>
          <a:latin typeface="+mn-lt"/>
        </a:defRPr>
      </a:lvl5pPr>
      <a:lvl6pPr>
        <a:defRPr lang="ru-RU" sz="1800">
          <a:latin typeface="Arial"/>
        </a:defRPr>
      </a:lvl6pPr>
      <a:lvl7pPr>
        <a:defRPr lang="ru-RU" sz="1800">
          <a:latin typeface="Arial"/>
        </a:defRPr>
      </a:lvl7pPr>
      <a:lvl8pPr>
        <a:defRPr lang="ru-RU" sz="1800">
          <a:latin typeface="Arial"/>
        </a:defRPr>
      </a:lvl8pPr>
      <a:lvl9pPr>
        <a:defRPr lang="ru-RU" sz="1800">
          <a:latin typeface="Arial"/>
        </a:defRPr>
      </a:lvl9pPr>
    </p:titleStyle>
    <p:bodyStyle>
      <a:lvl1pPr marL="342900" indent="0" algn="l" defTabSz="914400">
        <a:lnSpc>
          <a:spcPct val="100000"/>
        </a:lnSpc>
        <a:spcBef>
          <a:spcPts val="0"/>
        </a:spcBef>
        <a:buClr>
          <a:schemeClr val="accent1"/>
        </a:buClr>
        <a:buSzPct val="65000"/>
        <a:buFont typeface="Wingdings"/>
        <a:buChar char="n"/>
        <a:defRPr lang="ru-RU" sz="3000">
          <a:solidFill>
            <a:schemeClr val="dk1"/>
          </a:solidFill>
          <a:latin typeface="+mj-lt"/>
        </a:defRPr>
      </a:lvl1pPr>
      <a:lvl2pPr marL="669925" indent="344487" algn="l" defTabSz="914400">
        <a:lnSpc>
          <a:spcPct val="100000"/>
        </a:lnSpc>
        <a:spcBef>
          <a:spcPts val="0"/>
        </a:spcBef>
        <a:buClr>
          <a:schemeClr val="accent2"/>
        </a:buClr>
        <a:buSzPct val="60000"/>
        <a:buChar char="q"/>
        <a:defRPr lang="ru-RU" sz="2600">
          <a:solidFill>
            <a:schemeClr val="dk1"/>
          </a:solidFill>
          <a:latin typeface="+mj-lt"/>
        </a:defRPr>
      </a:lvl2pPr>
      <a:lvl3pPr marL="1022350" indent="671512" algn="l" defTabSz="914400">
        <a:lnSpc>
          <a:spcPct val="100000"/>
        </a:lnSpc>
        <a:spcBef>
          <a:spcPts val="0"/>
        </a:spcBef>
        <a:buClr>
          <a:schemeClr val="accent1"/>
        </a:buClr>
        <a:buSzPct val="65000"/>
        <a:buChar char="n"/>
        <a:defRPr lang="ru-RU" sz="2200">
          <a:solidFill>
            <a:schemeClr val="dk1"/>
          </a:solidFill>
          <a:latin typeface="+mj-lt"/>
        </a:defRPr>
      </a:lvl3pPr>
      <a:lvl4pPr marL="1339850" indent="1023937" algn="l" defTabSz="914400">
        <a:lnSpc>
          <a:spcPct val="100000"/>
        </a:lnSpc>
        <a:spcBef>
          <a:spcPts val="0"/>
        </a:spcBef>
        <a:buClr>
          <a:schemeClr val="accent2"/>
        </a:buClr>
        <a:buSzPct val="70000"/>
        <a:buChar char="q"/>
        <a:defRPr lang="ru-RU" sz="2000">
          <a:solidFill>
            <a:schemeClr val="dk1"/>
          </a:solidFill>
          <a:latin typeface="+mj-lt"/>
        </a:defRPr>
      </a:lvl4pPr>
      <a:lvl5pPr marL="1681162" indent="1341437" algn="l" defTabSz="914400">
        <a:lnSpc>
          <a:spcPct val="100000"/>
        </a:lnSpc>
        <a:spcBef>
          <a:spcPts val="0"/>
        </a:spcBef>
        <a:buClr>
          <a:schemeClr val="accent1"/>
        </a:buClr>
        <a:buSzPct val="75000"/>
        <a:buChar char="§"/>
        <a:defRPr lang="ru-RU" sz="2000">
          <a:solidFill>
            <a:schemeClr val="dk1"/>
          </a:solidFill>
          <a:latin typeface="+mj-lt"/>
        </a:defRPr>
      </a:lvl5pPr>
      <a:lvl6pPr>
        <a:defRPr lang="ru-RU" sz="1800">
          <a:latin typeface="Arial"/>
        </a:defRPr>
      </a:lvl6pPr>
      <a:lvl7pPr>
        <a:defRPr lang="ru-RU" sz="1800">
          <a:latin typeface="Arial"/>
        </a:defRPr>
      </a:lvl7pPr>
      <a:lvl8pPr>
        <a:defRPr lang="ru-RU" sz="1800">
          <a:latin typeface="Arial"/>
        </a:defRPr>
      </a:lvl8pPr>
      <a:lvl9pPr>
        <a:defRPr lang="ru-RU" sz="1800">
          <a:latin typeface="Arial"/>
        </a:defRPr>
      </a:lvl9pPr>
    </p:bodyStyle>
    <p:otherStyle>
      <a:lvl1pPr marL="0" indent="0" algn="l" defTabSz="914400">
        <a:lnSpc>
          <a:spcPct val="100000"/>
        </a:lnSpc>
        <a:buNone/>
        <a:defRPr lang="ru-RU" sz="1800">
          <a:solidFill>
            <a:schemeClr val="dk1"/>
          </a:solidFill>
          <a:latin typeface="+mj-lt"/>
        </a:defRPr>
      </a:lvl1pPr>
      <a:lvl2pPr marL="457200" indent="457200" algn="l" defTabSz="914400">
        <a:lnSpc>
          <a:spcPct val="100000"/>
        </a:lnSpc>
        <a:buNone/>
        <a:defRPr lang="ru-RU" sz="1800">
          <a:solidFill>
            <a:schemeClr val="dk1"/>
          </a:solidFill>
          <a:latin typeface="+mj-lt"/>
        </a:defRPr>
      </a:lvl2pPr>
      <a:lvl3pPr marL="914400" indent="914400" algn="l" defTabSz="914400">
        <a:lnSpc>
          <a:spcPct val="100000"/>
        </a:lnSpc>
        <a:buNone/>
        <a:defRPr lang="ru-RU" sz="1800">
          <a:solidFill>
            <a:schemeClr val="dk1"/>
          </a:solidFill>
          <a:latin typeface="+mj-lt"/>
        </a:defRPr>
      </a:lvl3pPr>
      <a:lvl4pPr marL="1371600" indent="1371600" algn="l" defTabSz="914400">
        <a:lnSpc>
          <a:spcPct val="100000"/>
        </a:lnSpc>
        <a:buNone/>
        <a:defRPr lang="ru-RU" sz="1800">
          <a:solidFill>
            <a:schemeClr val="dk1"/>
          </a:solidFill>
          <a:latin typeface="+mj-lt"/>
        </a:defRPr>
      </a:lvl4pPr>
      <a:lvl5pPr marL="1828800" indent="1828800" algn="l" defTabSz="914400">
        <a:lnSpc>
          <a:spcPct val="100000"/>
        </a:lnSpc>
        <a:buNone/>
        <a:defRPr lang="ru-RU" sz="1800">
          <a:solidFill>
            <a:schemeClr val="dk1"/>
          </a:solidFill>
          <a:latin typeface="+mj-lt"/>
        </a:defRPr>
      </a:lvl5pPr>
      <a:lvl6pPr>
        <a:defRPr lang="ru-RU" sz="1800">
          <a:latin typeface="Arial"/>
        </a:defRPr>
      </a:lvl6pPr>
      <a:lvl7pPr>
        <a:defRPr lang="ru-RU" sz="1800">
          <a:latin typeface="Arial"/>
        </a:defRPr>
      </a:lvl7pPr>
      <a:lvl8pPr>
        <a:defRPr lang="ru-RU" sz="1800">
          <a:latin typeface="Arial"/>
        </a:defRPr>
      </a:lvl8pPr>
      <a:lvl9pPr>
        <a:defRPr lang="ru-RU" sz="1800">
          <a:latin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learningapps.org/view3111498" TargetMode="External"/><Relationship Id="rId3" Type="http://schemas.openxmlformats.org/officeDocument/2006/relationships/hyperlink" Target="https://learningapps.org/2795961" TargetMode="Externa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jp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jp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8.jp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jp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0.jp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8196" hidden="0"/>
          <p:cNvSpPr>
            <a:spLocks noChangeArrowheads="1" noGrp="1"/>
          </p:cNvSpPr>
          <p:nvPr isPhoto="0" userDrawn="0">
            <p:ph type="ctrTitle" hasCustomPrompt="0"/>
          </p:nvPr>
        </p:nvSpPr>
        <p:spPr bwMode="auto">
          <a:xfrm>
            <a:off x="684175" y="971997"/>
            <a:ext cx="8021487" cy="1752599"/>
          </a:xfrm>
          <a:prstGeom prst="rect">
            <a:avLst/>
          </a:prstGeom>
          <a:noFill/>
        </p:spPr>
        <p:txBody>
          <a:bodyPr lIns="91439" tIns="45720" rIns="91440" bIns="45719"/>
          <a:lstStyle>
            <a:lvl1pPr>
              <a:defRPr sz="5000"/>
            </a:lvl1pPr>
            <a:lvl2pPr>
              <a:defRPr sz="5000"/>
            </a:lvl2pPr>
            <a:lvl3pPr>
              <a:defRPr sz="5000"/>
            </a:lvl3pPr>
            <a:lvl4pPr>
              <a:defRPr sz="5000"/>
            </a:lvl4pPr>
            <a:lvl5pPr>
              <a:defRPr sz="5000"/>
            </a:lvl5pPr>
          </a:lstStyle>
          <a:p>
            <a:pPr lvl="0" algn="ctr">
              <a:defRPr/>
            </a:pPr>
            <a:r>
              <a:rPr sz="6600" b="1">
                <a:solidFill>
                  <a:schemeClr val="tx1"/>
                </a:solidFill>
              </a:rPr>
              <a:t>Борьба с агрессией крестоносцев </a:t>
            </a:r>
            <a:br>
              <a:rPr sz="6600" b="1">
                <a:solidFill>
                  <a:schemeClr val="tx1"/>
                </a:solidFill>
              </a:rPr>
            </a:br>
            <a:r>
              <a:rPr sz="6600" b="1">
                <a:solidFill>
                  <a:schemeClr val="tx1"/>
                </a:solidFill>
              </a:rPr>
              <a:t>и </a:t>
            </a:r>
            <a:r>
              <a:rPr sz="6600" b="1">
                <a:solidFill>
                  <a:schemeClr val="tx1"/>
                </a:solidFill>
              </a:rPr>
              <a:t>Грюнвальдская</a:t>
            </a:r>
            <a:r>
              <a:rPr sz="6600" b="1">
                <a:solidFill>
                  <a:schemeClr val="tx1"/>
                </a:solidFill>
              </a:rPr>
              <a:t> </a:t>
            </a:r>
            <a:r>
              <a:rPr sz="7200" b="1">
                <a:solidFill>
                  <a:schemeClr val="tx1"/>
                </a:solidFill>
              </a:rPr>
              <a:t>битва </a:t>
            </a:r>
            <a:endParaRPr b="1">
              <a:solidFill>
                <a:schemeClr val="tx1"/>
              </a:solidFill>
            </a:endParaRPr>
          </a:p>
        </p:txBody>
      </p:sp>
      <p:sp>
        <p:nvSpPr>
          <p:cNvPr id="5" name="Shape 8197" hidden="0"/>
          <p:cNvSpPr>
            <a:spLocks noChangeArrowheads="1" noGrp="1"/>
          </p:cNvSpPr>
          <p:nvPr isPhoto="0" userDrawn="0">
            <p:ph type="subTitle" idx="1" hasCustomPrompt="0"/>
          </p:nvPr>
        </p:nvSpPr>
        <p:spPr bwMode="auto">
          <a:xfrm>
            <a:off x="1295400" y="4644405"/>
            <a:ext cx="6553198" cy="734456"/>
          </a:xfrm>
          <a:prstGeom prst="rect">
            <a:avLst/>
          </a:prstGeom>
          <a:noFill/>
        </p:spPr>
        <p:txBody>
          <a:bodyPr lIns="91438" tIns="45718" rIns="91440" bIns="45720"/>
          <a:lstStyle>
            <a:lvl1pPr marL="0">
              <a:buNone/>
              <a:defRPr sz="2800"/>
            </a:lvl1pPr>
            <a:lvl2pPr marL="344487" algn="ctr">
              <a:buNone/>
              <a:defRPr sz="2800"/>
            </a:lvl2pPr>
            <a:lvl3pPr marL="671512" algn="ctr">
              <a:buNone/>
              <a:defRPr sz="2800"/>
            </a:lvl3pPr>
            <a:lvl4pPr marL="1023937" algn="ctr">
              <a:buNone/>
              <a:defRPr sz="2800"/>
            </a:lvl4pPr>
            <a:lvl5pPr marL="1341437" algn="ctr">
              <a:buNone/>
              <a:defRPr sz="2800"/>
            </a:lvl5pPr>
          </a:lstStyle>
          <a:p>
            <a:pPr>
              <a:defRPr/>
            </a:pPr>
            <a:endParaRPr/>
          </a:p>
        </p:txBody>
      </p:sp>
      <p:sp>
        <p:nvSpPr>
          <p:cNvPr id="6" name="Shape 113670" hidden="0"/>
          <p:cNvSpPr>
            <a:spLocks noChangeArrowheads="1" noGrp="1"/>
          </p:cNvSpPr>
          <p:nvPr isPhoto="0" userDrawn="0">
            <p:ph type="sldNum" idx="4" hasCustomPrompt="0"/>
          </p:nvPr>
        </p:nvSpPr>
        <p:spPr bwMode="auto">
          <a:xfrm>
            <a:off x="6553199" y="6243637"/>
            <a:ext cx="2133600" cy="457199"/>
          </a:xfrm>
          <a:prstGeom prst="rect">
            <a:avLst/>
          </a:prstGeom>
          <a:noFill/>
        </p:spPr>
        <p:txBody>
          <a:bodyPr lIns="91439" tIns="45720" rIns="91439" bIns="45719" anchor="b"/>
          <a:lstStyle/>
          <a:p>
            <a:pPr>
              <a:defRPr/>
            </a:pPr>
            <a:r>
              <a:rPr lang="ru-RU" sz="1200">
                <a:latin typeface="+mn-lt"/>
              </a:rPr>
              <a:t>2</a:t>
            </a:r>
            <a:endParaRPr/>
          </a:p>
        </p:txBody>
      </p:sp>
      <p:sp>
        <p:nvSpPr>
          <p:cNvPr id="7" name="Shape 113668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prstGeom prst="rect">
            <a:avLst/>
          </a:prstGeom>
          <a:noFill/>
        </p:spPr>
        <p:txBody>
          <a:bodyPr lIns="91439" tIns="45720" rIns="91440" bIns="45719" anchor="b"/>
          <a:lstStyle/>
          <a:p>
            <a:pPr marL="0" lvl="0" indent="0">
              <a:buNone/>
              <a:defRPr/>
            </a:pPr>
            <a:endParaRPr lang="en-US" sz="1200"/>
          </a:p>
        </p:txBody>
      </p:sp>
      <p:sp>
        <p:nvSpPr>
          <p:cNvPr id="8" name="Shape 113669" hidden="0"/>
          <p:cNvSpPr>
            <a:spLocks noChangeArrowheads="1" noGrp="1"/>
          </p:cNvSpPr>
          <p:nvPr isPhoto="0" userDrawn="0">
            <p:ph type="ftr" idx="3" hasCustomPrompt="0"/>
          </p:nvPr>
        </p:nvSpPr>
        <p:spPr bwMode="auto">
          <a:xfrm>
            <a:off x="3124200" y="6243637"/>
            <a:ext cx="2895598" cy="457199"/>
          </a:xfrm>
          <a:prstGeom prst="rect">
            <a:avLst/>
          </a:prstGeom>
          <a:noFill/>
        </p:spPr>
        <p:txBody>
          <a:bodyPr lIns="91440" tIns="45720" rIns="91439" bIns="45719" anchor="b"/>
          <a:lstStyle/>
          <a:p>
            <a:pPr marL="0" lvl="0" indent="0" algn="ctr">
              <a:buNone/>
              <a:defRPr/>
            </a:pPr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12642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xfrm>
            <a:off x="455398" y="277083"/>
            <a:ext cx="8197200" cy="1136832"/>
          </a:xfrm>
          <a:prstGeom prst="rect">
            <a:avLst/>
          </a:prstGeom>
          <a:noFill/>
        </p:spPr>
        <p:txBody>
          <a:bodyPr lIns="91438" tIns="45718" rIns="91440" bIns="45718"/>
          <a:lstStyle/>
          <a:p>
            <a:pPr>
              <a:defRPr/>
            </a:pPr>
            <a:endParaRPr/>
          </a:p>
        </p:txBody>
      </p:sp>
      <p:sp>
        <p:nvSpPr>
          <p:cNvPr id="5" name="Shape 1015" hidden="0"/>
          <p:cNvSpPr>
            <a:spLocks noChangeArrowheads="1" noGrp="1"/>
          </p:cNvSpPr>
          <p:nvPr isPhoto="0" userDrawn="0">
            <p:ph type="body" hasCustomPrompt="0"/>
          </p:nvPr>
        </p:nvSpPr>
        <p:spPr bwMode="auto">
          <a:xfrm flipH="0" flipV="0">
            <a:off x="455398" y="195090"/>
            <a:ext cx="5409962" cy="5919742"/>
          </a:xfrm>
          <a:prstGeom prst="rect">
            <a:avLst/>
          </a:prstGeom>
          <a:noFill/>
        </p:spPr>
        <p:txBody>
          <a:bodyPr lIns="91440" tIns="45720" rIns="-125857" bIns="-80136"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Полоцкие князья вели борьбу с Тевтонским орденом.</a:t>
            </a:r>
            <a:endParaRPr sz="2800">
              <a:latin typeface="Times New Roman"/>
              <a:ea typeface="Times New Roman"/>
              <a:cs typeface="Times New Roman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be-BY" sz="2800" b="1" i="0" u="none" strike="noStrike" cap="none" spc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1240г.</a:t>
            </a: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– воин-полочанин </a:t>
            </a:r>
            <a:r>
              <a:rPr lang="ru-RU" sz="2800" b="1" i="0" u="none" strike="noStrike" cap="none" spc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Яков </a:t>
            </a: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решительно и успешно участвовал в битве жителей Новгорода со шведскими рыцарями на реке Неве. </a:t>
            </a: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Великий князь Гедимин послал своего зятя </a:t>
            </a:r>
            <a:r>
              <a:rPr lang="ru-RU" sz="2800" b="1" i="0" u="none" strike="noStrike" cap="none" spc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Давид</a:t>
            </a:r>
            <a:r>
              <a:rPr lang="ru-RU" sz="2800" b="0" i="0" u="none" strike="noStrike" cap="none" spc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, в Гродно в качестве наместника и старосты. В </a:t>
            </a:r>
            <a:r>
              <a:rPr lang="ru-RU" sz="2800" b="1" i="0" u="none" strike="noStrike" cap="none" spc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1314 г. Давид Городзенски</a:t>
            </a:r>
            <a:r>
              <a:rPr lang="ru-RU" sz="2800" b="0" i="0" u="none" strike="noStrike" cap="none" spc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й </a:t>
            </a:r>
            <a:r>
              <a:rPr lang="ru-RU" sz="2800" b="0" i="0" u="none" strike="noStrike" cap="none" spc="0">
                <a:solidFill>
                  <a:srgbClr val="4221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тбил нападение немецких рыцарей на замок в Новогрудке, помог Пскову в борьбе с Ливонским орденом</a:t>
            </a:r>
            <a:endParaRPr sz="28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" name="Picture 4" hidden="0"/>
          <p:cNvPicPr>
            <a:picLocks noChangeAspect="1" noGrp="1"/>
          </p:cNvPicPr>
          <p:nvPr isPhoto="0" userDrawn="0">
            <p:ph type="obj" hasCustomPrompt="0"/>
          </p:nvPr>
        </p:nvPicPr>
        <p:blipFill>
          <a:blip r:embed="rId2"/>
          <a:srcRect l="0" t="0" r="0" b="0"/>
          <a:stretch/>
        </p:blipFill>
        <p:spPr bwMode="auto">
          <a:xfrm flipH="0" flipV="0">
            <a:off x="6106355" y="153280"/>
            <a:ext cx="2858256" cy="40083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12642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xfrm flipH="0" flipV="0">
            <a:off x="455398" y="277082"/>
            <a:ext cx="8197200" cy="755748"/>
          </a:xfrm>
          <a:prstGeom prst="rect">
            <a:avLst/>
          </a:prstGeom>
          <a:noFill/>
        </p:spPr>
        <p:txBody>
          <a:bodyPr lIns="91438" tIns="45718" rIns="91440" bIns="45718"/>
          <a:lstStyle/>
          <a:p>
            <a:pPr>
              <a:defRPr/>
            </a:pPr>
            <a:r>
              <a:rPr lang="ru-RU" sz="4200" b="1" i="1" u="none" strike="noStrike" cap="none" spc="0">
                <a:solidFill>
                  <a:schemeClr val="dk2"/>
                </a:solidFill>
                <a:latin typeface="+mn-lt"/>
                <a:ea typeface="+mn-lt"/>
                <a:cs typeface="+mn-lt"/>
              </a:rPr>
              <a:t>Борьба с агрессией крестоносцев</a:t>
            </a:r>
            <a:endParaRPr/>
          </a:p>
        </p:txBody>
      </p:sp>
      <p:sp>
        <p:nvSpPr>
          <p:cNvPr id="5" name="Shape 1015" hidden="0"/>
          <p:cNvSpPr>
            <a:spLocks noChangeArrowheads="1" noGrp="1"/>
          </p:cNvSpPr>
          <p:nvPr isPhoto="0" userDrawn="0">
            <p:ph type="body" hasCustomPrompt="0"/>
          </p:nvPr>
        </p:nvSpPr>
        <p:spPr bwMode="auto">
          <a:xfrm flipH="0" flipV="0">
            <a:off x="299548" y="1113162"/>
            <a:ext cx="5783855" cy="5001670"/>
          </a:xfrm>
          <a:prstGeom prst="rect">
            <a:avLst/>
          </a:prstGeom>
          <a:noFill/>
        </p:spPr>
        <p:txBody>
          <a:bodyPr lIns="91440" tIns="45720" rIns="-125857" bIns="-80136"/>
          <a:lstStyle/>
          <a:p>
            <a:pPr marL="342900" indent="0" algn="just">
              <a:buNone/>
              <a:defRPr/>
            </a:pPr>
            <a:r>
              <a:rPr lang="en-US" sz="30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В XIV в. в руках крестоносцев оказались устья Западной Двины и Немана. ВКЛ лишилось выхода к Балтийскому морю по рекам. </a:t>
            </a:r>
            <a:r>
              <a:rPr lang="ru-RU" sz="30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3000" b="1" i="0" u="none" strike="noStrike" cap="none" spc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1348г</a:t>
            </a:r>
            <a:r>
              <a:rPr lang="ru-RU" sz="30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. при великом князе Ольгерде состоялась вести жестокое сражение на реке </a:t>
            </a:r>
            <a:r>
              <a:rPr lang="ru-RU" sz="3000" b="1" i="0" u="none" strike="noStrike" cap="none" spc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Стреве </a:t>
            </a:r>
            <a:r>
              <a:rPr lang="ru-RU" sz="30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(приток Немана). Сражение не принесло решительной победы рыцарем.</a:t>
            </a:r>
            <a:endParaRPr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" name="Picture 4" hidden="0"/>
          <p:cNvPicPr>
            <a:picLocks noChangeAspect="1" noGrp="1"/>
          </p:cNvPicPr>
          <p:nvPr isPhoto="0" userDrawn="0">
            <p:ph type="obj" hasCustomPrompt="0"/>
          </p:nvPr>
        </p:nvPicPr>
        <p:blipFill>
          <a:blip r:embed="rId2"/>
          <a:srcRect l="0" t="0" r="0" b="0"/>
          <a:stretch/>
        </p:blipFill>
        <p:spPr bwMode="auto">
          <a:xfrm flipH="0" flipV="0">
            <a:off x="6549768" y="3282108"/>
            <a:ext cx="2269690" cy="29481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12642" hidden="0"/>
          <p:cNvSpPr>
            <a:spLocks noChangeArrowheads="1" noGrp="1"/>
          </p:cNvSpPr>
          <p:nvPr isPhoto="0" userDrawn="0">
            <p:ph type="ctrTitle" hasCustomPrompt="0"/>
          </p:nvPr>
        </p:nvSpPr>
        <p:spPr bwMode="auto">
          <a:xfrm>
            <a:off x="910799" y="899990"/>
            <a:ext cx="7593162" cy="1584175"/>
          </a:xfrm>
          <a:prstGeom prst="rect">
            <a:avLst/>
          </a:prstGeom>
          <a:noFill/>
        </p:spPr>
        <p:txBody>
          <a:bodyPr lIns="91438" tIns="45718" rIns="91440" bIns="45718"/>
          <a:lstStyle/>
          <a:p>
            <a:pPr algn="ctr">
              <a:defRPr/>
            </a:pPr>
            <a:r>
              <a:rPr b="1"/>
              <a:t>ПРИЧИНЫ "ВЕЛИКОЙ ВОЙНЫ"</a:t>
            </a:r>
            <a:endParaRPr/>
          </a:p>
        </p:txBody>
      </p:sp>
      <p:sp>
        <p:nvSpPr>
          <p:cNvPr id="5" name="Shape 1015" hidden="0"/>
          <p:cNvSpPr>
            <a:spLocks noChangeArrowheads="1" noGrp="1"/>
          </p:cNvSpPr>
          <p:nvPr isPhoto="0" userDrawn="0">
            <p:ph type="subTitle" idx="1" hasCustomPrompt="0"/>
          </p:nvPr>
        </p:nvSpPr>
        <p:spPr bwMode="auto">
          <a:xfrm>
            <a:off x="0" y="2412156"/>
            <a:ext cx="5129809" cy="3287843"/>
          </a:xfrm>
          <a:prstGeom prst="rect">
            <a:avLst/>
          </a:prstGeom>
          <a:noFill/>
        </p:spPr>
        <p:txBody>
          <a:bodyPr lIns="91440" tIns="45720" rIns="-125857" bIns="-80136"/>
          <a:lstStyle/>
          <a:p>
            <a:pPr marL="342900" indent="0">
              <a:buNone/>
              <a:defRPr/>
            </a:pPr>
            <a:r>
              <a:rPr sz="3600">
                <a:latin typeface="Times New Roman"/>
                <a:ea typeface="Times New Roman"/>
                <a:cs typeface="Times New Roman"/>
              </a:rPr>
              <a:t>1)Возросшая агрессия Тевтонского ордена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 marL="342900" indent="0">
              <a:buNone/>
              <a:defRPr/>
            </a:pPr>
            <a:r>
              <a:rPr sz="3600">
                <a:latin typeface="Times New Roman"/>
                <a:ea typeface="Times New Roman"/>
                <a:cs typeface="Times New Roman"/>
              </a:rPr>
              <a:t>2)Контроль торговых путей Тевтонским Орденом</a:t>
            </a:r>
            <a:endParaRPr sz="36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" name="Содержимое 6" hidden="0"/>
          <p:cNvPicPr>
            <a:picLocks noChangeAspect="1" noGrp="1"/>
          </p:cNvPicPr>
          <p:nvPr isPhoto="0" userDrawn="0">
            <p:ph idx="4294967295" hasCustomPrompt="0"/>
          </p:nvPr>
        </p:nvPicPr>
        <p:blipFill>
          <a:blip r:embed="rId2"/>
          <a:stretch/>
        </p:blipFill>
        <p:spPr bwMode="auto">
          <a:xfrm>
            <a:off x="5251516" y="3225800"/>
            <a:ext cx="3855972" cy="293077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12642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xfrm>
            <a:off x="455398" y="277083"/>
            <a:ext cx="8197200" cy="1136832"/>
          </a:xfrm>
          <a:prstGeom prst="rect">
            <a:avLst/>
          </a:prstGeom>
          <a:noFill/>
        </p:spPr>
        <p:txBody>
          <a:bodyPr lIns="91438" tIns="45718" rIns="91440" bIns="45718"/>
          <a:lstStyle/>
          <a:p>
            <a:pPr>
              <a:defRPr/>
            </a:pPr>
            <a:endParaRPr/>
          </a:p>
        </p:txBody>
      </p:sp>
      <p:sp>
        <p:nvSpPr>
          <p:cNvPr id="5" name="Shape 1015" hidden="0"/>
          <p:cNvSpPr>
            <a:spLocks noChangeArrowheads="1" noGrp="1"/>
          </p:cNvSpPr>
          <p:nvPr isPhoto="0" userDrawn="0">
            <p:ph type="body" hasCustomPrompt="0"/>
          </p:nvPr>
        </p:nvSpPr>
        <p:spPr bwMode="auto">
          <a:xfrm flipH="0" flipV="0">
            <a:off x="455398" y="240993"/>
            <a:ext cx="7487100" cy="3178825"/>
          </a:xfrm>
          <a:prstGeom prst="rect">
            <a:avLst/>
          </a:prstGeom>
          <a:noFill/>
        </p:spPr>
        <p:txBody>
          <a:bodyPr lIns="91440" tIns="45720" rIns="-125857" bIns="-80136"/>
          <a:lstStyle/>
          <a:p>
            <a:pPr algn="just">
              <a:defRPr/>
            </a:pPr>
            <a:r>
              <a:rPr lang="ru-RU" sz="30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Угроза крестоносцев привела к </a:t>
            </a:r>
            <a:r>
              <a:rPr lang="ru-RU" sz="3000" b="1" i="0" u="none" strike="noStrike" cap="none" spc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«Великой войне» 1409-1411гг. </a:t>
            </a:r>
            <a:r>
              <a:rPr lang="ru-RU" sz="30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между ВКЛ в союзе с Польшей с одной стороны и Тевтонским орденом с другой. Решение о войне с крестоносцами было принято в 1408 г. на совете Ягайло и Витовта в Новогрудк</a:t>
            </a:r>
            <a:r>
              <a:rPr lang="ru-RU" sz="3000" b="0" i="0" u="none" strike="noStrike" cap="none" spc="0">
                <a:solidFill>
                  <a:schemeClr val="dk1"/>
                </a:solidFill>
                <a:latin typeface="Arial Unicode MS"/>
                <a:ea typeface="Arial Unicode MS"/>
                <a:cs typeface="Arial Unicode MS"/>
              </a:rPr>
              <a:t>е.</a:t>
            </a:r>
            <a:endParaRPr/>
          </a:p>
        </p:txBody>
      </p:sp>
      <p:pic>
        <p:nvPicPr>
          <p:cNvPr id="6" name="Object 3" hidden="0"/>
          <p:cNvPicPr>
            <a:picLocks noChangeAspect="1" noGrp="1"/>
          </p:cNvPicPr>
          <p:nvPr isPhoto="0" userDrawn="0">
            <p:ph type="obj" hasCustomPrompt="0"/>
          </p:nvPr>
        </p:nvPicPr>
        <p:blipFill>
          <a:blip r:embed="rId2"/>
          <a:stretch/>
        </p:blipFill>
        <p:spPr bwMode="auto">
          <a:xfrm flipH="0" flipV="0">
            <a:off x="455398" y="3591957"/>
            <a:ext cx="3386771" cy="3046965"/>
          </a:xfrm>
          <a:prstGeom prst="rect">
            <a:avLst/>
          </a:prstGeom>
          <a:noFill/>
        </p:spPr>
      </p:pic>
      <p:pic>
        <p:nvPicPr>
          <p:cNvPr id="7" name="Picture 5" hidden="0"/>
          <p:cNvPicPr>
            <a:picLocks noChangeAspect="1" noGrp="1"/>
          </p:cNvPicPr>
          <p:nvPr isPhoto="0" userDrawn="0">
            <p:ph type="obj" hasCustomPrompt="0"/>
          </p:nvPr>
        </p:nvPicPr>
        <p:blipFill>
          <a:blip r:embed="rId3"/>
          <a:srcRect l="0" t="0" r="0" b="0"/>
          <a:stretch/>
        </p:blipFill>
        <p:spPr bwMode="auto">
          <a:xfrm flipH="0" flipV="0">
            <a:off x="5360421" y="3591957"/>
            <a:ext cx="3330241" cy="294930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12642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xfrm>
            <a:off x="455398" y="277083"/>
            <a:ext cx="8197200" cy="2029573"/>
          </a:xfrm>
          <a:prstGeom prst="rect">
            <a:avLst/>
          </a:prstGeom>
          <a:noFill/>
        </p:spPr>
        <p:txBody>
          <a:bodyPr lIns="91438" tIns="45718" rIns="91440" bIns="45718"/>
          <a:lstStyle/>
          <a:p>
            <a:pPr algn="ctr">
              <a:defRPr/>
            </a:pPr>
            <a:r>
              <a:rPr lang="ru-RU" sz="4800" b="1" i="0" u="none" strike="noStrike" cap="none" spc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</a:rPr>
              <a:t>15 июля 1410 года – </a:t>
            </a:r>
            <a:r>
              <a:rPr lang="ru-RU" sz="4800" b="1" i="0" u="none" strike="noStrike" cap="none" spc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</a:rPr>
              <a:t>Грюнвальдская</a:t>
            </a:r>
            <a:r>
              <a:rPr lang="ru-RU" sz="4800" b="1" i="0" u="none" strike="noStrike" cap="none" spc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</a:rPr>
              <a:t> битва</a:t>
            </a:r>
            <a:endParaRPr sz="48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Shape 1015" hidden="0"/>
          <p:cNvSpPr>
            <a:spLocks noChangeArrowheads="1" noGrp="1"/>
          </p:cNvSpPr>
          <p:nvPr isPhoto="0" userDrawn="0">
            <p:ph type="body" hasCustomPrompt="0"/>
          </p:nvPr>
        </p:nvSpPr>
        <p:spPr bwMode="auto">
          <a:xfrm>
            <a:off x="127409" y="2582077"/>
            <a:ext cx="8525189" cy="3532754"/>
          </a:xfrm>
          <a:prstGeom prst="rect">
            <a:avLst/>
          </a:prstGeom>
          <a:noFill/>
        </p:spPr>
        <p:txBody>
          <a:bodyPr lIns="91440" tIns="45720" rIns="-125857" bIns="-80136"/>
          <a:lstStyle/>
          <a:p>
            <a:pPr marL="342900" indent="0" algn="l">
              <a:buNone/>
              <a:defRPr/>
            </a:pPr>
            <a:r>
              <a:rPr sz="6600" b="1" i="1">
                <a:latin typeface="Times New Roman"/>
                <a:ea typeface="Times New Roman"/>
                <a:cs typeface="Times New Roman"/>
              </a:rPr>
              <a:t>Решающее сражение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77842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xfrm>
            <a:off x="457200" y="277812"/>
            <a:ext cx="8229600" cy="2389187"/>
          </a:xfrm>
          <a:prstGeom prst="rect">
            <a:avLst/>
          </a:prstGeom>
          <a:noFill/>
        </p:spPr>
        <p:txBody>
          <a:bodyPr lIns="91439" tIns="45720" rIns="91439" bIns="45719"/>
          <a:lstStyle>
            <a:lvl1pPr marL="0" indent="0" algn="l" defTabSz="914400">
              <a:lnSpc>
                <a:spcPct val="100000"/>
              </a:lnSpc>
              <a:buNone/>
              <a:defRPr sz="4200">
                <a:solidFill>
                  <a:schemeClr val="dk2"/>
                </a:solidFill>
                <a:latin typeface="+mn-lt"/>
              </a:defRPr>
            </a:lvl1pPr>
            <a:lvl2pPr marL="0" indent="0" algn="l" defTabSz="914400">
              <a:lnSpc>
                <a:spcPct val="100000"/>
              </a:lnSpc>
              <a:buNone/>
              <a:defRPr sz="4200">
                <a:solidFill>
                  <a:schemeClr val="dk2"/>
                </a:solidFill>
                <a:latin typeface="+mn-lt"/>
              </a:defRPr>
            </a:lvl2pPr>
            <a:lvl3pPr marL="0" indent="0" algn="l" defTabSz="914400">
              <a:lnSpc>
                <a:spcPct val="100000"/>
              </a:lnSpc>
              <a:buNone/>
              <a:defRPr sz="4200">
                <a:solidFill>
                  <a:schemeClr val="dk2"/>
                </a:solidFill>
                <a:latin typeface="+mn-lt"/>
              </a:defRPr>
            </a:lvl3pPr>
            <a:lvl4pPr marL="0" indent="0" algn="l" defTabSz="914400">
              <a:lnSpc>
                <a:spcPct val="100000"/>
              </a:lnSpc>
              <a:buNone/>
              <a:defRPr sz="4200">
                <a:solidFill>
                  <a:schemeClr val="dk2"/>
                </a:solidFill>
                <a:latin typeface="+mn-lt"/>
              </a:defRPr>
            </a:lvl4pPr>
            <a:lvl5pPr marL="0" indent="0" algn="l" defTabSz="914400">
              <a:lnSpc>
                <a:spcPct val="100000"/>
              </a:lnSpc>
              <a:buNone/>
              <a:defRPr sz="4200">
                <a:solidFill>
                  <a:schemeClr val="dk2"/>
                </a:solidFill>
                <a:latin typeface="+mn-lt"/>
              </a:defRPr>
            </a:lvl5pPr>
          </a:lstStyle>
          <a:p>
            <a:pPr marL="0" lvl="0" indent="0" algn="r">
              <a:buNone/>
              <a:defRPr/>
            </a:pPr>
            <a:r>
              <a:rPr/>
              <a:t>                            </a:t>
            </a:r>
            <a:r>
              <a:rPr sz="4800" b="1"/>
              <a:t>Вооружение                     армии</a:t>
            </a:r>
            <a:br>
              <a:rPr sz="4800" b="1"/>
            </a:br>
            <a:r>
              <a:rPr sz="4800" b="1"/>
              <a:t>крестоносцев</a:t>
            </a:r>
            <a:endParaRPr/>
          </a:p>
        </p:txBody>
      </p:sp>
      <p:pic>
        <p:nvPicPr>
          <p:cNvPr id="5" name="Picture 4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228600" y="533399"/>
            <a:ext cx="4291012" cy="5943600"/>
          </a:xfrm>
          <a:prstGeom prst="rect">
            <a:avLst/>
          </a:prstGeom>
          <a:noFill/>
        </p:spPr>
      </p:pic>
      <p:pic>
        <p:nvPicPr>
          <p:cNvPr id="6" name="Picture 3" hidden="0"/>
          <p:cNvPicPr>
            <a:picLocks noChangeAspect="1" noGrp="1"/>
          </p:cNvPicPr>
          <p:nvPr isPhoto="0" userDrawn="0">
            <p:ph idx="2" hasCustomPrompt="0"/>
          </p:nvPr>
        </p:nvPicPr>
        <p:blipFill>
          <a:blip r:embed="rId3"/>
          <a:stretch/>
        </p:blipFill>
        <p:spPr bwMode="auto">
          <a:xfrm>
            <a:off x="4648199" y="2895598"/>
            <a:ext cx="4267200" cy="3200399"/>
          </a:xfrm>
          <a:prstGeom prst="rect">
            <a:avLst/>
          </a:prstGeom>
          <a:noFill/>
        </p:spPr>
      </p:pic>
      <p:sp>
        <p:nvSpPr>
          <p:cNvPr id="7" name="Shape 112644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prstGeom prst="rect">
            <a:avLst/>
          </a:prstGeom>
          <a:noFill/>
        </p:spPr>
        <p:txBody>
          <a:bodyPr lIns="91439" tIns="45720" rIns="91440" bIns="45719" anchor="b"/>
          <a:lstStyle/>
          <a:p>
            <a:pPr marL="0" lvl="0" indent="0">
              <a:buNone/>
              <a:defRPr/>
            </a:pPr>
            <a:endParaRPr lang="en-US" sz="1200"/>
          </a:p>
        </p:txBody>
      </p:sp>
      <p:sp>
        <p:nvSpPr>
          <p:cNvPr id="8" name="Shape 112645" hidden="0"/>
          <p:cNvSpPr>
            <a:spLocks noChangeArrowheads="1" noGrp="1"/>
          </p:cNvSpPr>
          <p:nvPr isPhoto="0" userDrawn="0">
            <p:ph type="ftr" idx="3" hasCustomPrompt="0"/>
          </p:nvPr>
        </p:nvSpPr>
        <p:spPr bwMode="auto">
          <a:xfrm>
            <a:off x="3124200" y="6248400"/>
            <a:ext cx="2895598" cy="457199"/>
          </a:xfrm>
          <a:prstGeom prst="rect">
            <a:avLst/>
          </a:prstGeom>
          <a:noFill/>
        </p:spPr>
        <p:txBody>
          <a:bodyPr lIns="91440" tIns="45720" rIns="91439" bIns="45719" anchor="b"/>
          <a:lstStyle/>
          <a:p>
            <a:pPr marL="0" lvl="0" indent="0" algn="ctr">
              <a:buNone/>
              <a:defRPr/>
            </a:pPr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81924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xfrm>
            <a:off x="457200" y="277812"/>
            <a:ext cx="8229600" cy="1139824"/>
          </a:xfrm>
          <a:prstGeom prst="rect">
            <a:avLst/>
          </a:prstGeom>
          <a:noFill/>
        </p:spPr>
        <p:txBody>
          <a:bodyPr lIns="91439" tIns="45720" rIns="91439" bIns="45720"/>
          <a:lstStyle>
            <a:lvl1pPr marL="0" indent="0" algn="l" defTabSz="914400">
              <a:lnSpc>
                <a:spcPct val="100000"/>
              </a:lnSpc>
              <a:buNone/>
              <a:defRPr sz="4200">
                <a:solidFill>
                  <a:schemeClr val="dk2"/>
                </a:solidFill>
                <a:latin typeface="+mn-lt"/>
              </a:defRPr>
            </a:lvl1pPr>
            <a:lvl2pPr marL="0" indent="0" algn="l" defTabSz="914400">
              <a:lnSpc>
                <a:spcPct val="100000"/>
              </a:lnSpc>
              <a:buNone/>
              <a:defRPr sz="4200">
                <a:solidFill>
                  <a:schemeClr val="dk2"/>
                </a:solidFill>
                <a:latin typeface="+mn-lt"/>
              </a:defRPr>
            </a:lvl2pPr>
            <a:lvl3pPr marL="0" indent="0" algn="l" defTabSz="914400">
              <a:lnSpc>
                <a:spcPct val="100000"/>
              </a:lnSpc>
              <a:buNone/>
              <a:defRPr sz="4200">
                <a:solidFill>
                  <a:schemeClr val="dk2"/>
                </a:solidFill>
                <a:latin typeface="+mn-lt"/>
              </a:defRPr>
            </a:lvl3pPr>
            <a:lvl4pPr marL="0" indent="0" algn="l" defTabSz="914400">
              <a:lnSpc>
                <a:spcPct val="100000"/>
              </a:lnSpc>
              <a:buNone/>
              <a:defRPr sz="4200">
                <a:solidFill>
                  <a:schemeClr val="dk2"/>
                </a:solidFill>
                <a:latin typeface="+mn-lt"/>
              </a:defRPr>
            </a:lvl4pPr>
            <a:lvl5pPr marL="0" indent="0" algn="l" defTabSz="914400">
              <a:lnSpc>
                <a:spcPct val="100000"/>
              </a:lnSpc>
              <a:buNone/>
              <a:defRPr sz="4200">
                <a:solidFill>
                  <a:schemeClr val="dk2"/>
                </a:solidFill>
                <a:latin typeface="+mn-lt"/>
              </a:defRPr>
            </a:lvl5pPr>
          </a:lstStyle>
          <a:p>
            <a:pPr marL="0" lvl="0" indent="0" algn="ctr">
              <a:buNone/>
              <a:defRPr/>
            </a:pPr>
            <a:r>
              <a:rPr sz="4800" b="1"/>
              <a:t>Вооружение польской армии</a:t>
            </a:r>
            <a:endParaRPr/>
          </a:p>
        </p:txBody>
      </p:sp>
      <p:pic>
        <p:nvPicPr>
          <p:cNvPr id="5" name="Picture 3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228600" y="1951037"/>
            <a:ext cx="4267200" cy="4046537"/>
          </a:xfrm>
          <a:prstGeom prst="rect">
            <a:avLst/>
          </a:prstGeom>
          <a:noFill/>
        </p:spPr>
      </p:pic>
      <p:pic>
        <p:nvPicPr>
          <p:cNvPr id="6" name="Picture 2" hidden="0"/>
          <p:cNvPicPr>
            <a:picLocks noChangeAspect="1" noGrp="1"/>
          </p:cNvPicPr>
          <p:nvPr isPhoto="0" userDrawn="0">
            <p:ph idx="2" hasCustomPrompt="0"/>
          </p:nvPr>
        </p:nvPicPr>
        <p:blipFill>
          <a:blip r:embed="rId3"/>
          <a:stretch/>
        </p:blipFill>
        <p:spPr bwMode="auto">
          <a:xfrm>
            <a:off x="4648199" y="1884362"/>
            <a:ext cx="4495799" cy="3597274"/>
          </a:xfrm>
          <a:prstGeom prst="rect">
            <a:avLst/>
          </a:prstGeom>
          <a:noFill/>
        </p:spPr>
      </p:pic>
      <p:sp>
        <p:nvSpPr>
          <p:cNvPr id="7" name="Shape 112644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prstGeom prst="rect">
            <a:avLst/>
          </a:prstGeom>
          <a:noFill/>
        </p:spPr>
        <p:txBody>
          <a:bodyPr lIns="91439" tIns="45720" rIns="91440" bIns="45719" anchor="b"/>
          <a:lstStyle/>
          <a:p>
            <a:pPr marL="0" lvl="0" indent="0">
              <a:buNone/>
              <a:defRPr/>
            </a:pPr>
            <a:endParaRPr lang="en-US" sz="1200"/>
          </a:p>
        </p:txBody>
      </p:sp>
      <p:sp>
        <p:nvSpPr>
          <p:cNvPr id="8" name="Shape 112645" hidden="0"/>
          <p:cNvSpPr>
            <a:spLocks noChangeArrowheads="1" noGrp="1"/>
          </p:cNvSpPr>
          <p:nvPr isPhoto="0" userDrawn="0">
            <p:ph type="ftr" idx="3" hasCustomPrompt="0"/>
          </p:nvPr>
        </p:nvSpPr>
        <p:spPr bwMode="auto">
          <a:xfrm>
            <a:off x="3124200" y="6248400"/>
            <a:ext cx="2895598" cy="457199"/>
          </a:xfrm>
          <a:prstGeom prst="rect">
            <a:avLst/>
          </a:prstGeom>
          <a:noFill/>
        </p:spPr>
        <p:txBody>
          <a:bodyPr lIns="91440" tIns="45720" rIns="91439" bIns="45719" anchor="b"/>
          <a:lstStyle/>
          <a:p>
            <a:pPr marL="0" lvl="0" indent="0" algn="ctr">
              <a:buNone/>
              <a:defRPr/>
            </a:pPr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83972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xfrm>
            <a:off x="457200" y="107902"/>
            <a:ext cx="8229600" cy="958898"/>
          </a:xfrm>
          <a:prstGeom prst="rect">
            <a:avLst/>
          </a:prstGeom>
          <a:noFill/>
        </p:spPr>
        <p:txBody>
          <a:bodyPr lIns="91439" tIns="45720" rIns="91439" bIns="45719"/>
          <a:lstStyle>
            <a:lvl1pPr marL="0" indent="0" algn="l" defTabSz="914400">
              <a:lnSpc>
                <a:spcPct val="100000"/>
              </a:lnSpc>
              <a:buNone/>
              <a:defRPr sz="4200">
                <a:solidFill>
                  <a:schemeClr val="dk2"/>
                </a:solidFill>
                <a:latin typeface="+mn-lt"/>
              </a:defRPr>
            </a:lvl1pPr>
            <a:lvl2pPr marL="0" indent="0" algn="l" defTabSz="914400">
              <a:lnSpc>
                <a:spcPct val="100000"/>
              </a:lnSpc>
              <a:buNone/>
              <a:defRPr sz="4200">
                <a:solidFill>
                  <a:schemeClr val="dk2"/>
                </a:solidFill>
                <a:latin typeface="+mn-lt"/>
              </a:defRPr>
            </a:lvl2pPr>
            <a:lvl3pPr marL="0" indent="0" algn="l" defTabSz="914400">
              <a:lnSpc>
                <a:spcPct val="100000"/>
              </a:lnSpc>
              <a:buNone/>
              <a:defRPr sz="4200">
                <a:solidFill>
                  <a:schemeClr val="dk2"/>
                </a:solidFill>
                <a:latin typeface="+mn-lt"/>
              </a:defRPr>
            </a:lvl3pPr>
            <a:lvl4pPr marL="0" indent="0" algn="l" defTabSz="914400">
              <a:lnSpc>
                <a:spcPct val="100000"/>
              </a:lnSpc>
              <a:buNone/>
              <a:defRPr sz="4200">
                <a:solidFill>
                  <a:schemeClr val="dk2"/>
                </a:solidFill>
                <a:latin typeface="+mn-lt"/>
              </a:defRPr>
            </a:lvl4pPr>
            <a:lvl5pPr marL="0" indent="0" algn="l" defTabSz="914400">
              <a:lnSpc>
                <a:spcPct val="100000"/>
              </a:lnSpc>
              <a:buNone/>
              <a:defRPr sz="4200">
                <a:solidFill>
                  <a:schemeClr val="dk2"/>
                </a:solidFill>
                <a:latin typeface="+mn-lt"/>
              </a:defRPr>
            </a:lvl5pPr>
          </a:lstStyle>
          <a:p>
            <a:pPr marL="0" lvl="0" indent="0" algn="ctr">
              <a:buNone/>
              <a:defRPr/>
            </a:pPr>
            <a:r>
              <a:rPr sz="3600" b="1"/>
              <a:t>Вооружение Великого войска Литовского</a:t>
            </a:r>
            <a:endParaRPr sz="4400" b="1"/>
          </a:p>
        </p:txBody>
      </p:sp>
      <p:pic>
        <p:nvPicPr>
          <p:cNvPr id="5" name="Picture 5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914400" y="4114799"/>
            <a:ext cx="3433762" cy="2362199"/>
          </a:xfrm>
          <a:prstGeom prst="rect">
            <a:avLst/>
          </a:prstGeom>
          <a:noFill/>
        </p:spPr>
      </p:pic>
      <p:pic>
        <p:nvPicPr>
          <p:cNvPr id="6" name="Picture 2" hidden="0"/>
          <p:cNvPicPr>
            <a:picLocks noChangeAspect="1" noGrp="1"/>
          </p:cNvPicPr>
          <p:nvPr isPhoto="0" userDrawn="0"/>
        </p:nvPicPr>
        <p:blipFill>
          <a:blip r:embed="rId3"/>
          <a:stretch/>
        </p:blipFill>
        <p:spPr bwMode="auto">
          <a:xfrm>
            <a:off x="1066799" y="1295399"/>
            <a:ext cx="2895600" cy="2682875"/>
          </a:xfrm>
          <a:prstGeom prst="rect">
            <a:avLst/>
          </a:prstGeom>
          <a:noFill/>
        </p:spPr>
      </p:pic>
      <p:pic>
        <p:nvPicPr>
          <p:cNvPr id="7" name="Picture 3" hidden="0"/>
          <p:cNvPicPr>
            <a:picLocks noChangeAspect="1" noGrp="1"/>
          </p:cNvPicPr>
          <p:nvPr isPhoto="0" userDrawn="0">
            <p:ph idx="3" hasCustomPrompt="0"/>
          </p:nvPr>
        </p:nvPicPr>
        <p:blipFill>
          <a:blip r:embed="rId4"/>
          <a:stretch/>
        </p:blipFill>
        <p:spPr bwMode="auto">
          <a:xfrm>
            <a:off x="4913312" y="1371599"/>
            <a:ext cx="3951287" cy="5181599"/>
          </a:xfrm>
          <a:prstGeom prst="rect">
            <a:avLst/>
          </a:prstGeom>
          <a:noFill/>
        </p:spPr>
      </p:pic>
      <p:sp>
        <p:nvSpPr>
          <p:cNvPr id="8" name="Shape 112644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prstGeom prst="rect">
            <a:avLst/>
          </a:prstGeom>
          <a:noFill/>
        </p:spPr>
        <p:txBody>
          <a:bodyPr lIns="91439" tIns="45720" rIns="91440" bIns="45719" anchor="b"/>
          <a:lstStyle/>
          <a:p>
            <a:pPr marL="0" lvl="0" indent="0">
              <a:buNone/>
              <a:defRPr/>
            </a:pPr>
            <a:endParaRPr lang="en-US" sz="1200"/>
          </a:p>
        </p:txBody>
      </p:sp>
      <p:sp>
        <p:nvSpPr>
          <p:cNvPr id="9" name="Shape 112645" hidden="0"/>
          <p:cNvSpPr>
            <a:spLocks noChangeArrowheads="1" noGrp="1"/>
          </p:cNvSpPr>
          <p:nvPr isPhoto="0" userDrawn="0">
            <p:ph type="ftr" idx="3" hasCustomPrompt="0"/>
          </p:nvPr>
        </p:nvSpPr>
        <p:spPr bwMode="auto">
          <a:xfrm>
            <a:off x="3124200" y="6248400"/>
            <a:ext cx="2895598" cy="457199"/>
          </a:xfrm>
          <a:prstGeom prst="rect">
            <a:avLst/>
          </a:prstGeom>
          <a:noFill/>
        </p:spPr>
        <p:txBody>
          <a:bodyPr lIns="91440" tIns="45720" rIns="91439" bIns="45719" anchor="b"/>
          <a:lstStyle/>
          <a:p>
            <a:pPr marL="0" lvl="0" indent="0" algn="ctr">
              <a:buNone/>
              <a:defRPr/>
            </a:pPr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16740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prstGeom prst="rect">
            <a:avLst/>
          </a:prstGeom>
          <a:noFill/>
        </p:spPr>
        <p:txBody>
          <a:bodyPr lIns="91439" tIns="45720" rIns="91440" bIns="45719"/>
          <a:lstStyle>
            <a:lvl1pPr marL="0" indent="0" algn="l" defTabSz="914400">
              <a:lnSpc>
                <a:spcPct val="100000"/>
              </a:lnSpc>
              <a:buNone/>
              <a:defRPr sz="4200">
                <a:solidFill>
                  <a:schemeClr val="dk2"/>
                </a:solidFill>
                <a:latin typeface="+mn-lt"/>
              </a:defRPr>
            </a:lvl1pPr>
            <a:lvl2pPr marL="0" indent="0" algn="l" defTabSz="914400">
              <a:lnSpc>
                <a:spcPct val="100000"/>
              </a:lnSpc>
              <a:buNone/>
              <a:defRPr sz="4200">
                <a:solidFill>
                  <a:schemeClr val="dk2"/>
                </a:solidFill>
                <a:latin typeface="+mn-lt"/>
              </a:defRPr>
            </a:lvl2pPr>
            <a:lvl3pPr marL="0" indent="0" algn="l" defTabSz="914400">
              <a:lnSpc>
                <a:spcPct val="100000"/>
              </a:lnSpc>
              <a:buNone/>
              <a:defRPr sz="4200">
                <a:solidFill>
                  <a:schemeClr val="dk2"/>
                </a:solidFill>
                <a:latin typeface="+mn-lt"/>
              </a:defRPr>
            </a:lvl3pPr>
            <a:lvl4pPr marL="0" indent="0" algn="l" defTabSz="914400">
              <a:lnSpc>
                <a:spcPct val="100000"/>
              </a:lnSpc>
              <a:buNone/>
              <a:defRPr sz="4200">
                <a:solidFill>
                  <a:schemeClr val="dk2"/>
                </a:solidFill>
                <a:latin typeface="+mn-lt"/>
              </a:defRPr>
            </a:lvl4pPr>
            <a:lvl5pPr marL="0" indent="0" algn="l" defTabSz="914400">
              <a:lnSpc>
                <a:spcPct val="100000"/>
              </a:lnSpc>
              <a:buNone/>
              <a:defRPr sz="4200">
                <a:solidFill>
                  <a:schemeClr val="dk2"/>
                </a:solidFill>
                <a:latin typeface="+mn-lt"/>
              </a:defRPr>
            </a:lvl5pPr>
          </a:lstStyle>
          <a:p>
            <a:pPr marL="0" lvl="0" indent="0" algn="ctr">
              <a:buNone/>
              <a:defRPr/>
            </a:pPr>
            <a:r>
              <a:rPr sz="4000" b="1"/>
              <a:t>Командующий войсками Тевтонского ордена</a:t>
            </a:r>
            <a:br>
              <a:rPr sz="4000" b="1"/>
            </a:br>
            <a:br>
              <a:rPr sz="4000" b="1"/>
            </a:br>
            <a:r>
              <a:rPr sz="4000" b="1"/>
              <a:t>Великий магистр Ульрих фон </a:t>
            </a:r>
            <a:r>
              <a:rPr sz="4000" b="1"/>
              <a:t>Юнгинген</a:t>
            </a:r>
            <a:endParaRPr sz="4400" b="1"/>
          </a:p>
        </p:txBody>
      </p:sp>
      <p:pic>
        <p:nvPicPr>
          <p:cNvPr id="5" name="Picture 6" hidden="0"/>
          <p:cNvPicPr>
            <a:picLocks noChangeAspect="1" noGrp="1"/>
          </p:cNvPicPr>
          <p:nvPr isPhoto="0" userDrawn="0">
            <p:ph idx="2" hasCustomPrompt="0"/>
          </p:nvPr>
        </p:nvPicPr>
        <p:blipFill>
          <a:blip r:embed="rId2"/>
          <a:stretch/>
        </p:blipFill>
        <p:spPr bwMode="auto">
          <a:xfrm>
            <a:off x="4613275" y="304799"/>
            <a:ext cx="4081462" cy="6400798"/>
          </a:xfrm>
          <a:prstGeom prst="rect">
            <a:avLst/>
          </a:prstGeom>
          <a:noFill/>
        </p:spPr>
      </p:pic>
      <p:sp>
        <p:nvSpPr>
          <p:cNvPr id="6" name="Shape 112644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prstGeom prst="rect">
            <a:avLst/>
          </a:prstGeom>
          <a:noFill/>
        </p:spPr>
        <p:txBody>
          <a:bodyPr lIns="91439" tIns="45720" rIns="91440" bIns="45719" anchor="b"/>
          <a:lstStyle/>
          <a:p>
            <a:pPr marL="0" lvl="0" indent="0">
              <a:buNone/>
              <a:defRPr/>
            </a:pPr>
            <a:endParaRPr lang="en-US" sz="1200"/>
          </a:p>
        </p:txBody>
      </p:sp>
      <p:sp>
        <p:nvSpPr>
          <p:cNvPr id="7" name="Shape 112645" hidden="0"/>
          <p:cNvSpPr>
            <a:spLocks noChangeArrowheads="1" noGrp="1"/>
          </p:cNvSpPr>
          <p:nvPr isPhoto="0" userDrawn="0">
            <p:ph type="ftr" idx="3" hasCustomPrompt="0"/>
          </p:nvPr>
        </p:nvSpPr>
        <p:spPr bwMode="auto">
          <a:xfrm>
            <a:off x="3124200" y="6248400"/>
            <a:ext cx="2895598" cy="457199"/>
          </a:xfrm>
          <a:prstGeom prst="rect">
            <a:avLst/>
          </a:prstGeom>
          <a:noFill/>
        </p:spPr>
        <p:txBody>
          <a:bodyPr lIns="91440" tIns="45720" rIns="91439" bIns="45719" anchor="b"/>
          <a:lstStyle/>
          <a:p>
            <a:pPr marL="0" lvl="0" indent="0" algn="ctr">
              <a:buNone/>
              <a:defRPr/>
            </a:pPr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65542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4190999" y="304799"/>
            <a:ext cx="4508499" cy="5867399"/>
          </a:xfrm>
          <a:prstGeom prst="rect">
            <a:avLst/>
          </a:prstGeom>
          <a:noFill/>
        </p:spPr>
      </p:pic>
      <p:sp>
        <p:nvSpPr>
          <p:cNvPr id="5" name="Shape 65543" hidden="0"/>
          <p:cNvSpPr>
            <a:spLocks noChangeArrowheads="1" noGrp="1"/>
          </p:cNvSpPr>
          <p:nvPr isPhoto="0" userDrawn="0"/>
        </p:nvSpPr>
        <p:spPr bwMode="auto">
          <a:xfrm>
            <a:off x="380999" y="761999"/>
            <a:ext cx="3505199" cy="5632310"/>
          </a:xfrm>
          <a:prstGeom prst="rect">
            <a:avLst/>
          </a:prstGeom>
          <a:noFill/>
        </p:spPr>
        <p:txBody>
          <a:bodyPr lIns="91439" tIns="45719" rIns="91439" bIns="45720">
            <a:spAutoFit/>
          </a:bodyPr>
          <a:lstStyle/>
          <a:p>
            <a:pPr lvl="0">
              <a:defRPr/>
            </a:pPr>
            <a:r>
              <a:rPr lang="en-US" sz="3600" b="1">
                <a:solidFill>
                  <a:schemeClr val="tx2"/>
                </a:solidFill>
                <a:latin typeface="Times New Roman"/>
                <a:cs typeface="Times New Roman"/>
              </a:rPr>
              <a:t>Командующие</a:t>
            </a:r>
            <a:r>
              <a:rPr lang="en-US" sz="3600" b="1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3600" b="1">
                <a:solidFill>
                  <a:schemeClr val="tx2"/>
                </a:solidFill>
                <a:latin typeface="Times New Roman"/>
                <a:cs typeface="Times New Roman"/>
              </a:rPr>
              <a:t>польско-литовскими</a:t>
            </a:r>
            <a:r>
              <a:rPr lang="en-US" sz="3600" b="1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3600" b="1">
                <a:solidFill>
                  <a:schemeClr val="tx2"/>
                </a:solidFill>
                <a:latin typeface="Times New Roman"/>
                <a:cs typeface="Times New Roman"/>
              </a:rPr>
              <a:t>войсками</a:t>
            </a:r>
            <a:endParaRPr sz="2400" b="1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lvl="0">
              <a:defRPr/>
            </a:pPr>
            <a:endParaRPr lang="en-US" sz="3600" b="1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en-US" sz="3600" b="1">
                <a:solidFill>
                  <a:schemeClr val="tx2"/>
                </a:solidFill>
                <a:latin typeface="Times New Roman"/>
                <a:cs typeface="Times New Roman"/>
              </a:rPr>
              <a:t>Король</a:t>
            </a:r>
            <a:r>
              <a:rPr lang="en-US" sz="3600" b="1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3600" b="1">
                <a:solidFill>
                  <a:schemeClr val="tx2"/>
                </a:solidFill>
                <a:latin typeface="Times New Roman"/>
                <a:cs typeface="Times New Roman"/>
              </a:rPr>
              <a:t>Польши</a:t>
            </a:r>
            <a:r>
              <a:rPr lang="en-US" sz="3600" b="1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3600" b="1">
                <a:solidFill>
                  <a:schemeClr val="tx2"/>
                </a:solidFill>
                <a:latin typeface="Times New Roman"/>
                <a:cs typeface="Times New Roman"/>
              </a:rPr>
              <a:t>Владислав</a:t>
            </a:r>
            <a:r>
              <a:rPr lang="en-US" sz="3600" b="1">
                <a:solidFill>
                  <a:schemeClr val="tx2"/>
                </a:solidFill>
                <a:latin typeface="Times New Roman"/>
                <a:cs typeface="Times New Roman"/>
              </a:rPr>
              <a:t> II  и </a:t>
            </a:r>
            <a:r>
              <a:rPr lang="en-US" sz="3600" b="1">
                <a:solidFill>
                  <a:schemeClr val="tx2"/>
                </a:solidFill>
                <a:latin typeface="Times New Roman"/>
                <a:cs typeface="Times New Roman"/>
              </a:rPr>
              <a:t>литовский</a:t>
            </a:r>
            <a:r>
              <a:rPr lang="en-US" sz="3600" b="1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3600" b="1">
                <a:solidFill>
                  <a:schemeClr val="tx2"/>
                </a:solidFill>
                <a:latin typeface="Times New Roman"/>
                <a:cs typeface="Times New Roman"/>
              </a:rPr>
              <a:t>князь</a:t>
            </a:r>
            <a:r>
              <a:rPr lang="en-US" sz="3600" b="1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3600" b="1">
                <a:solidFill>
                  <a:schemeClr val="tx2"/>
                </a:solidFill>
                <a:latin typeface="Times New Roman"/>
                <a:cs typeface="Times New Roman"/>
              </a:rPr>
              <a:t>Витовт</a:t>
            </a:r>
            <a:endParaRPr sz="2400" b="1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pic>
        <p:nvPicPr>
          <p:cNvPr id="6" name="Image 65545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4191000" y="251917"/>
            <a:ext cx="4330500" cy="5635750"/>
          </a:xfrm>
          <a:prstGeom prst="rect">
            <a:avLst/>
          </a:prstGeom>
          <a:noFill/>
        </p:spPr>
      </p:pic>
      <p:sp>
        <p:nvSpPr>
          <p:cNvPr id="7" name="Shape 65547" hidden="0"/>
          <p:cNvSpPr>
            <a:spLocks noChangeArrowheads="1" noGrp="1"/>
          </p:cNvSpPr>
          <p:nvPr isPhoto="0" userDrawn="0"/>
        </p:nvSpPr>
        <p:spPr bwMode="auto">
          <a:xfrm>
            <a:off x="4049687" y="6071144"/>
            <a:ext cx="4896543" cy="646330"/>
          </a:xfrm>
          <a:prstGeom prst="rect">
            <a:avLst/>
          </a:prstGeom>
          <a:noFill/>
        </p:spPr>
        <p:txBody>
          <a:bodyPr wrap="square" lIns="91440" tIns="45720" rIns="91439" bIns="45719">
            <a:spAutoFit/>
          </a:bodyPr>
          <a:lstStyle/>
          <a:p>
            <a:pPr lvl="0">
              <a:defRPr/>
            </a:pPr>
            <a:r>
              <a:rPr/>
              <a:t>«Владислав Ягайло и </a:t>
            </a:r>
            <a:r>
              <a:rPr/>
              <a:t>Витовт</a:t>
            </a:r>
            <a:r>
              <a:rPr/>
              <a:t> молятся перед битвой», картина Яна Матейко</a:t>
            </a:r>
            <a:endParaRPr/>
          </a:p>
        </p:txBody>
      </p:sp>
      <p:sp>
        <p:nvSpPr>
          <p:cNvPr id="8" name="Shape 112644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prstGeom prst="rect">
            <a:avLst/>
          </a:prstGeom>
          <a:noFill/>
        </p:spPr>
        <p:txBody>
          <a:bodyPr lIns="91439" tIns="45720" rIns="91440" bIns="45719" anchor="b"/>
          <a:lstStyle/>
          <a:p>
            <a:pPr marL="0" lvl="0" indent="0">
              <a:buNone/>
              <a:defRPr/>
            </a:pPr>
            <a:endParaRPr lang="en-US" sz="1200"/>
          </a:p>
        </p:txBody>
      </p:sp>
      <p:sp>
        <p:nvSpPr>
          <p:cNvPr id="9" name="Shape 112645" hidden="0"/>
          <p:cNvSpPr>
            <a:spLocks noChangeArrowheads="1" noGrp="1"/>
          </p:cNvSpPr>
          <p:nvPr isPhoto="0" userDrawn="0">
            <p:ph type="ftr" idx="3" hasCustomPrompt="0"/>
          </p:nvPr>
        </p:nvSpPr>
        <p:spPr bwMode="auto">
          <a:xfrm>
            <a:off x="3124200" y="6248400"/>
            <a:ext cx="2895598" cy="457199"/>
          </a:xfrm>
          <a:prstGeom prst="rect">
            <a:avLst/>
          </a:prstGeom>
          <a:noFill/>
        </p:spPr>
        <p:txBody>
          <a:bodyPr lIns="91440" tIns="45720" rIns="91439" bIns="45719" anchor="b"/>
          <a:lstStyle/>
          <a:p>
            <a:pPr marL="0" lvl="0" indent="0" algn="ctr">
              <a:buNone/>
              <a:defRPr/>
            </a:pPr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1370019" name="Shape 112642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xfrm flipH="0" flipV="0">
            <a:off x="203749" y="277083"/>
            <a:ext cx="8801805" cy="1136832"/>
          </a:xfrm>
          <a:prstGeom prst="rect">
            <a:avLst/>
          </a:prstGeom>
          <a:noFill/>
        </p:spPr>
        <p:txBody>
          <a:bodyPr lIns="91438" tIns="45718" rIns="91440" bIns="45718"/>
          <a:lstStyle/>
          <a:p>
            <a:pPr>
              <a:defRPr/>
            </a:pPr>
            <a:r>
              <a:rPr b="1"/>
              <a:t>Повторим «Образование ВКЛ»</a:t>
            </a:r>
            <a:endParaRPr b="1"/>
          </a:p>
        </p:txBody>
      </p:sp>
      <p:sp>
        <p:nvSpPr>
          <p:cNvPr id="556987258" name="Shape 1015" hidden="0"/>
          <p:cNvSpPr>
            <a:spLocks noChangeArrowheads="1" noGrp="1"/>
          </p:cNvSpPr>
          <p:nvPr isPhoto="0" userDrawn="0">
            <p:ph type="body" hasCustomPrompt="0"/>
          </p:nvPr>
        </p:nvSpPr>
        <p:spPr bwMode="auto">
          <a:prstGeom prst="rect">
            <a:avLst/>
          </a:prstGeom>
          <a:noFill/>
        </p:spPr>
        <p:txBody>
          <a:bodyPr lIns="91440" tIns="45720" rIns="-125857" bIns="-80136"/>
          <a:lstStyle/>
          <a:p>
            <a:pPr>
              <a:defRPr/>
            </a:pPr>
            <a:r>
              <a:rPr u="sng">
                <a:hlinkClick r:id="rId2" tooltip="https://learningapps.org/view3111498"/>
              </a:rPr>
              <a:t>https://learningapps.org/view3111498</a:t>
            </a:r>
            <a:endParaRPr/>
          </a:p>
          <a:p>
            <a:pPr>
              <a:defRPr/>
            </a:pPr>
            <a:r>
              <a:rPr u="sng">
                <a:hlinkClick r:id="rId3" tooltip="https://learningapps.org/2795961"/>
              </a:rPr>
              <a:t>https://learningapps.org/2795961</a:t>
            </a:r>
            <a:endParaRPr/>
          </a:p>
        </p:txBody>
      </p:sp>
      <p:sp>
        <p:nvSpPr>
          <p:cNvPr id="2053559052" name="Shape 112644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xfrm>
            <a:off x="455398" y="6227249"/>
            <a:ext cx="2125198" cy="455999"/>
          </a:xfrm>
          <a:prstGeom prst="rect">
            <a:avLst/>
          </a:prstGeom>
          <a:noFill/>
        </p:spPr>
        <p:txBody>
          <a:bodyPr lIns="91438" tIns="45720" rIns="91440" bIns="45718" anchor="b"/>
          <a:lstStyle/>
          <a:p>
            <a:pPr marL="0" lvl="0" indent="0">
              <a:buNone/>
              <a:defRPr/>
            </a:pPr>
            <a:endParaRPr lang="en-US" sz="1200"/>
          </a:p>
        </p:txBody>
      </p:sp>
      <p:sp>
        <p:nvSpPr>
          <p:cNvPr id="1391425790" name="Shape 112645" hidden="0"/>
          <p:cNvSpPr>
            <a:spLocks noChangeArrowheads="1" noGrp="1"/>
          </p:cNvSpPr>
          <p:nvPr isPhoto="0" userDrawn="0">
            <p:ph type="ftr" idx="3" hasCustomPrompt="0"/>
          </p:nvPr>
        </p:nvSpPr>
        <p:spPr bwMode="auto">
          <a:xfrm>
            <a:off x="3111899" y="6231999"/>
            <a:ext cx="2884198" cy="455999"/>
          </a:xfrm>
          <a:prstGeom prst="rect">
            <a:avLst/>
          </a:prstGeom>
          <a:noFill/>
        </p:spPr>
        <p:txBody>
          <a:bodyPr lIns="91440" tIns="45720" rIns="91438" bIns="45718" anchor="b"/>
          <a:lstStyle/>
          <a:p>
            <a:pPr marL="0" lvl="0" indent="0" algn="ctr">
              <a:buNone/>
              <a:defRPr/>
            </a:pPr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12642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xfrm>
            <a:off x="455398" y="277083"/>
            <a:ext cx="8197200" cy="1136832"/>
          </a:xfrm>
          <a:prstGeom prst="rect">
            <a:avLst/>
          </a:prstGeom>
          <a:noFill/>
        </p:spPr>
        <p:txBody>
          <a:bodyPr lIns="91438" tIns="45718" rIns="91440" bIns="45718"/>
          <a:lstStyle/>
          <a:p>
            <a:pPr>
              <a:defRPr/>
            </a:pPr>
            <a:endParaRPr/>
          </a:p>
        </p:txBody>
      </p:sp>
      <p:sp>
        <p:nvSpPr>
          <p:cNvPr id="5" name="Shape 1015" hidden="0"/>
          <p:cNvSpPr>
            <a:spLocks noChangeArrowheads="1" noGrp="1"/>
          </p:cNvSpPr>
          <p:nvPr isPhoto="0" userDrawn="0">
            <p:ph type="body" hasCustomPrompt="0"/>
          </p:nvPr>
        </p:nvSpPr>
        <p:spPr bwMode="auto">
          <a:prstGeom prst="rect">
            <a:avLst/>
          </a:prstGeom>
          <a:noFill/>
        </p:spPr>
        <p:txBody>
          <a:bodyPr lIns="91440" tIns="45720" rIns="-125857" bIns="-80136"/>
          <a:lstStyle/>
          <a:p>
            <a:pPr>
              <a:defRPr/>
            </a:pP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0" y="0"/>
            <a:ext cx="9239276" cy="6803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68612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1635125" y="0"/>
            <a:ext cx="5873749" cy="6857999"/>
          </a:xfrm>
          <a:prstGeom prst="rect">
            <a:avLst/>
          </a:prstGeom>
          <a:noFill/>
        </p:spPr>
      </p:pic>
      <p:sp>
        <p:nvSpPr>
          <p:cNvPr id="5" name="Shape 112644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prstGeom prst="rect">
            <a:avLst/>
          </a:prstGeom>
          <a:noFill/>
        </p:spPr>
        <p:txBody>
          <a:bodyPr lIns="91439" tIns="45720" rIns="91440" bIns="45719" anchor="b"/>
          <a:lstStyle/>
          <a:p>
            <a:pPr marL="0" lvl="0" indent="0">
              <a:buNone/>
              <a:defRPr/>
            </a:pPr>
            <a:endParaRPr lang="en-US" sz="1200"/>
          </a:p>
        </p:txBody>
      </p:sp>
      <p:sp>
        <p:nvSpPr>
          <p:cNvPr id="6" name="Shape 112645" hidden="0"/>
          <p:cNvSpPr>
            <a:spLocks noChangeArrowheads="1" noGrp="1"/>
          </p:cNvSpPr>
          <p:nvPr isPhoto="0" userDrawn="0">
            <p:ph type="ftr" idx="3" hasCustomPrompt="0"/>
          </p:nvPr>
        </p:nvSpPr>
        <p:spPr bwMode="auto">
          <a:xfrm>
            <a:off x="3124200" y="6248400"/>
            <a:ext cx="2895598" cy="457199"/>
          </a:xfrm>
          <a:prstGeom prst="rect">
            <a:avLst/>
          </a:prstGeom>
          <a:noFill/>
        </p:spPr>
        <p:txBody>
          <a:bodyPr lIns="91440" tIns="45720" rIns="91439" bIns="45719" anchor="b"/>
          <a:lstStyle/>
          <a:p>
            <a:pPr marL="0" lvl="0" indent="0" algn="ctr">
              <a:buNone/>
              <a:defRPr/>
            </a:pPr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69636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xfrm>
            <a:off x="457200" y="277812"/>
            <a:ext cx="8229600" cy="1139824"/>
          </a:xfrm>
          <a:prstGeom prst="rect">
            <a:avLst/>
          </a:prstGeom>
          <a:noFill/>
        </p:spPr>
        <p:txBody>
          <a:bodyPr lIns="91439" tIns="45720" rIns="91439" bIns="45720"/>
          <a:lstStyle/>
          <a:p>
            <a:pPr>
              <a:defRPr/>
            </a:pPr>
            <a:endParaRPr/>
          </a:p>
        </p:txBody>
      </p:sp>
      <p:pic>
        <p:nvPicPr>
          <p:cNvPr id="5" name="Image 69637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0" y="152399"/>
            <a:ext cx="9143999" cy="6313487"/>
          </a:xfrm>
          <a:prstGeom prst="rect">
            <a:avLst/>
          </a:prstGeom>
          <a:noFill/>
        </p:spPr>
      </p:pic>
      <p:sp>
        <p:nvSpPr>
          <p:cNvPr id="6" name="Shape 112644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prstGeom prst="rect">
            <a:avLst/>
          </a:prstGeom>
          <a:noFill/>
        </p:spPr>
        <p:txBody>
          <a:bodyPr lIns="91439" tIns="45720" rIns="91440" bIns="45719" anchor="b"/>
          <a:lstStyle/>
          <a:p>
            <a:pPr marL="0" lvl="0" indent="0">
              <a:buNone/>
              <a:defRPr/>
            </a:pPr>
            <a:endParaRPr lang="en-US" sz="1200"/>
          </a:p>
        </p:txBody>
      </p:sp>
      <p:sp>
        <p:nvSpPr>
          <p:cNvPr id="7" name="Shape 112645" hidden="0"/>
          <p:cNvSpPr>
            <a:spLocks noChangeArrowheads="1" noGrp="1"/>
          </p:cNvSpPr>
          <p:nvPr isPhoto="0" userDrawn="0">
            <p:ph type="ftr" idx="3" hasCustomPrompt="0"/>
          </p:nvPr>
        </p:nvSpPr>
        <p:spPr bwMode="auto">
          <a:xfrm>
            <a:off x="3124200" y="6248400"/>
            <a:ext cx="2895598" cy="457199"/>
          </a:xfrm>
          <a:prstGeom prst="rect">
            <a:avLst/>
          </a:prstGeom>
          <a:noFill/>
        </p:spPr>
        <p:txBody>
          <a:bodyPr lIns="91440" tIns="45720" rIns="91439" bIns="45719" anchor="b"/>
          <a:lstStyle/>
          <a:p>
            <a:pPr marL="0" lvl="0" indent="0" algn="ctr">
              <a:buNone/>
              <a:defRPr/>
            </a:pPr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20836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2306637" y="304799"/>
            <a:ext cx="4894262" cy="5714999"/>
          </a:xfrm>
          <a:prstGeom prst="rect">
            <a:avLst/>
          </a:prstGeom>
          <a:noFill/>
        </p:spPr>
      </p:pic>
      <p:sp>
        <p:nvSpPr>
          <p:cNvPr id="5" name="Shape 112644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prstGeom prst="rect">
            <a:avLst/>
          </a:prstGeom>
          <a:noFill/>
        </p:spPr>
        <p:txBody>
          <a:bodyPr lIns="91439" tIns="45720" rIns="91440" bIns="45719" anchor="b"/>
          <a:lstStyle/>
          <a:p>
            <a:pPr marL="0" lvl="0" indent="0">
              <a:buNone/>
              <a:defRPr/>
            </a:pPr>
            <a:endParaRPr lang="en-US" sz="1200"/>
          </a:p>
        </p:txBody>
      </p:sp>
      <p:sp>
        <p:nvSpPr>
          <p:cNvPr id="6" name="Shape 112645" hidden="0"/>
          <p:cNvSpPr>
            <a:spLocks noChangeArrowheads="1" noGrp="1"/>
          </p:cNvSpPr>
          <p:nvPr isPhoto="0" userDrawn="0">
            <p:ph type="ftr" idx="3" hasCustomPrompt="0"/>
          </p:nvPr>
        </p:nvSpPr>
        <p:spPr bwMode="auto">
          <a:xfrm>
            <a:off x="3124200" y="6248400"/>
            <a:ext cx="2895598" cy="457199"/>
          </a:xfrm>
          <a:prstGeom prst="rect">
            <a:avLst/>
          </a:prstGeom>
          <a:noFill/>
        </p:spPr>
        <p:txBody>
          <a:bodyPr lIns="91440" tIns="45720" rIns="91439" bIns="45719" anchor="b"/>
          <a:lstStyle/>
          <a:p>
            <a:pPr marL="0" lvl="0" indent="0" algn="ctr">
              <a:buNone/>
              <a:defRPr/>
            </a:pPr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055662" cy="6803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12642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xfrm>
            <a:off x="455398" y="277083"/>
            <a:ext cx="8197200" cy="1136832"/>
          </a:xfrm>
          <a:prstGeom prst="rect">
            <a:avLst/>
          </a:prstGeom>
          <a:noFill/>
        </p:spPr>
        <p:txBody>
          <a:bodyPr lIns="91438" tIns="45718" rIns="91440" bIns="45718"/>
          <a:lstStyle/>
          <a:p>
            <a:pPr>
              <a:defRPr/>
            </a:pPr>
            <a:endParaRPr/>
          </a:p>
        </p:txBody>
      </p:sp>
      <p:sp>
        <p:nvSpPr>
          <p:cNvPr id="5" name="" hidden="0"/>
          <p:cNvSpPr/>
          <p:nvPr isPhoto="0" userDrawn="0"/>
        </p:nvSpPr>
        <p:spPr bwMode="auto">
          <a:xfrm flipH="0" flipV="0">
            <a:off x="552017" y="665602"/>
            <a:ext cx="6195435" cy="334902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just">
              <a:defRPr/>
            </a:pPr>
            <a:r>
              <a:rPr sz="3600">
                <a:latin typeface="Times New Roman"/>
                <a:ea typeface="Times New Roman"/>
                <a:cs typeface="Times New Roman"/>
              </a:rPr>
              <a:t>Событиям Великой войны поэт Ян Вислицский посвятил поэму "Прусская война"; написана на латинском языке в начале XVI в.</a:t>
            </a:r>
            <a:endParaRPr sz="36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" name="Picture 9" hidden="0"/>
          <p:cNvPicPr>
            <a:picLocks noChangeAspect="1" noGrp="1"/>
          </p:cNvPicPr>
          <p:nvPr isPhoto="0" userDrawn="0">
            <p:ph type="obj" hasCustomPrompt="0"/>
          </p:nvPr>
        </p:nvPicPr>
        <p:blipFill>
          <a:blip r:embed="rId2"/>
          <a:srcRect l="0" t="0" r="0" b="0"/>
          <a:stretch/>
        </p:blipFill>
        <p:spPr bwMode="auto">
          <a:xfrm flipH="0" flipV="0">
            <a:off x="5888312" y="2949307"/>
            <a:ext cx="2834654" cy="33448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090090" cy="6803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090090" cy="6803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16970" cy="6840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12642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prstGeom prst="rect">
            <a:avLst/>
          </a:prstGeom>
          <a:noFill/>
        </p:spPr>
        <p:txBody>
          <a:bodyPr lIns="91438" tIns="45718" rIns="91440" bIns="45718"/>
          <a:lstStyle/>
          <a:p>
            <a:pPr>
              <a:defRPr/>
            </a:pPr>
            <a:r>
              <a:rPr sz="4800" b="1">
                <a:latin typeface="Times New Roman"/>
                <a:ea typeface="Times New Roman"/>
                <a:cs typeface="Times New Roman"/>
              </a:rPr>
              <a:t>1411-Торуньский мир</a:t>
            </a:r>
            <a:endParaRPr/>
          </a:p>
        </p:txBody>
      </p:sp>
      <p:sp>
        <p:nvSpPr>
          <p:cNvPr id="5" name="Прямоугольник 4" hidden="0"/>
          <p:cNvSpPr/>
          <p:nvPr isPhoto="0" userDrawn="0"/>
        </p:nvSpPr>
        <p:spPr bwMode="auto">
          <a:xfrm>
            <a:off x="242167" y="1262349"/>
            <a:ext cx="8342981" cy="345437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4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-Каковы условия мирного соглашения?</a:t>
            </a:r>
            <a:endParaRPr sz="4800" b="1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ru-RU" sz="26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В 1411 . «великая война» закончилась </a:t>
            </a:r>
            <a:r>
              <a:rPr lang="ru-RU" sz="2600" b="1" i="0" u="none" strike="noStrike" cap="none" spc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Торуньским миром.</a:t>
            </a:r>
            <a:r>
              <a:rPr lang="ru-RU" sz="26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Согласно его условиям крестоносцы должны были освободить все захваченные земли и выплатить победителю значительную сумму денег.</a:t>
            </a:r>
            <a:endParaRPr sz="26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4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-В чем историческое значение битвы?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3051400" name="Shape 112642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xfrm>
            <a:off x="455398" y="277083"/>
            <a:ext cx="8197200" cy="1136832"/>
          </a:xfrm>
          <a:prstGeom prst="rect">
            <a:avLst/>
          </a:prstGeom>
          <a:noFill/>
        </p:spPr>
        <p:txBody>
          <a:bodyPr lIns="91438" tIns="45718" rIns="91440" bIns="45718"/>
          <a:lstStyle/>
          <a:p>
            <a:pPr>
              <a:defRPr/>
            </a:pPr>
            <a:endParaRPr/>
          </a:p>
        </p:txBody>
      </p:sp>
      <p:sp>
        <p:nvSpPr>
          <p:cNvPr id="419242591" name="Shape 1015" hidden="0"/>
          <p:cNvSpPr>
            <a:spLocks noChangeArrowheads="1" noGrp="1"/>
          </p:cNvSpPr>
          <p:nvPr isPhoto="0" userDrawn="0">
            <p:ph type="body" hasCustomPrompt="0"/>
          </p:nvPr>
        </p:nvSpPr>
        <p:spPr bwMode="auto">
          <a:prstGeom prst="rect">
            <a:avLst/>
          </a:prstGeom>
          <a:noFill/>
        </p:spPr>
        <p:txBody>
          <a:bodyPr lIns="91440" tIns="45720" rIns="-125857" bIns="-80136"/>
          <a:lstStyle/>
          <a:p>
            <a:pPr>
              <a:defRPr/>
            </a:pPr>
            <a:endParaRPr/>
          </a:p>
        </p:txBody>
      </p:sp>
      <p:sp>
        <p:nvSpPr>
          <p:cNvPr id="1704086251" name="Shape 112644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xfrm>
            <a:off x="455398" y="6227249"/>
            <a:ext cx="2125198" cy="455999"/>
          </a:xfrm>
          <a:prstGeom prst="rect">
            <a:avLst/>
          </a:prstGeom>
          <a:noFill/>
        </p:spPr>
        <p:txBody>
          <a:bodyPr lIns="91438" tIns="45720" rIns="91440" bIns="45718" anchor="b"/>
          <a:lstStyle/>
          <a:p>
            <a:pPr marL="0" lvl="0" indent="0">
              <a:buNone/>
              <a:defRPr/>
            </a:pPr>
            <a:endParaRPr lang="en-US" sz="1200"/>
          </a:p>
        </p:txBody>
      </p:sp>
      <p:sp>
        <p:nvSpPr>
          <p:cNvPr id="1713737711" name="Shape 112645" hidden="0"/>
          <p:cNvSpPr>
            <a:spLocks noChangeArrowheads="1" noGrp="1"/>
          </p:cNvSpPr>
          <p:nvPr isPhoto="0" userDrawn="0">
            <p:ph type="ftr" idx="3" hasCustomPrompt="0"/>
          </p:nvPr>
        </p:nvSpPr>
        <p:spPr bwMode="auto">
          <a:xfrm>
            <a:off x="3111899" y="6231999"/>
            <a:ext cx="2884198" cy="455999"/>
          </a:xfrm>
          <a:prstGeom prst="rect">
            <a:avLst/>
          </a:prstGeom>
          <a:noFill/>
        </p:spPr>
        <p:txBody>
          <a:bodyPr lIns="91440" tIns="45720" rIns="91438" bIns="45718" anchor="b"/>
          <a:lstStyle/>
          <a:p>
            <a:pPr marL="0" lvl="0" indent="0" algn="ctr">
              <a:buNone/>
              <a:defRPr/>
            </a:pPr>
            <a:endParaRPr lang="en-US" sz="1200"/>
          </a:p>
        </p:txBody>
      </p:sp>
      <p:pic>
        <p:nvPicPr>
          <p:cNvPr id="64362327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71457" y="679097"/>
            <a:ext cx="8481141" cy="57809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Заголовок 1" hidden="0"/>
          <p:cNvPicPr>
            <a:picLocks noChangeAspect="1" noGrp="1"/>
          </p:cNvPicPr>
          <p:nvPr isPhoto="0" userDrawn="0">
            <p:ph type="title" hasCustomPrompt="0"/>
          </p:nvPr>
        </p:nvPicPr>
        <p:blipFill>
          <a:blip/>
          <a:stretch/>
        </p:blipFill>
        <p:spPr bwMode="auto">
          <a:xfrm>
            <a:off x="-6348" y="-133348"/>
            <a:ext cx="8699499" cy="1712911"/>
          </a:xfrm>
          <a:prstGeom prst="rect">
            <a:avLst/>
          </a:prstGeom>
          <a:noFill/>
        </p:spPr>
      </p:pic>
      <p:sp>
        <p:nvSpPr>
          <p:cNvPr id="5" name="Текст 3" hidden="0"/>
          <p:cNvSpPr>
            <a:spLocks noChangeArrowheads="1" noGrp="1"/>
          </p:cNvSpPr>
          <p:nvPr isPhoto="0" userDrawn="0">
            <p:ph type="body" hasCustomPrompt="0"/>
          </p:nvPr>
        </p:nvSpPr>
        <p:spPr bwMode="auto">
          <a:xfrm>
            <a:off x="0" y="103282"/>
            <a:ext cx="9143998" cy="6397527"/>
          </a:xfrm>
          <a:prstGeom prst="rect">
            <a:avLst/>
          </a:prstGeom>
          <a:noFill/>
        </p:spPr>
        <p:txBody>
          <a:bodyPr lIns="91440" tIns="45720" rIns="91440" bIns="45718" anchor="t"/>
          <a:lstStyle/>
          <a:p>
            <a:pPr marL="73024" lvl="0" indent="0" algn="l">
              <a:buClr>
                <a:srgbClr val="C00000"/>
              </a:buClr>
              <a:buSzPct val="79000"/>
              <a:buFont typeface="Wingdings"/>
              <a:buChar char="v"/>
              <a:defRPr/>
            </a:pPr>
            <a:r>
              <a:rPr sz="4400" b="1">
                <a:solidFill>
                  <a:srgbClr val="000099"/>
                </a:solidFill>
              </a:rPr>
              <a:t> </a:t>
            </a:r>
            <a:r>
              <a:rPr sz="4400" b="1">
                <a:solidFill>
                  <a:schemeClr val="tx2"/>
                </a:solidFill>
              </a:rPr>
              <a:t>Тевтонский орден утратил свое                     ведущее положение</a:t>
            </a:r>
            <a:endParaRPr/>
          </a:p>
          <a:p>
            <a:pPr marL="73024" lvl="0" indent="0" algn="l">
              <a:buClr>
                <a:srgbClr val="C00000"/>
              </a:buClr>
              <a:buSzPct val="79000"/>
              <a:buFont typeface="Wingdings"/>
              <a:buChar char="v"/>
              <a:defRPr/>
            </a:pPr>
            <a:endParaRPr>
              <a:solidFill>
                <a:schemeClr val="tx2"/>
              </a:solidFill>
            </a:endParaRPr>
          </a:p>
          <a:p>
            <a:pPr marL="73024" lvl="0" indent="0">
              <a:buClr>
                <a:srgbClr val="C00000"/>
              </a:buClr>
              <a:buSzPct val="79000"/>
              <a:buFont typeface="Wingdings"/>
              <a:buChar char="v"/>
              <a:defRPr/>
            </a:pPr>
            <a:r>
              <a:rPr sz="4400" b="1">
                <a:solidFill>
                  <a:schemeClr val="tx2"/>
                </a:solidFill>
              </a:rPr>
              <a:t> </a:t>
            </a:r>
            <a:r>
              <a:rPr lang="ru-RU" sz="4400" b="1">
                <a:solidFill>
                  <a:schemeClr val="tx2"/>
                </a:solidFill>
              </a:rPr>
              <a:t>З</a:t>
            </a:r>
            <a:r>
              <a:rPr sz="4400" b="1">
                <a:solidFill>
                  <a:schemeClr val="tx2"/>
                </a:solidFill>
              </a:rPr>
              <a:t>начительно </a:t>
            </a:r>
            <a:r>
              <a:rPr sz="4400" b="1">
                <a:solidFill>
                  <a:schemeClr val="tx2"/>
                </a:solidFill>
              </a:rPr>
              <a:t>возрос  международный авторитет Великого княжества Литовского и Королевства Польского. </a:t>
            </a:r>
            <a:endParaRPr>
              <a:solidFill>
                <a:schemeClr val="tx2"/>
              </a:solidFill>
            </a:endParaRPr>
          </a:p>
        </p:txBody>
      </p:sp>
      <p:sp>
        <p:nvSpPr>
          <p:cNvPr id="6" name="Shape 2054" hidden="0"/>
          <p:cNvSpPr>
            <a:spLocks noChangeArrowheads="1" noGrp="1"/>
          </p:cNvSpPr>
          <p:nvPr isPhoto="0" userDrawn="0">
            <p:ph type="sldNum" idx="4" hasCustomPrompt="0"/>
          </p:nvPr>
        </p:nvSpPr>
        <p:spPr bwMode="auto">
          <a:xfrm>
            <a:off x="7924799" y="6416674"/>
            <a:ext cx="761999" cy="365124"/>
          </a:xfrm>
          <a:prstGeom prst="rect">
            <a:avLst/>
          </a:prstGeom>
          <a:noFill/>
        </p:spPr>
        <p:txBody>
          <a:bodyPr lIns="0" tIns="45720" rIns="0" bIns="45718" anchor="b"/>
          <a:lstStyle/>
          <a:p>
            <a:pPr>
              <a:defRPr/>
            </a:pPr>
            <a:r>
              <a:rPr sz="1200">
                <a:solidFill>
                  <a:srgbClr val="BCBCBC"/>
                </a:solidFill>
              </a:rPr>
              <a:t>10</a:t>
            </a:r>
            <a:endParaRPr/>
          </a:p>
        </p:txBody>
      </p:sp>
      <p:sp>
        <p:nvSpPr>
          <p:cNvPr id="7" name="Shape 2052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prstGeom prst="rect">
            <a:avLst/>
          </a:prstGeom>
          <a:noFill/>
        </p:spPr>
        <p:txBody>
          <a:bodyPr lIns="91438" tIns="45720" rIns="91440" bIns="45718" anchor="b"/>
          <a:lstStyle/>
          <a:p>
            <a:pPr marL="0" lvl="0" indent="0">
              <a:buNone/>
              <a:defRPr/>
            </a:pPr>
            <a:endParaRPr lang="en-US" sz="1200"/>
          </a:p>
        </p:txBody>
      </p:sp>
      <p:sp>
        <p:nvSpPr>
          <p:cNvPr id="8" name="Shape 2053" hidden="0"/>
          <p:cNvSpPr>
            <a:spLocks noChangeArrowheads="1" noGrp="1"/>
          </p:cNvSpPr>
          <p:nvPr isPhoto="0" userDrawn="0">
            <p:ph type="ftr" idx="3" hasCustomPrompt="0"/>
          </p:nvPr>
        </p:nvSpPr>
        <p:spPr bwMode="auto">
          <a:xfrm>
            <a:off x="3124199" y="6416674"/>
            <a:ext cx="2895597" cy="365124"/>
          </a:xfrm>
          <a:prstGeom prst="rect">
            <a:avLst/>
          </a:prstGeom>
          <a:noFill/>
        </p:spPr>
        <p:txBody>
          <a:bodyPr lIns="91440" tIns="45720" rIns="91438" bIns="45718" anchor="b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wheel spokes="1"/>
      </p:transition>
    </mc:Choice>
    <mc:Fallback>
      <p:transition spd="med" advClick="1">
        <p:wheel spokes="1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62466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xfrm>
            <a:off x="457200" y="277812"/>
            <a:ext cx="8229600" cy="1139824"/>
          </a:xfrm>
          <a:prstGeom prst="rect">
            <a:avLst/>
          </a:prstGeom>
          <a:noFill/>
        </p:spPr>
        <p:txBody>
          <a:bodyPr lIns="91439" tIns="45720" rIns="91439" bIns="45720"/>
          <a:lstStyle>
            <a:lvl1pPr marL="0" indent="0" algn="l" defTabSz="914400">
              <a:lnSpc>
                <a:spcPct val="100000"/>
              </a:lnSpc>
              <a:buNone/>
              <a:defRPr sz="4200">
                <a:solidFill>
                  <a:schemeClr val="dk2"/>
                </a:solidFill>
                <a:latin typeface="+mn-lt"/>
              </a:defRPr>
            </a:lvl1pPr>
            <a:lvl2pPr marL="0" indent="0" algn="l" defTabSz="914400">
              <a:lnSpc>
                <a:spcPct val="100000"/>
              </a:lnSpc>
              <a:buNone/>
              <a:defRPr sz="4200">
                <a:solidFill>
                  <a:schemeClr val="dk2"/>
                </a:solidFill>
                <a:latin typeface="+mn-lt"/>
              </a:defRPr>
            </a:lvl2pPr>
            <a:lvl3pPr marL="0" indent="0" algn="l" defTabSz="914400">
              <a:lnSpc>
                <a:spcPct val="100000"/>
              </a:lnSpc>
              <a:buNone/>
              <a:defRPr sz="4200">
                <a:solidFill>
                  <a:schemeClr val="dk2"/>
                </a:solidFill>
                <a:latin typeface="+mn-lt"/>
              </a:defRPr>
            </a:lvl3pPr>
            <a:lvl4pPr marL="0" indent="0" algn="l" defTabSz="914400">
              <a:lnSpc>
                <a:spcPct val="100000"/>
              </a:lnSpc>
              <a:buNone/>
              <a:defRPr sz="4200">
                <a:solidFill>
                  <a:schemeClr val="dk2"/>
                </a:solidFill>
                <a:latin typeface="+mn-lt"/>
              </a:defRPr>
            </a:lvl4pPr>
            <a:lvl5pPr marL="0" indent="0" algn="l" defTabSz="914400">
              <a:lnSpc>
                <a:spcPct val="100000"/>
              </a:lnSpc>
              <a:buNone/>
              <a:defRPr sz="4200">
                <a:solidFill>
                  <a:schemeClr val="dk2"/>
                </a:solidFill>
                <a:latin typeface="+mn-lt"/>
              </a:defRPr>
            </a:lvl5pPr>
          </a:lstStyle>
          <a:p>
            <a:pPr marL="0" lvl="0" indent="0" algn="ctr">
              <a:buNone/>
              <a:defRPr/>
            </a:pPr>
            <a:r>
              <a:rPr sz="3200" b="1">
                <a:latin typeface="Times New Roman"/>
              </a:rPr>
              <a:t>15 июля 1410 года – </a:t>
            </a:r>
            <a:r>
              <a:rPr sz="3200" b="1">
                <a:latin typeface="Times New Roman"/>
              </a:rPr>
              <a:t>Грюнвальдская</a:t>
            </a:r>
            <a:r>
              <a:rPr sz="3200" b="1">
                <a:latin typeface="Times New Roman"/>
              </a:rPr>
              <a:t> битва</a:t>
            </a:r>
            <a:endParaRPr/>
          </a:p>
        </p:txBody>
      </p:sp>
      <p:pic>
        <p:nvPicPr>
          <p:cNvPr id="5" name="Image 62468" hidden="0"/>
          <p:cNvPicPr>
            <a:picLocks noChangeAspect="1" noGrp="1"/>
          </p:cNvPicPr>
          <p:nvPr isPhoto="0" userDrawn="0">
            <p:ph hasCustomPrompt="0"/>
          </p:nvPr>
        </p:nvPicPr>
        <p:blipFill>
          <a:blip r:embed="rId2"/>
          <a:stretch/>
        </p:blipFill>
        <p:spPr bwMode="auto">
          <a:xfrm>
            <a:off x="190499" y="1609724"/>
            <a:ext cx="8763000" cy="4446587"/>
          </a:xfrm>
          <a:prstGeom prst="rect">
            <a:avLst/>
          </a:prstGeom>
          <a:noFill/>
        </p:spPr>
      </p:pic>
      <p:sp>
        <p:nvSpPr>
          <p:cNvPr id="6" name="Shape 112644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prstGeom prst="rect">
            <a:avLst/>
          </a:prstGeom>
          <a:noFill/>
        </p:spPr>
        <p:txBody>
          <a:bodyPr lIns="91439" tIns="45720" rIns="91440" bIns="45719" anchor="b"/>
          <a:lstStyle/>
          <a:p>
            <a:pPr marL="0" lvl="0" indent="0">
              <a:buNone/>
              <a:defRPr/>
            </a:pPr>
            <a:endParaRPr lang="en-US" sz="1200"/>
          </a:p>
        </p:txBody>
      </p:sp>
      <p:sp>
        <p:nvSpPr>
          <p:cNvPr id="7" name="Shape 112645" hidden="0"/>
          <p:cNvSpPr>
            <a:spLocks noChangeArrowheads="1" noGrp="1"/>
          </p:cNvSpPr>
          <p:nvPr isPhoto="0" userDrawn="0">
            <p:ph type="ftr" idx="3" hasCustomPrompt="0"/>
          </p:nvPr>
        </p:nvSpPr>
        <p:spPr bwMode="auto">
          <a:xfrm>
            <a:off x="3124200" y="6248400"/>
            <a:ext cx="2895598" cy="457199"/>
          </a:xfrm>
          <a:prstGeom prst="rect">
            <a:avLst/>
          </a:prstGeom>
          <a:noFill/>
        </p:spPr>
        <p:txBody>
          <a:bodyPr lIns="91440" tIns="45720" rIns="91439" bIns="45719" anchor="b"/>
          <a:lstStyle/>
          <a:p>
            <a:pPr marL="0" lvl="0" indent="0" algn="ctr">
              <a:buNone/>
              <a:defRPr/>
            </a:pPr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Shape 112644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prstGeom prst="rect">
            <a:avLst/>
          </a:prstGeom>
          <a:noFill/>
        </p:spPr>
        <p:txBody>
          <a:bodyPr lIns="91439" tIns="45720" rIns="91440" bIns="45719" anchor="b"/>
          <a:lstStyle/>
          <a:p>
            <a:pPr marL="0" lvl="0" indent="0">
              <a:buNone/>
              <a:defRPr/>
            </a:pPr>
            <a:endParaRPr lang="en-US" sz="1200"/>
          </a:p>
        </p:txBody>
      </p:sp>
      <p:sp>
        <p:nvSpPr>
          <p:cNvPr id="6" name="Shape 112645" hidden="0"/>
          <p:cNvSpPr>
            <a:spLocks noChangeArrowheads="1" noGrp="1"/>
          </p:cNvSpPr>
          <p:nvPr isPhoto="0" userDrawn="0">
            <p:ph type="ftr" idx="3" hasCustomPrompt="0"/>
          </p:nvPr>
        </p:nvSpPr>
        <p:spPr bwMode="auto">
          <a:xfrm>
            <a:off x="3124200" y="6248400"/>
            <a:ext cx="2895598" cy="457199"/>
          </a:xfrm>
          <a:prstGeom prst="rect">
            <a:avLst/>
          </a:prstGeom>
          <a:noFill/>
        </p:spPr>
        <p:txBody>
          <a:bodyPr lIns="91440" tIns="45720" rIns="91439" bIns="45719" anchor="b"/>
          <a:lstStyle/>
          <a:p>
            <a:pPr marL="0" lvl="0" indent="0" algn="ctr">
              <a:buNone/>
              <a:defRPr/>
            </a:pPr>
            <a:endParaRPr lang="en-US" sz="1200"/>
          </a:p>
        </p:txBody>
      </p:sp>
      <p:pic>
        <p:nvPicPr>
          <p:cNvPr id="162279353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72257" y="266469"/>
            <a:ext cx="8999481" cy="6188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12642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xfrm>
            <a:off x="455398" y="277083"/>
            <a:ext cx="8197200" cy="1136832"/>
          </a:xfrm>
          <a:prstGeom prst="rect">
            <a:avLst/>
          </a:prstGeom>
          <a:noFill/>
        </p:spPr>
        <p:txBody>
          <a:bodyPr lIns="91438" tIns="45718" rIns="91440" bIns="45718"/>
          <a:lstStyle/>
          <a:p>
            <a:pPr>
              <a:defRPr/>
            </a:pPr>
            <a:r>
              <a:rPr lang="ru-RU" sz="4200" b="0" i="0" u="none" strike="noStrike" cap="none" spc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Борьба с крестоносцами</a:t>
            </a:r>
            <a:endParaRPr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" hidden="0"/>
          <p:cNvSpPr/>
          <p:nvPr isPhoto="0" userDrawn="0"/>
        </p:nvSpPr>
        <p:spPr bwMode="auto">
          <a:xfrm flipH="0" flipV="0">
            <a:off x="379879" y="1239396"/>
            <a:ext cx="8193795" cy="1870572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just">
              <a:defRPr/>
            </a:pPr>
            <a:r>
              <a:rPr lang="be-BY" sz="1800" b="0" i="0" u="none" strike="noStrike" cap="none" spc="0">
                <a:solidFill>
                  <a:schemeClr val="dk1"/>
                </a:solidFill>
                <a:latin typeface="+mj-lt"/>
                <a:ea typeface="+mj-lt"/>
                <a:cs typeface="+mj-lt"/>
              </a:rPr>
              <a:t>   </a:t>
            </a:r>
            <a:r>
              <a:rPr lang="ru-RU" sz="2600" b="0" i="0" u="none" strike="noStrike" cap="none" spc="0">
                <a:solidFill>
                  <a:schemeClr val="dk1"/>
                </a:solidFill>
                <a:latin typeface="+mn-lt"/>
                <a:ea typeface="Arial"/>
                <a:cs typeface="+mn-lt"/>
              </a:rPr>
              <a:t>В XIII в. – с целью распространения христианства и при поддержке католической церкви в Прибалтику начинают проникать немецкие рыцари. </a:t>
            </a:r>
            <a:r>
              <a:rPr lang="ru-RU" sz="2600" b="0" i="0" u="none" strike="noStrike" cap="none" spc="0">
                <a:solidFill>
                  <a:schemeClr val="dk1"/>
                </a:solidFill>
                <a:latin typeface="+mn-lt"/>
                <a:ea typeface="Arial"/>
                <a:cs typeface="+mn-lt"/>
              </a:rPr>
              <a:t>Ими в 1201 г. в устье Западной Двины была заложена крепость Рига, закрывшая Полоцку главный торговый путь к Балтийскому морю.</a:t>
            </a:r>
            <a:endParaRPr sz="2600"/>
          </a:p>
        </p:txBody>
      </p:sp>
      <p:pic>
        <p:nvPicPr>
          <p:cNvPr id="6" name="Picture 8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3551445" y="3345761"/>
            <a:ext cx="5248273" cy="36004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0112921" name="Shape 112642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xfrm>
            <a:off x="455398" y="277083"/>
            <a:ext cx="8197200" cy="1136832"/>
          </a:xfrm>
          <a:prstGeom prst="rect">
            <a:avLst/>
          </a:prstGeom>
          <a:noFill/>
        </p:spPr>
        <p:txBody>
          <a:bodyPr lIns="91438" tIns="45718" rIns="91440" bIns="45718"/>
          <a:lstStyle/>
          <a:p>
            <a:pPr algn="ctr">
              <a:defRPr/>
            </a:pPr>
            <a:r>
              <a:rPr/>
              <a:t>  Борьба с крестоносцами-одна из причин образования ВКЛ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979818392" name="Shape 1015" hidden="0"/>
          <p:cNvSpPr>
            <a:spLocks noChangeArrowheads="1" noGrp="1"/>
          </p:cNvSpPr>
          <p:nvPr isPhoto="0" userDrawn="0">
            <p:ph type="body" hasCustomPrompt="0"/>
          </p:nvPr>
        </p:nvSpPr>
        <p:spPr bwMode="auto">
          <a:xfrm flipH="0" flipV="0">
            <a:off x="715277" y="1957916"/>
            <a:ext cx="7937321" cy="4156916"/>
          </a:xfrm>
          <a:prstGeom prst="rect">
            <a:avLst/>
          </a:prstGeom>
          <a:noFill/>
        </p:spPr>
        <p:txBody>
          <a:bodyPr lIns="91440" tIns="45720" rIns="-125857" bIns="-80136"/>
          <a:lstStyle/>
          <a:p>
            <a:pPr marL="342900" indent="0">
              <a:buClr>
                <a:schemeClr val="accent1"/>
              </a:buClr>
              <a:buSzPct val="65000"/>
              <a:buFont typeface="Wingdings"/>
              <a:buNone/>
              <a:defRPr/>
            </a:pPr>
            <a:endParaRPr/>
          </a:p>
        </p:txBody>
      </p:sp>
      <p:sp>
        <p:nvSpPr>
          <p:cNvPr id="943305931" name="Shape 112644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xfrm>
            <a:off x="455398" y="6227249"/>
            <a:ext cx="2125198" cy="455999"/>
          </a:xfrm>
          <a:prstGeom prst="rect">
            <a:avLst/>
          </a:prstGeom>
          <a:noFill/>
        </p:spPr>
        <p:txBody>
          <a:bodyPr lIns="91438" tIns="45720" rIns="91440" bIns="45718" anchor="b"/>
          <a:lstStyle/>
          <a:p>
            <a:pPr marL="0" lvl="0" indent="0">
              <a:buNone/>
              <a:defRPr/>
            </a:pPr>
            <a:endParaRPr lang="en-US" sz="1200"/>
          </a:p>
        </p:txBody>
      </p:sp>
      <p:sp>
        <p:nvSpPr>
          <p:cNvPr id="74735317" name="Shape 112645" hidden="0"/>
          <p:cNvSpPr>
            <a:spLocks noChangeArrowheads="1" noGrp="1"/>
          </p:cNvSpPr>
          <p:nvPr isPhoto="0" userDrawn="0">
            <p:ph type="ftr" idx="3" hasCustomPrompt="0"/>
          </p:nvPr>
        </p:nvSpPr>
        <p:spPr bwMode="auto">
          <a:xfrm>
            <a:off x="3111899" y="6231999"/>
            <a:ext cx="2884198" cy="455999"/>
          </a:xfrm>
          <a:prstGeom prst="rect">
            <a:avLst/>
          </a:prstGeom>
          <a:noFill/>
        </p:spPr>
        <p:txBody>
          <a:bodyPr lIns="91440" tIns="45720" rIns="91438" bIns="45718" anchor="b"/>
          <a:lstStyle/>
          <a:p>
            <a:pPr marL="0" lvl="0" indent="0" algn="ctr">
              <a:buNone/>
              <a:defRPr/>
            </a:pPr>
            <a:endParaRPr lang="en-US" sz="1200"/>
          </a:p>
        </p:txBody>
      </p:sp>
      <p:sp>
        <p:nvSpPr>
          <p:cNvPr id="37897377" name=""/>
          <p:cNvSpPr/>
          <p:nvPr/>
        </p:nvSpPr>
        <p:spPr bwMode="auto">
          <a:xfrm flipH="0" flipV="0">
            <a:off x="455398" y="2177819"/>
            <a:ext cx="4030485" cy="4277430"/>
          </a:xfrm>
          <a:prstGeom prst="notchedRightArrow">
            <a:avLst>
              <a:gd name="adj1" fmla="val 67010"/>
              <a:gd name="adj2" fmla="val 292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104223" name=""/>
          <p:cNvSpPr/>
          <p:nvPr/>
        </p:nvSpPr>
        <p:spPr bwMode="auto">
          <a:xfrm flipH="0" flipV="0">
            <a:off x="4212481" y="2089624"/>
            <a:ext cx="4030485" cy="4277430"/>
          </a:xfrm>
          <a:prstGeom prst="notchedRightArrow">
            <a:avLst>
              <a:gd name="adj1" fmla="val 67010"/>
              <a:gd name="adj2" fmla="val 292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070692" name=""/>
          <p:cNvSpPr txBox="1"/>
          <p:nvPr/>
        </p:nvSpPr>
        <p:spPr bwMode="auto">
          <a:xfrm flipH="0" flipV="0">
            <a:off x="1041597" y="2751666"/>
            <a:ext cx="2919452" cy="28346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just">
              <a:defRPr/>
            </a:pPr>
            <a:r>
              <a:rPr sz="2000">
                <a:latin typeface="Times New Roman"/>
                <a:ea typeface="Times New Roman"/>
                <a:cs typeface="Times New Roman"/>
              </a:rPr>
              <a:t>На побережье Балтийского моря  были образованы </a:t>
            </a:r>
            <a:endParaRPr sz="20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sz="2000">
                <a:latin typeface="Times New Roman"/>
                <a:ea typeface="Times New Roman"/>
                <a:cs typeface="Times New Roman"/>
              </a:rPr>
              <a:t>Орден меченосцев</a:t>
            </a:r>
            <a:r>
              <a:rPr sz="2000">
                <a:latin typeface="Times New Roman"/>
                <a:cs typeface="Times New Roman"/>
              </a:rPr>
              <a:t> и</a:t>
            </a:r>
            <a:endParaRPr sz="20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sz="2000">
                <a:latin typeface="Times New Roman"/>
                <a:ea typeface="Times New Roman"/>
                <a:cs typeface="Times New Roman"/>
              </a:rPr>
              <a:t>Тевтонский орден.</a:t>
            </a:r>
            <a:r>
              <a:rPr sz="2000">
                <a:latin typeface="Times New Roman"/>
                <a:ea typeface="Times New Roman"/>
                <a:cs typeface="Times New Roman"/>
              </a:rPr>
              <a:t> Они представляли угрозу для ВКЛ, основывали крепости (1201 –Рига), мешали торговле.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7289213" name=""/>
          <p:cNvSpPr txBox="1"/>
          <p:nvPr/>
        </p:nvSpPr>
        <p:spPr bwMode="auto">
          <a:xfrm flipH="0" flipV="0">
            <a:off x="5107361" y="3183819"/>
            <a:ext cx="3033960" cy="15849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20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20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1237</a:t>
            </a:r>
            <a:r>
              <a:rPr lang="ru-RU" sz="20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году два ордена объединились. Столицей Тевтонского Ордена был город Мальборк. </a:t>
            </a:r>
            <a:endParaRPr sz="2000">
              <a:latin typeface="Times New Roman"/>
              <a:cs typeface="Times New Roman"/>
            </a:endParaRPr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62466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xfrm>
            <a:off x="457200" y="277812"/>
            <a:ext cx="8229600" cy="1139824"/>
          </a:xfrm>
          <a:prstGeom prst="rect">
            <a:avLst/>
          </a:prstGeom>
          <a:noFill/>
        </p:spPr>
        <p:txBody>
          <a:bodyPr lIns="91439" tIns="45720" rIns="91439" bIns="45720"/>
          <a:lstStyle>
            <a:lvl1pPr marL="0" indent="0" algn="l" defTabSz="914400">
              <a:lnSpc>
                <a:spcPct val="100000"/>
              </a:lnSpc>
              <a:buNone/>
              <a:defRPr sz="4200">
                <a:solidFill>
                  <a:schemeClr val="dk2"/>
                </a:solidFill>
                <a:latin typeface="+mn-lt"/>
              </a:defRPr>
            </a:lvl1pPr>
            <a:lvl2pPr marL="0" indent="0" algn="l" defTabSz="914400">
              <a:lnSpc>
                <a:spcPct val="100000"/>
              </a:lnSpc>
              <a:buNone/>
              <a:defRPr sz="4200">
                <a:solidFill>
                  <a:schemeClr val="dk2"/>
                </a:solidFill>
                <a:latin typeface="+mn-lt"/>
              </a:defRPr>
            </a:lvl2pPr>
            <a:lvl3pPr marL="0" indent="0" algn="l" defTabSz="914400">
              <a:lnSpc>
                <a:spcPct val="100000"/>
              </a:lnSpc>
              <a:buNone/>
              <a:defRPr sz="4200">
                <a:solidFill>
                  <a:schemeClr val="dk2"/>
                </a:solidFill>
                <a:latin typeface="+mn-lt"/>
              </a:defRPr>
            </a:lvl3pPr>
            <a:lvl4pPr marL="0" indent="0" algn="l" defTabSz="914400">
              <a:lnSpc>
                <a:spcPct val="100000"/>
              </a:lnSpc>
              <a:buNone/>
              <a:defRPr sz="4200">
                <a:solidFill>
                  <a:schemeClr val="dk2"/>
                </a:solidFill>
                <a:latin typeface="+mn-lt"/>
              </a:defRPr>
            </a:lvl4pPr>
            <a:lvl5pPr marL="0" indent="0" algn="l" defTabSz="914400">
              <a:lnSpc>
                <a:spcPct val="100000"/>
              </a:lnSpc>
              <a:buNone/>
              <a:defRPr sz="4200">
                <a:solidFill>
                  <a:schemeClr val="dk2"/>
                </a:solidFill>
                <a:latin typeface="+mn-lt"/>
              </a:defRPr>
            </a:lvl5pPr>
          </a:lstStyle>
          <a:p>
            <a:pPr marL="0" lvl="0" indent="0" algn="ctr">
              <a:buNone/>
              <a:defRPr/>
            </a:pPr>
            <a:r>
              <a:rPr sz="3200" b="1">
                <a:latin typeface="Times New Roman"/>
              </a:rPr>
              <a:t>15 июля 1410 года – </a:t>
            </a:r>
            <a:r>
              <a:rPr sz="3200" b="1">
                <a:latin typeface="Times New Roman"/>
              </a:rPr>
              <a:t>Грюнвальдская</a:t>
            </a:r>
            <a:r>
              <a:rPr sz="3200" b="1">
                <a:latin typeface="Times New Roman"/>
              </a:rPr>
              <a:t> битва</a:t>
            </a:r>
            <a:endParaRPr/>
          </a:p>
        </p:txBody>
      </p:sp>
      <p:pic>
        <p:nvPicPr>
          <p:cNvPr id="5" name="Image 62468" hidden="0"/>
          <p:cNvPicPr>
            <a:picLocks noChangeAspect="1" noGrp="1"/>
          </p:cNvPicPr>
          <p:nvPr isPhoto="0" userDrawn="0">
            <p:ph hasCustomPrompt="0"/>
          </p:nvPr>
        </p:nvPicPr>
        <p:blipFill>
          <a:blip r:embed="rId2"/>
          <a:stretch/>
        </p:blipFill>
        <p:spPr bwMode="auto">
          <a:xfrm>
            <a:off x="190499" y="1609724"/>
            <a:ext cx="8763000" cy="4446587"/>
          </a:xfrm>
          <a:prstGeom prst="rect">
            <a:avLst/>
          </a:prstGeom>
          <a:noFill/>
        </p:spPr>
      </p:pic>
      <p:sp>
        <p:nvSpPr>
          <p:cNvPr id="6" name="Shape 112644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prstGeom prst="rect">
            <a:avLst/>
          </a:prstGeom>
          <a:noFill/>
        </p:spPr>
        <p:txBody>
          <a:bodyPr lIns="91439" tIns="45720" rIns="91440" bIns="45719" anchor="b"/>
          <a:lstStyle/>
          <a:p>
            <a:pPr marL="0" lvl="0" indent="0">
              <a:buNone/>
              <a:defRPr/>
            </a:pPr>
            <a:endParaRPr lang="en-US" sz="1200"/>
          </a:p>
        </p:txBody>
      </p:sp>
      <p:sp>
        <p:nvSpPr>
          <p:cNvPr id="7" name="Shape 112645" hidden="0"/>
          <p:cNvSpPr>
            <a:spLocks noChangeArrowheads="1" noGrp="1"/>
          </p:cNvSpPr>
          <p:nvPr isPhoto="0" userDrawn="0">
            <p:ph type="ftr" idx="3" hasCustomPrompt="0"/>
          </p:nvPr>
        </p:nvSpPr>
        <p:spPr bwMode="auto">
          <a:xfrm>
            <a:off x="3124200" y="6248400"/>
            <a:ext cx="2895598" cy="457199"/>
          </a:xfrm>
          <a:prstGeom prst="rect">
            <a:avLst/>
          </a:prstGeom>
          <a:noFill/>
        </p:spPr>
        <p:txBody>
          <a:bodyPr lIns="91440" tIns="45720" rIns="91439" bIns="45719" anchor="b"/>
          <a:lstStyle/>
          <a:p>
            <a:pPr marL="0" lvl="0" indent="0" algn="ctr">
              <a:buNone/>
              <a:defRPr/>
            </a:pPr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12642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xfrm>
            <a:off x="455398" y="277083"/>
            <a:ext cx="8197200" cy="1136832"/>
          </a:xfrm>
          <a:prstGeom prst="rect">
            <a:avLst/>
          </a:prstGeom>
          <a:noFill/>
        </p:spPr>
        <p:txBody>
          <a:bodyPr lIns="91438" tIns="45718" rIns="91440" bIns="45718"/>
          <a:lstStyle/>
          <a:p>
            <a:pPr>
              <a:defRPr/>
            </a:pPr>
            <a:endParaRPr/>
          </a:p>
        </p:txBody>
      </p:sp>
      <p:sp>
        <p:nvSpPr>
          <p:cNvPr id="5" name="Shape 1015" hidden="0"/>
          <p:cNvSpPr>
            <a:spLocks noChangeArrowheads="1" noGrp="1"/>
          </p:cNvSpPr>
          <p:nvPr isPhoto="0" userDrawn="0">
            <p:ph type="body" hasCustomPrompt="0"/>
          </p:nvPr>
        </p:nvSpPr>
        <p:spPr bwMode="auto">
          <a:prstGeom prst="rect">
            <a:avLst/>
          </a:prstGeom>
          <a:noFill/>
        </p:spPr>
        <p:txBody>
          <a:bodyPr lIns="91440" tIns="45720" rIns="-125857" bIns="-80136"/>
          <a:lstStyle/>
          <a:p>
            <a:pPr>
              <a:defRPr/>
            </a:pPr>
            <a:endParaRPr/>
          </a:p>
        </p:txBody>
      </p:sp>
      <p:pic>
        <p:nvPicPr>
          <p:cNvPr id="6" name="Рисунок 5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021234" cy="6803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5752524" name="Shape 112642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xfrm>
            <a:off x="455398" y="277083"/>
            <a:ext cx="8197200" cy="1136832"/>
          </a:xfrm>
          <a:prstGeom prst="rect">
            <a:avLst/>
          </a:prstGeom>
          <a:noFill/>
        </p:spPr>
        <p:txBody>
          <a:bodyPr lIns="91438" tIns="45718" rIns="91440" bIns="45718"/>
          <a:lstStyle/>
          <a:p>
            <a:pPr>
              <a:defRPr/>
            </a:pPr>
            <a:r>
              <a:rPr/>
              <a:t>Население белорусских земель пыталось противостоять набегам</a:t>
            </a:r>
            <a:endParaRPr/>
          </a:p>
        </p:txBody>
      </p:sp>
      <p:sp>
        <p:nvSpPr>
          <p:cNvPr id="1676676964" name="Shape 1015" hidden="0"/>
          <p:cNvSpPr>
            <a:spLocks noChangeArrowheads="1" noGrp="1"/>
          </p:cNvSpPr>
          <p:nvPr isPhoto="0" userDrawn="0">
            <p:ph type="body" hasCustomPrompt="0"/>
          </p:nvPr>
        </p:nvSpPr>
        <p:spPr bwMode="auto">
          <a:prstGeom prst="rect">
            <a:avLst/>
          </a:prstGeom>
          <a:noFill/>
        </p:spPr>
        <p:txBody>
          <a:bodyPr lIns="91440" tIns="45720" rIns="-125857" bIns="-80136"/>
          <a:lstStyle/>
          <a:p>
            <a:pPr marL="342900" indent="0">
              <a:buClr>
                <a:schemeClr val="accent1"/>
              </a:buClr>
              <a:buSzPct val="65000"/>
              <a:buFont typeface="Wingdings"/>
              <a:buNone/>
              <a:defRPr/>
            </a:pPr>
            <a:r>
              <a:rPr sz="2400">
                <a:latin typeface="Times New Roman"/>
                <a:ea typeface="Times New Roman"/>
                <a:cs typeface="Times New Roman"/>
              </a:rPr>
              <a:t>В сражениях против крестоносцев в 13-14 веках отличились князь Вячко (полоцкая династия), князь Владимир Полоцкий и Давид Городенский (староста Гродно), которые защищали земли ВКЛ, полоцкий князь Андрей (Полоцкий)</a:t>
            </a:r>
            <a:endParaRPr sz="8000"/>
          </a:p>
        </p:txBody>
      </p:sp>
      <p:sp>
        <p:nvSpPr>
          <p:cNvPr id="1548597191" name="Shape 112644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xfrm>
            <a:off x="455398" y="6227249"/>
            <a:ext cx="2125198" cy="455999"/>
          </a:xfrm>
          <a:prstGeom prst="rect">
            <a:avLst/>
          </a:prstGeom>
          <a:noFill/>
        </p:spPr>
        <p:txBody>
          <a:bodyPr lIns="91438" tIns="45720" rIns="91440" bIns="45718" anchor="b"/>
          <a:lstStyle/>
          <a:p>
            <a:pPr marL="0" lvl="0" indent="0">
              <a:buNone/>
              <a:defRPr/>
            </a:pPr>
            <a:endParaRPr lang="en-US" sz="1200"/>
          </a:p>
        </p:txBody>
      </p:sp>
      <p:sp>
        <p:nvSpPr>
          <p:cNvPr id="1006103011" name="Shape 112645" hidden="0"/>
          <p:cNvSpPr>
            <a:spLocks noChangeArrowheads="1" noGrp="1"/>
          </p:cNvSpPr>
          <p:nvPr isPhoto="0" userDrawn="0">
            <p:ph type="ftr" idx="3" hasCustomPrompt="0"/>
          </p:nvPr>
        </p:nvSpPr>
        <p:spPr bwMode="auto">
          <a:xfrm flipH="0" flipV="0">
            <a:off x="2487985" y="6231999"/>
            <a:ext cx="2293055" cy="455999"/>
          </a:xfrm>
          <a:prstGeom prst="rect">
            <a:avLst/>
          </a:prstGeom>
          <a:noFill/>
        </p:spPr>
        <p:txBody>
          <a:bodyPr lIns="91440" tIns="45720" rIns="91438" bIns="45718" anchor="b"/>
          <a:lstStyle/>
          <a:p>
            <a:pPr marL="0" lvl="0" indent="0" algn="ctr">
              <a:buNone/>
              <a:defRPr/>
            </a:pPr>
            <a:r>
              <a:rPr lang="ru-RU" sz="1200"/>
              <a:t>Андрей Полоцкий</a:t>
            </a:r>
            <a:endParaRPr lang="en-US" sz="1200"/>
          </a:p>
        </p:txBody>
      </p:sp>
      <p:pic>
        <p:nvPicPr>
          <p:cNvPr id="67323700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99860" y="3139722"/>
            <a:ext cx="2188124" cy="3374672"/>
          </a:xfrm>
          <a:prstGeom prst="rect">
            <a:avLst/>
          </a:prstGeom>
        </p:spPr>
      </p:pic>
      <p:pic>
        <p:nvPicPr>
          <p:cNvPr id="90937735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400902" y="3855416"/>
            <a:ext cx="2658977" cy="2658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Край">
  <a:themeElements>
    <a:clrScheme name="Default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3B812F"/>
      </a:accent4>
      <a:accent5>
        <a:srgbClr val="CC9900"/>
      </a:accent5>
      <a:accent6>
        <a:srgbClr val="AFBF39"/>
      </a:accent6>
      <a:hlink>
        <a:srgbClr val="996600"/>
      </a:hlink>
      <a:folHlink>
        <a:srgbClr val="AFBF39"/>
      </a:folHlink>
    </a:clrScheme>
    <a:fontScheme name="default">
      <a:majorFont>
        <a:latin typeface="Arial"/>
        <a:ea typeface="Arial"/>
        <a:cs typeface="Arial"/>
      </a:majorFont>
      <a:minorFont>
        <a:latin typeface="Garamond"/>
        <a:ea typeface="Arial"/>
        <a:cs typeface="Arial"/>
      </a:minorFont>
    </a:fontScheme>
    <a:fmtScheme name="Default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Край 1">
        <a:dk1>
          <a:srgbClr val="FFFFFF"/>
        </a:dk1>
        <a:lt1>
          <a:srgbClr val="820000"/>
        </a:lt1>
        <a:dk2>
          <a:srgbClr val="FFFFFF"/>
        </a:dk2>
        <a:lt2>
          <a:srgbClr val="333333"/>
        </a:lt2>
        <a:accent1>
          <a:srgbClr val="FF9900"/>
        </a:accent1>
        <a:accent2>
          <a:srgbClr val="CC3300"/>
        </a:accent2>
        <a:accent3>
          <a:srgbClr val="820000"/>
        </a:accent3>
        <a:accent4>
          <a:srgbClr val="CC3300"/>
        </a:accent4>
        <a:accent5>
          <a:srgbClr val="FF9900"/>
        </a:accent5>
        <a:accent6>
          <a:srgbClr val="666633"/>
        </a:accent6>
        <a:hlink>
          <a:srgbClr val="80808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2">
        <a:dk1>
          <a:srgbClr val="CCCCFF"/>
        </a:dk1>
        <a:lt1>
          <a:srgbClr val="0B0506"/>
        </a:lt1>
        <a:dk2>
          <a:srgbClr val="FFFFFF"/>
        </a:dk2>
        <a:lt2>
          <a:srgbClr val="333333"/>
        </a:lt2>
        <a:accent1>
          <a:srgbClr val="3366CC"/>
        </a:accent1>
        <a:accent2>
          <a:srgbClr val="3333CC"/>
        </a:accent2>
        <a:accent3>
          <a:srgbClr val="0B0506"/>
        </a:accent3>
        <a:accent4>
          <a:srgbClr val="3333CC"/>
        </a:accent4>
        <a:accent5>
          <a:srgbClr val="3366CC"/>
        </a:accent5>
        <a:accent6>
          <a:srgbClr val="666633"/>
        </a:accent6>
        <a:hlink>
          <a:srgbClr val="80808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3">
        <a:dk1>
          <a:srgbClr val="FFFFFF"/>
        </a:dk1>
        <a:lt1>
          <a:srgbClr val="221013"/>
        </a:lt1>
        <a:dk2>
          <a:srgbClr val="FFFFFF"/>
        </a:dk2>
        <a:lt2>
          <a:srgbClr val="333333"/>
        </a:lt2>
        <a:accent1>
          <a:srgbClr val="CC3300"/>
        </a:accent1>
        <a:accent2>
          <a:srgbClr val="CC9900"/>
        </a:accent2>
        <a:accent3>
          <a:srgbClr val="221013"/>
        </a:accent3>
        <a:accent4>
          <a:srgbClr val="CC9900"/>
        </a:accent4>
        <a:accent5>
          <a:srgbClr val="CC3300"/>
        </a:accent5>
        <a:accent6>
          <a:srgbClr val="666633"/>
        </a:accent6>
        <a:hlink>
          <a:srgbClr val="80808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4">
        <a:dk1>
          <a:srgbClr val="FFFFFF"/>
        </a:dk1>
        <a:lt1>
          <a:srgbClr val="0000CC"/>
        </a:lt1>
        <a:dk2>
          <a:srgbClr val="FFFFFF"/>
        </a:dk2>
        <a:lt2>
          <a:srgbClr val="11054B"/>
        </a:lt2>
        <a:accent1>
          <a:srgbClr val="FF6600"/>
        </a:accent1>
        <a:accent2>
          <a:srgbClr val="FF3300"/>
        </a:accent2>
        <a:accent3>
          <a:srgbClr val="0000CC"/>
        </a:accent3>
        <a:accent4>
          <a:srgbClr val="FF3300"/>
        </a:accent4>
        <a:accent5>
          <a:srgbClr val="FF6600"/>
        </a:accent5>
        <a:accent6>
          <a:srgbClr val="B2B2B2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5">
        <a:dk1>
          <a:srgbClr val="F8F8F8"/>
        </a:dk1>
        <a:lt1>
          <a:srgbClr val="002600"/>
        </a:lt1>
        <a:dk2>
          <a:srgbClr val="FAFACC"/>
        </a:dk2>
        <a:lt2>
          <a:srgbClr val="9B8D65"/>
        </a:lt2>
        <a:accent1>
          <a:srgbClr val="CC9933"/>
        </a:accent1>
        <a:accent2>
          <a:srgbClr val="8F9967"/>
        </a:accent2>
        <a:accent3>
          <a:srgbClr val="002600"/>
        </a:accent3>
        <a:accent4>
          <a:srgbClr val="8F9967"/>
        </a:accent4>
        <a:accent5>
          <a:srgbClr val="CC9933"/>
        </a:accent5>
        <a:accent6>
          <a:srgbClr val="808000"/>
        </a:accent6>
        <a:hlink>
          <a:srgbClr val="33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6">
        <a:dk1>
          <a:srgbClr val="FFFFFF"/>
        </a:dk1>
        <a:lt1>
          <a:srgbClr val="006699"/>
        </a:lt1>
        <a:dk2>
          <a:srgbClr val="FFFFFF"/>
        </a:dk2>
        <a:lt2>
          <a:srgbClr val="333333"/>
        </a:lt2>
        <a:accent1>
          <a:srgbClr val="CC9900"/>
        </a:accent1>
        <a:accent2>
          <a:srgbClr val="FF9900"/>
        </a:accent2>
        <a:accent3>
          <a:srgbClr val="006699"/>
        </a:accent3>
        <a:accent4>
          <a:srgbClr val="FF9900"/>
        </a:accent4>
        <a:accent5>
          <a:srgbClr val="CC9900"/>
        </a:accent5>
        <a:accent6>
          <a:srgbClr val="706F37"/>
        </a:accent6>
        <a:hlink>
          <a:srgbClr val="FFCC00"/>
        </a:hlink>
        <a:folHlink>
          <a:srgbClr val="706F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3B812F"/>
        </a:accent4>
        <a:accent5>
          <a:srgbClr val="CC9900"/>
        </a:accent5>
        <a:accent6>
          <a:srgbClr val="AFBF39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999933"/>
        </a:accent4>
        <a:accent5>
          <a:srgbClr val="808080"/>
        </a:accent5>
        <a:accent6>
          <a:srgbClr val="B2B2B2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4C6D4E"/>
        </a:accent4>
        <a:accent5>
          <a:srgbClr val="009999"/>
        </a:accent5>
        <a:accent6>
          <a:srgbClr val="B2B2B2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ONLYOFFICE/7.2.1.36</Application>
  <DocSecurity>0</DocSecurity>
  <PresentationFormat>On-screen Show (4:3)</PresentationFormat>
  <Paragraphs>0</Paragraphs>
  <Slides>31</Slides>
  <Notes>31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1</cp:revision>
  <dcterms:modified xsi:type="dcterms:W3CDTF">2025-10-17T19:41:20Z</dcterms:modified>
  <cp:category/>
  <cp:contentStatus/>
  <cp:version/>
</cp:coreProperties>
</file>