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1.xml" ContentType="application/vnd.openxmlformats-officedocument.presentationml.slide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presProps" Target="presProps.xml" /><Relationship Id="rId27" Type="http://schemas.openxmlformats.org/officeDocument/2006/relationships/tableStyles" Target="tableStyles.xml" /><Relationship Id="rId28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 hidden="0"/>
          <p:cNvSpPr>
            <a:spLocks noChangeArrowheads="1" noGrp="1"/>
          </p:cNvSpPr>
          <p:nvPr isPhoto="0" userDrawn="0">
            <p:ph type="ctrTitle" hasCustomPrompt="0"/>
          </p:nvPr>
        </p:nvSpPr>
        <p:spPr bwMode="auto">
          <a:xfrm>
            <a:off x="2438400" y="1523999"/>
            <a:ext cx="8128000" cy="1879599"/>
          </a:xfrm>
        </p:spPr>
        <p:txBody>
          <a:bodyPr anchor="b"/>
          <a:lstStyle>
            <a:lvl1pPr>
              <a:lnSpc>
                <a:spcPct val="95000"/>
              </a:lnSpc>
              <a:defRPr sz="54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Rectangle 3" hidden="0"/>
          <p:cNvSpPr>
            <a:spLocks noChangeArrowheads="1" noGrp="1"/>
          </p:cNvSpPr>
          <p:nvPr isPhoto="0" userDrawn="0">
            <p:ph type="subTitle" idx="1" hasCustomPrompt="0"/>
          </p:nvPr>
        </p:nvSpPr>
        <p:spPr bwMode="auto">
          <a:xfrm>
            <a:off x="2548466" y="4076699"/>
            <a:ext cx="7814733" cy="1257299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6" name="Rectangle 4" hidden="0"/>
          <p:cNvSpPr>
            <a:spLocks noChangeArrowheads="1" noGrp="1"/>
          </p:cNvSpPr>
          <p:nvPr isPhoto="0" userDrawn="0">
            <p:ph type="dt" sz="half" idx="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E427EEC3-7D53-4CDD-A9DB-D4793232B388}" type="datetimeFigureOut">
              <a:rPr/>
              <a:t/>
            </a:fld>
            <a:endParaRPr lang="ru-RU"/>
          </a:p>
        </p:txBody>
      </p:sp>
      <p:sp>
        <p:nvSpPr>
          <p:cNvPr id="7" name="Rectangle 5" hidden="0"/>
          <p:cNvSpPr>
            <a:spLocks noChangeArrowheads="1" noGrp="1"/>
          </p:cNvSpPr>
          <p:nvPr isPhoto="0" userDrawn="0">
            <p:ph type="ftr" sz="quarter" idx="3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 hidden="0"/>
          <p:cNvSpPr>
            <a:spLocks noChangeArrowheads="1" noGrp="1"/>
          </p:cNvSpPr>
          <p:nvPr isPhoto="0" userDrawn="0">
            <p:ph type="sldNum" sz="quarter" idx="4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9C269205-EF35-4D34-B250-44D30C7D89A4}" type="slidenum">
              <a:rPr/>
              <a:t/>
            </a:fld>
            <a:endParaRPr lang="ru-RU"/>
          </a:p>
        </p:txBody>
      </p:sp>
    </p:spTree>
  </p:cSld>
  <p:clrMapOvr>
    <a:masterClrMapping/>
  </p:clrMapOvr>
  <p:hf dt="1" ftr="1" hdr="1" sldNum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E427EEC3-7D53-4CDD-A9DB-D4793232B388}" type="datetimeFigureOut">
              <a:rPr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9C269205-EF35-4D34-B250-44D30C7D89A4}" type="slidenum">
              <a:rPr/>
              <a:t/>
            </a:fld>
            <a:endParaRPr lang="ru-RU"/>
          </a:p>
        </p:txBody>
      </p:sp>
    </p:spTree>
  </p:cSld>
  <p:clrMapOvr>
    <a:masterClrMapping/>
  </p:clrMapOvr>
  <p:hf dt="1" ftr="1" hdr="1" sldNum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8686800" y="533399"/>
            <a:ext cx="2590800" cy="5562599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914400" y="533399"/>
            <a:ext cx="7569200" cy="5562599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E427EEC3-7D53-4CDD-A9DB-D4793232B388}" type="datetimeFigureOut">
              <a:rPr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9C269205-EF35-4D34-B250-44D30C7D89A4}" type="slidenum">
              <a:rPr/>
              <a:t/>
            </a:fld>
            <a:endParaRPr lang="ru-RU"/>
          </a:p>
        </p:txBody>
      </p:sp>
    </p:spTree>
  </p:cSld>
  <p:clrMapOvr>
    <a:masterClrMapping/>
  </p:clrMapOvr>
  <p:hf dt="1" ftr="1" hdr="1" sldNum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E427EEC3-7D53-4CDD-A9DB-D4793232B388}" type="datetimeFigureOut">
              <a:rPr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9C269205-EF35-4D34-B250-44D30C7D89A4}" type="slidenum">
              <a:rPr/>
              <a:t/>
            </a:fld>
            <a:endParaRPr lang="ru-RU"/>
          </a:p>
        </p:txBody>
      </p:sp>
    </p:spTree>
  </p:cSld>
  <p:clrMapOvr>
    <a:masterClrMapping/>
  </p:clrMapOvr>
  <p:hf dt="1" ftr="1" hdr="1" sldNum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963084" y="2906712"/>
            <a:ext cx="10363200" cy="150018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E427EEC3-7D53-4CDD-A9DB-D4793232B388}" type="datetimeFigureOut">
              <a:rPr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9C269205-EF35-4D34-B250-44D30C7D89A4}" type="slidenum">
              <a:rPr/>
              <a:t/>
            </a:fld>
            <a:endParaRPr lang="ru-RU"/>
          </a:p>
        </p:txBody>
      </p:sp>
    </p:spTree>
  </p:cSld>
  <p:clrMapOvr>
    <a:masterClrMapping/>
  </p:clrMapOvr>
  <p:hf dt="1" ftr="1" hdr="1" sldNum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914400" y="2514599"/>
            <a:ext cx="5080000" cy="35813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Содержимое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6197600" y="2514599"/>
            <a:ext cx="5080000" cy="35813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E427EEC3-7D53-4CDD-A9DB-D4793232B388}" type="datetimeFigureOut">
              <a:rPr/>
              <a:t/>
            </a:fld>
            <a:endParaRPr lang="ru-RU"/>
          </a:p>
        </p:txBody>
      </p:sp>
      <p:sp>
        <p:nvSpPr>
          <p:cNvPr id="8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9C269205-EF35-4D34-B250-44D30C7D89A4}" type="slidenum">
              <a:rPr/>
              <a:t/>
            </a:fld>
            <a:endParaRPr lang="ru-RU"/>
          </a:p>
        </p:txBody>
      </p:sp>
    </p:spTree>
  </p:cSld>
  <p:clrMapOvr>
    <a:masterClrMapping/>
  </p:clrMapOvr>
  <p:hf dt="1" ftr="1" hdr="1" sldNum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09600" y="274638"/>
            <a:ext cx="10972800" cy="1142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609600" y="1535112"/>
            <a:ext cx="5386917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Содержимое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609600" y="2174874"/>
            <a:ext cx="5386917" cy="39512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Текст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6193366" y="1535112"/>
            <a:ext cx="5389033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Содержимое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6193366" y="2174874"/>
            <a:ext cx="5389033" cy="39512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9" name="Дата 6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E427EEC3-7D53-4CDD-A9DB-D4793232B388}" type="datetimeFigureOut">
              <a:rPr/>
              <a:t/>
            </a:fld>
            <a:endParaRPr lang="ru-RU"/>
          </a:p>
        </p:txBody>
      </p:sp>
      <p:sp>
        <p:nvSpPr>
          <p:cNvPr id="10" name="Нижний колонтитул 7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8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9C269205-EF35-4D34-B250-44D30C7D89A4}" type="slidenum">
              <a:rPr/>
              <a:t/>
            </a:fld>
            <a:endParaRPr lang="ru-RU"/>
          </a:p>
        </p:txBody>
      </p:sp>
    </p:spTree>
  </p:cSld>
  <p:clrMapOvr>
    <a:masterClrMapping/>
  </p:clrMapOvr>
  <p:hf dt="1" ftr="1" hdr="1" sldNum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Дата 2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E427EEC3-7D53-4CDD-A9DB-D4793232B388}" type="datetimeFigureOut">
              <a:rPr/>
              <a:t/>
            </a:fld>
            <a:endParaRPr lang="ru-RU"/>
          </a:p>
        </p:txBody>
      </p:sp>
      <p:sp>
        <p:nvSpPr>
          <p:cNvPr id="6" name="Нижний колонтитул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9C269205-EF35-4D34-B250-44D30C7D89A4}" type="slidenum">
              <a:rPr/>
              <a:t/>
            </a:fld>
            <a:endParaRPr lang="ru-RU"/>
          </a:p>
        </p:txBody>
      </p:sp>
    </p:spTree>
  </p:cSld>
  <p:clrMapOvr>
    <a:masterClrMapping/>
  </p:clrMapOvr>
  <p:hf dt="1" ftr="1" hdr="1" sldNum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E427EEC3-7D53-4CDD-A9DB-D4793232B388}" type="datetimeFigureOut">
              <a:rPr/>
              <a:t/>
            </a:fld>
            <a:endParaRPr lang="ru-RU"/>
          </a:p>
        </p:txBody>
      </p:sp>
      <p:sp>
        <p:nvSpPr>
          <p:cNvPr id="5" name="Нижний колонтитул 2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9C269205-EF35-4D34-B250-44D30C7D89A4}" type="slidenum">
              <a:rPr/>
              <a:t/>
            </a:fld>
            <a:endParaRPr lang="ru-RU"/>
          </a:p>
        </p:txBody>
      </p:sp>
    </p:spTree>
  </p:cSld>
  <p:clrMapOvr>
    <a:masterClrMapping/>
  </p:clrMapOvr>
  <p:hf dt="1" ftr="1" hdr="1" sldNum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09600" y="273049"/>
            <a:ext cx="4011084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4766732" y="273049"/>
            <a:ext cx="6815666" cy="58531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609600" y="1435099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E427EEC3-7D53-4CDD-A9DB-D4793232B388}" type="datetimeFigureOut">
              <a:rPr/>
              <a:t/>
            </a:fld>
            <a:endParaRPr lang="ru-RU"/>
          </a:p>
        </p:txBody>
      </p:sp>
      <p:sp>
        <p:nvSpPr>
          <p:cNvPr id="8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9C269205-EF35-4D34-B250-44D30C7D89A4}" type="slidenum">
              <a:rPr/>
              <a:t/>
            </a:fld>
            <a:endParaRPr lang="ru-RU"/>
          </a:p>
        </p:txBody>
      </p:sp>
    </p:spTree>
  </p:cSld>
  <p:clrMapOvr>
    <a:masterClrMapping/>
  </p:clrMapOvr>
  <p:hf dt="1" ftr="1" hdr="1" sldNum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389717" y="4800600"/>
            <a:ext cx="7315200" cy="566737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Рисунок 2" hidden="0"/>
          <p:cNvSpPr>
            <a:spLocks noGrp="1"/>
          </p:cNvSpPr>
          <p:nvPr isPhoto="0" userDrawn="0">
            <p:ph type="pic" idx="1" hasCustomPrompt="0"/>
          </p:nvPr>
        </p:nvSpPr>
        <p:spPr bwMode="auto">
          <a:xfrm>
            <a:off x="2389717" y="612774"/>
            <a:ext cx="7315200" cy="4114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ru-RU"/>
          </a:p>
        </p:txBody>
      </p:sp>
      <p:sp>
        <p:nvSpPr>
          <p:cNvPr id="6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2389717" y="5367337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E427EEC3-7D53-4CDD-A9DB-D4793232B388}" type="datetimeFigureOut">
              <a:rPr/>
              <a:t/>
            </a:fld>
            <a:endParaRPr lang="ru-RU"/>
          </a:p>
        </p:txBody>
      </p:sp>
      <p:sp>
        <p:nvSpPr>
          <p:cNvPr id="8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9C269205-EF35-4D34-B250-44D30C7D89A4}" type="slidenum">
              <a:rPr/>
              <a:t/>
            </a:fld>
            <a:endParaRPr lang="ru-RU"/>
          </a:p>
        </p:txBody>
      </p:sp>
    </p:spTree>
  </p:cSld>
  <p:clrMapOvr>
    <a:masterClrMapping/>
  </p:clrMapOvr>
  <p:hf dt="1" ftr="1" hdr="1" sldNum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3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 hidden="0"/>
          <p:cNvSpPr>
            <a:spLocks noChangeArrowheads="1" noGrp="1"/>
          </p:cNvSpPr>
          <p:nvPr isPhoto="0" userDrawn="0">
            <p:ph type="title" hasCustomPrompt="0"/>
          </p:nvPr>
        </p:nvSpPr>
        <p:spPr bwMode="auto">
          <a:xfrm>
            <a:off x="914400" y="533399"/>
            <a:ext cx="10363200" cy="106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/>
          </a:bodyPr>
          <a:lstStyle/>
          <a:p>
            <a:pPr lvl="0"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Rectangle 3" hidden="0"/>
          <p:cNvSpPr>
            <a:spLocks noChangeArrowheads="1" noGrp="1"/>
          </p:cNvSpPr>
          <p:nvPr isPhoto="0" userDrawn="0">
            <p:ph type="body" idx="1" hasCustomPrompt="0"/>
          </p:nvPr>
        </p:nvSpPr>
        <p:spPr bwMode="auto">
          <a:xfrm>
            <a:off x="914400" y="2514599"/>
            <a:ext cx="10363200" cy="3581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Rectangle 4" hidden="0"/>
          <p:cNvSpPr>
            <a:spLocks noChangeArrowheads="1" noGrp="1"/>
          </p:cNvSpPr>
          <p:nvPr isPhoto="0" userDrawn="0">
            <p:ph type="dt" sz="half" idx="2" hasCustomPrompt="0"/>
          </p:nvPr>
        </p:nvSpPr>
        <p:spPr bwMode="auto">
          <a:xfrm>
            <a:off x="914400" y="6248400"/>
            <a:ext cx="2540000" cy="4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>
              <a:defRPr sz="1400"/>
            </a:lvl1pPr>
          </a:lstStyle>
          <a:p>
            <a:pPr>
              <a:defRPr/>
            </a:pPr>
            <a:fld id="{E427EEC3-7D53-4CDD-A9DB-D4793232B388}" type="datetimeFigureOut">
              <a:rPr/>
              <a:t/>
            </a:fld>
            <a:endParaRPr lang="ru-RU"/>
          </a:p>
        </p:txBody>
      </p:sp>
      <p:sp>
        <p:nvSpPr>
          <p:cNvPr id="7" name="Rectangle 5" hidden="0"/>
          <p:cNvSpPr>
            <a:spLocks noChangeArrowheads="1" noGrp="1"/>
          </p:cNvSpPr>
          <p:nvPr isPhoto="0" userDrawn="0">
            <p:ph type="ftr" sz="quarter" idx="3" hasCustomPrompt="0"/>
          </p:nvPr>
        </p:nvSpPr>
        <p:spPr bwMode="auto">
          <a:xfrm>
            <a:off x="4165600" y="6248400"/>
            <a:ext cx="3860800" cy="4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 hidden="0"/>
          <p:cNvSpPr>
            <a:spLocks noChangeArrowheads="1" noGrp="1"/>
          </p:cNvSpPr>
          <p:nvPr isPhoto="0" userDrawn="0">
            <p:ph type="sldNum" sz="quarter" idx="4" hasCustomPrompt="0"/>
          </p:nvPr>
        </p:nvSpPr>
        <p:spPr bwMode="auto">
          <a:xfrm>
            <a:off x="8737600" y="6248400"/>
            <a:ext cx="2540000" cy="4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>
            <a:lvl1pPr algn="r">
              <a:defRPr sz="1400"/>
            </a:lvl1pPr>
          </a:lstStyle>
          <a:p>
            <a:pPr>
              <a:defRPr/>
            </a:pPr>
            <a:fld id="{9C269205-EF35-4D34-B250-44D30C7D89A4}" type="slidenum">
              <a:rPr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1" ftr="1" hdr="1" sldNum="1"/>
  <p:txStyles>
    <p:titleStyle>
      <a:lvl1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Arial"/>
        </a:defRPr>
      </a:lvl2pPr>
      <a:lvl3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Arial"/>
        </a:defRPr>
      </a:lvl3pPr>
      <a:lvl4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Arial"/>
        </a:defRPr>
      </a:lvl4pPr>
      <a:lvl5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Arial"/>
        </a:defRPr>
      </a:lvl5pPr>
      <a:lvl6pPr marL="4572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Arial"/>
        </a:defRPr>
      </a:lvl6pPr>
      <a:lvl7pPr marL="9144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Arial"/>
        </a:defRPr>
      </a:lvl7pPr>
      <a:lvl8pPr marL="13716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Arial"/>
        </a:defRPr>
      </a:lvl8pPr>
      <a:lvl9pPr marL="18288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Arial"/>
        </a:defRPr>
      </a:lvl9pPr>
    </p:titleStyle>
    <p:bodyStyle>
      <a:lvl1pPr marL="342900" indent="-342900" algn="l">
        <a:spcBef>
          <a:spcPts val="0"/>
        </a:spcBef>
        <a:spcAft>
          <a:spcPts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>
        <a:spcBef>
          <a:spcPts val="0"/>
        </a:spcBef>
        <a:spcAft>
          <a:spcPts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>
        <a:spcBef>
          <a:spcPts val="0"/>
        </a:spcBef>
        <a:spcAft>
          <a:spcPts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>
        <a:spcBef>
          <a:spcPts val="0"/>
        </a:spcBef>
        <a:spcAft>
          <a:spcPts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>
        <a:spcBef>
          <a:spcPts val="0"/>
        </a:spcBef>
        <a:spcAft>
          <a:spcPts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>
        <a:spcBef>
          <a:spcPts val="0"/>
        </a:spcBef>
        <a:spcAft>
          <a:spcPts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>
        <a:spcBef>
          <a:spcPts val="0"/>
        </a:spcBef>
        <a:spcAft>
          <a:spcPts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>
        <a:spcBef>
          <a:spcPts val="0"/>
        </a:spcBef>
        <a:spcAft>
          <a:spcPts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>
        <a:spcBef>
          <a:spcPts val="0"/>
        </a:spcBef>
        <a:spcAft>
          <a:spcPts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jpg"/><Relationship Id="rId3" Type="http://schemas.openxmlformats.org/officeDocument/2006/relationships/image" Target="../media/image15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18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25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26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5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27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28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s://www.mindmeister.com/ru/405161661/_?fullscreen=1" TargetMode="External"/><Relationship Id="rId3" Type="http://schemas.openxmlformats.org/officeDocument/2006/relationships/hyperlink" Target="https://learningapps.org/watch?v=p2m97d2o324" TargetMode="Externa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 hidden="0"/>
          <p:cNvSpPr/>
          <p:nvPr isPhoto="0" userDrawn="0"/>
        </p:nvSpPr>
        <p:spPr bwMode="auto">
          <a:xfrm flipH="0" flipV="0">
            <a:off x="1683280" y="167673"/>
            <a:ext cx="8966505" cy="5496957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ctr">
              <a:defRPr/>
            </a:pPr>
            <a:r>
              <a:rPr lang="ru-RU" sz="3600" b="1">
                <a:ln w="11430"/>
                <a:solidFill>
                  <a:schemeClr val="tx2">
                    <a:lumMod val="60000"/>
                    <a:lumOff val="40000"/>
                  </a:schemeClr>
                </a:solidFill>
              </a:rPr>
              <a:t>Билет 1 </a:t>
            </a:r>
            <a:endParaRPr lang="ru-RU" sz="3600" b="1">
              <a:ln w="11430"/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>
              <a:defRPr/>
            </a:pPr>
            <a:r>
              <a:rPr lang="ru-RU" sz="3600" b="1">
                <a:ln w="11430"/>
                <a:solidFill>
                  <a:schemeClr val="tx2">
                    <a:lumMod val="60000"/>
                    <a:lumOff val="40000"/>
                  </a:schemeClr>
                </a:solidFill>
              </a:rPr>
              <a:t>Древние люди на территории Беларуси, заселение территории, занятия, основные изобретения, религиозные верования</a:t>
            </a:r>
            <a:endParaRPr lang="ru-RU" sz="3600" b="1">
              <a:ln w="11430"/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Рисунок 2" descr="fuju7nsx28.jp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398981" y="3379000"/>
            <a:ext cx="2770798" cy="3338963"/>
          </a:xfrm>
          <a:prstGeom prst="ellipse">
            <a:avLst/>
          </a:prstGeom>
        </p:spPr>
      </p:pic>
      <p:pic>
        <p:nvPicPr>
          <p:cNvPr id="6" name="Рисунок 3" descr="586641.jpg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0" flipV="0">
            <a:off x="9379948" y="4188759"/>
            <a:ext cx="2539674" cy="2529204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373787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35028649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0041103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CA57BE00-4415-D42C-93E6-E6098ECFD124}" type="datetimeFigureOut">
              <a:rPr/>
              <a:t/>
            </a:fld>
            <a:endParaRPr lang="ru-RU"/>
          </a:p>
        </p:txBody>
      </p:sp>
      <p:sp>
        <p:nvSpPr>
          <p:cNvPr id="1340834379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57896467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14C48FD7-9E88-A809-5645-0BC81F8111A1}" type="slidenum">
              <a:rPr/>
              <a:t/>
            </a:fld>
            <a:endParaRPr lang="ru-RU"/>
          </a:p>
        </p:txBody>
      </p:sp>
      <p:pic>
        <p:nvPicPr>
          <p:cNvPr id="170277960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45606" y="1303907"/>
            <a:ext cx="11536346" cy="4623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91394577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22601680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12511831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3767C3CC-4B85-FCA4-90DD-206D12CA6B7D}" type="datetimeFigureOut">
              <a:rPr/>
              <a:t/>
            </a:fld>
            <a:endParaRPr lang="ru-RU"/>
          </a:p>
        </p:txBody>
      </p:sp>
      <p:sp>
        <p:nvSpPr>
          <p:cNvPr id="807140312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17004827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6C9EC403-2145-3564-B647-4C19D5294040}" type="slidenum">
              <a:rPr/>
              <a:t/>
            </a:fld>
            <a:endParaRPr lang="ru-RU"/>
          </a:p>
        </p:txBody>
      </p:sp>
      <p:pic>
        <p:nvPicPr>
          <p:cNvPr id="65640381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80873" y="434635"/>
            <a:ext cx="11017662" cy="55762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1509130" y="1264301"/>
            <a:ext cx="9086556" cy="5106825"/>
          </a:xfrm>
          <a:prstGeom prst="rect">
            <a:avLst/>
          </a:prstGeom>
        </p:spPr>
      </p:pic>
      <p:sp>
        <p:nvSpPr>
          <p:cNvPr id="475841391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 flipH="0" flipV="0">
            <a:off x="914400" y="533398"/>
            <a:ext cx="10363199" cy="730902"/>
          </a:xfrm>
        </p:spPr>
        <p:txBody>
          <a:bodyPr/>
          <a:lstStyle/>
          <a:p>
            <a:pPr>
              <a:defRPr/>
            </a:pPr>
            <a:r>
              <a:rPr sz="4000">
                <a:latin typeface="Times New Roman"/>
                <a:cs typeface="Times New Roman"/>
              </a:rPr>
              <a:t>Заселение индоевропейцев: балты и славяне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11255585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="eaVert"/>
          <a:lstStyle/>
          <a:p>
            <a:pPr>
              <a:defRPr/>
            </a:pPr>
            <a:endParaRPr/>
          </a:p>
        </p:txBody>
      </p:sp>
      <p:sp>
        <p:nvSpPr>
          <p:cNvPr id="680578592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76B02594-A9A8-664F-3C64-71B80295990F}" type="datetimeFigureOut">
              <a:rPr/>
              <a:t/>
            </a:fld>
            <a:endParaRPr lang="ru-RU"/>
          </a:p>
        </p:txBody>
      </p:sp>
      <p:sp>
        <p:nvSpPr>
          <p:cNvPr id="285906093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10565464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CC44CB74-9C44-97D3-8A3C-F07DB0252F0D}" type="slidenum">
              <a:rPr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1517128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89905400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="eaVert"/>
          <a:lstStyle/>
          <a:p>
            <a:pPr>
              <a:defRPr/>
            </a:pPr>
            <a:endParaRPr/>
          </a:p>
        </p:txBody>
      </p:sp>
      <p:sp>
        <p:nvSpPr>
          <p:cNvPr id="1639662611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52BBB6C9-F518-DAD3-42B1-944C73AA4CCB}" type="datetimeFigureOut">
              <a:rPr/>
              <a:t/>
            </a:fld>
            <a:endParaRPr lang="ru-RU"/>
          </a:p>
        </p:txBody>
      </p:sp>
      <p:sp>
        <p:nvSpPr>
          <p:cNvPr id="1038640044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21876890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DA86793F-F108-5522-1AF7-D8143F61C2A5}" type="slidenum">
              <a:rPr/>
              <a:t/>
            </a:fld>
            <a:endParaRPr lang="ru-RU"/>
          </a:p>
        </p:txBody>
      </p:sp>
      <p:pic>
        <p:nvPicPr>
          <p:cNvPr id="217860834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399394" y="404303"/>
            <a:ext cx="7598499" cy="6072696"/>
          </a:xfrm>
          <a:prstGeom prst="rect">
            <a:avLst/>
          </a:prstGeom>
        </p:spPr>
      </p:pic>
      <p:pic>
        <p:nvPicPr>
          <p:cNvPr id="55529980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96961" y="1839295"/>
            <a:ext cx="3574876" cy="3202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>
          <a:xfrm flipH="0" flipV="0">
            <a:off x="1342833" y="459034"/>
            <a:ext cx="5196147" cy="5694342"/>
          </a:xfrm>
        </p:spPr>
        <p:txBody>
          <a:bodyPr/>
          <a:lstStyle/>
          <a:p>
            <a:pPr marL="0" indent="0">
              <a:buNone/>
              <a:defRPr/>
            </a:pPr>
            <a:endParaRPr/>
          </a:p>
          <a:p>
            <a:pPr marL="0" indent="0">
              <a:buNone/>
              <a:defRPr/>
            </a:pPr>
            <a:r>
              <a:rPr/>
              <a:t>На территории Беларуси сначала проживали балты, позже проникли славяне - </a:t>
            </a:r>
            <a:endParaRPr/>
          </a:p>
          <a:p>
            <a:pPr marL="0" indent="0">
              <a:buNone/>
              <a:defRPr/>
            </a:pPr>
            <a:r>
              <a:rPr b="1" i="1"/>
              <a:t>славянизация балтов</a:t>
            </a:r>
            <a:endParaRPr b="1" i="1"/>
          </a:p>
        </p:txBody>
      </p:sp>
      <p:pic>
        <p:nvPicPr>
          <p:cNvPr id="160103421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370440" y="906261"/>
            <a:ext cx="5149833" cy="4216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71319567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89694206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6721122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D686984E-7B7D-6CBC-002C-2AC10A23B388}" type="datetimeFigureOut">
              <a:rPr/>
              <a:t/>
            </a:fld>
            <a:endParaRPr lang="ru-RU"/>
          </a:p>
        </p:txBody>
      </p:sp>
      <p:sp>
        <p:nvSpPr>
          <p:cNvPr id="1192690733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1063031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14E4DBF1-91DD-753F-BA0E-53F8BF1DA550}" type="slidenum">
              <a:rPr/>
              <a:t/>
            </a:fld>
            <a:endParaRPr lang="ru-RU"/>
          </a:p>
        </p:txBody>
      </p:sp>
      <p:pic>
        <p:nvPicPr>
          <p:cNvPr id="60571481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993689" y="238123"/>
            <a:ext cx="6534149" cy="4067174"/>
          </a:xfrm>
          <a:prstGeom prst="rect">
            <a:avLst/>
          </a:prstGeom>
        </p:spPr>
      </p:pic>
      <p:pic>
        <p:nvPicPr>
          <p:cNvPr id="139591363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21310" y="693567"/>
            <a:ext cx="4171950" cy="5915025"/>
          </a:xfrm>
          <a:prstGeom prst="rect">
            <a:avLst/>
          </a:prstGeom>
        </p:spPr>
      </p:pic>
      <p:pic>
        <p:nvPicPr>
          <p:cNvPr id="1024699284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5483810" y="4305298"/>
            <a:ext cx="5907910" cy="2348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7031307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72643211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9453870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C9BC3B17-9DF0-50CA-9E34-AB867E1FA200}" type="datetimeFigureOut">
              <a:rPr/>
              <a:t/>
            </a:fld>
            <a:endParaRPr lang="ru-RU"/>
          </a:p>
        </p:txBody>
      </p:sp>
      <p:sp>
        <p:nvSpPr>
          <p:cNvPr id="1301764508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8535487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D1CAE8F4-439C-A905-5129-E143C5ED60E8}" type="slidenum">
              <a:rPr/>
              <a:t/>
            </a:fld>
            <a:endParaRPr lang="ru-RU"/>
          </a:p>
        </p:txBody>
      </p:sp>
      <p:pic>
        <p:nvPicPr>
          <p:cNvPr id="136812413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77427" y="166456"/>
            <a:ext cx="9411100" cy="3948713"/>
          </a:xfrm>
          <a:prstGeom prst="rect">
            <a:avLst/>
          </a:prstGeom>
        </p:spPr>
      </p:pic>
      <p:pic>
        <p:nvPicPr>
          <p:cNvPr id="189250061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795481" y="3611637"/>
            <a:ext cx="5046285" cy="3029227"/>
          </a:xfrm>
          <a:prstGeom prst="rect">
            <a:avLst/>
          </a:prstGeom>
        </p:spPr>
      </p:pic>
      <p:pic>
        <p:nvPicPr>
          <p:cNvPr id="231621465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330388" y="4581524"/>
            <a:ext cx="3162299" cy="16668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 flipH="0" flipV="0">
            <a:off x="914398" y="286897"/>
            <a:ext cx="10363200" cy="1021355"/>
          </a:xfrm>
        </p:spPr>
        <p:txBody>
          <a:bodyPr/>
          <a:lstStyle/>
          <a:p>
            <a:pPr>
              <a:defRPr/>
            </a:pPr>
            <a:r>
              <a:rPr b="1"/>
              <a:t>Археологические памятники славян</a:t>
            </a:r>
            <a:endParaRPr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>
          <a:xfrm flipH="0" flipV="0">
            <a:off x="1103252" y="1537770"/>
            <a:ext cx="10174346" cy="455822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b="1" i="0" u="none" strike="noStrike" cap="none" spc="0">
                <a:ln w="1905"/>
                <a:solidFill>
                  <a:schemeClr val="tx1"/>
                </a:solidFill>
                <a:latin typeface="+mn-lt"/>
                <a:ea typeface="+mn-ea"/>
                <a:cs typeface="+mn-cs"/>
              </a:rPr>
              <a:t>VI-VII</a:t>
            </a:r>
            <a:r>
              <a:rPr lang="ru-RU" sz="3200" b="1" i="0" u="none" strike="noStrike" cap="none" spc="0">
                <a:ln w="1905"/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3200" b="1" i="0" u="none" strike="noStrike" cap="none" spc="0">
                <a:ln w="1905"/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вв.-</a:t>
            </a:r>
            <a:r>
              <a:rPr lang="ru-RU" sz="3200" b="1" i="0" u="none" strike="noStrike" cap="none" spc="0">
                <a:ln w="1905"/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основано</a:t>
            </a:r>
            <a:r>
              <a:rPr lang="ru-RU" sz="3200" b="1" i="0" u="none" strike="noStrike" cap="none" spc="0">
                <a:ln w="1905"/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3200" b="1" i="0" u="none" strike="noStrike" cap="none" spc="0">
                <a:ln w="1905"/>
                <a:solidFill>
                  <a:srgbClr val="00B050"/>
                </a:solidFill>
                <a:latin typeface="+mn-lt"/>
                <a:ea typeface="+mn-ea"/>
                <a:cs typeface="+mn-cs"/>
              </a:rPr>
              <a:t>селище</a:t>
            </a:r>
            <a:r>
              <a:rPr lang="ru-RU" sz="3200" b="1" i="0" u="none" strike="noStrike" cap="none" spc="0">
                <a:ln w="1905"/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3200" b="1" i="0" u="none" strike="noStrike" cap="none" spc="0">
                <a:ln w="1905"/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возле</a:t>
            </a:r>
            <a:endParaRPr sz="320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ru-RU" sz="3200" b="1" i="0" u="none" strike="noStrike" cap="none" spc="0">
                <a:ln w="1905"/>
                <a:solidFill>
                  <a:srgbClr val="00B050"/>
                </a:solidFill>
                <a:latin typeface="+mn-lt"/>
                <a:ea typeface="+mn-ea"/>
                <a:cs typeface="+mn-cs"/>
              </a:rPr>
              <a:t>г</a:t>
            </a:r>
            <a:r>
              <a:rPr lang="ru-RU" sz="3200" b="1" i="0" u="none" strike="noStrike" cap="none" spc="0">
                <a:ln w="1905"/>
                <a:solidFill>
                  <a:srgbClr val="00B050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3200" b="1" i="0" u="none" strike="noStrike" cap="none" spc="0">
                <a:ln w="1905"/>
                <a:solidFill>
                  <a:srgbClr val="00B050"/>
                </a:solidFill>
                <a:latin typeface="+mn-lt"/>
                <a:ea typeface="+mn-ea"/>
                <a:cs typeface="+mn-cs"/>
              </a:rPr>
              <a:t>Петрикова</a:t>
            </a:r>
            <a:r>
              <a:rPr lang="ru-RU" sz="3200" b="1" i="0" u="none" strike="noStrike" cap="none" spc="0">
                <a:ln w="1905"/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Гомельской области;</a:t>
            </a:r>
            <a:endParaRPr sz="320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ru-RU" sz="3200" b="1" i="0" u="none" strike="noStrike" cap="none" spc="0">
                <a:ln w="1905"/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это же время основано </a:t>
            </a:r>
            <a:r>
              <a:rPr lang="ru-RU" sz="3200" b="1" i="0" u="none" strike="noStrike" cap="none" spc="0">
                <a:ln w="1905"/>
                <a:solidFill>
                  <a:srgbClr val="00B050"/>
                </a:solidFill>
                <a:latin typeface="+mn-lt"/>
                <a:ea typeface="+mn-ea"/>
                <a:cs typeface="+mn-cs"/>
              </a:rPr>
              <a:t>городище</a:t>
            </a:r>
            <a:endParaRPr sz="320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ru-RU" sz="3200" b="1" i="0" u="none" strike="noStrike" cap="none" spc="0">
                <a:ln w="1905"/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возле деревни </a:t>
            </a:r>
            <a:r>
              <a:rPr lang="ru-RU" sz="3200" b="1" i="0" u="none" strike="noStrike" cap="none" spc="0">
                <a:ln w="1905"/>
                <a:solidFill>
                  <a:srgbClr val="00B050"/>
                </a:solidFill>
                <a:latin typeface="+mn-lt"/>
                <a:ea typeface="+mn-ea"/>
                <a:cs typeface="+mn-cs"/>
              </a:rPr>
              <a:t>Хотомель</a:t>
            </a:r>
            <a:r>
              <a:rPr lang="ru-RU" sz="3200" b="1" i="0" u="none" strike="noStrike" cap="none" spc="0">
                <a:ln w="1905"/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3200" b="1" i="0" u="none" strike="noStrike" cap="none" spc="0">
                <a:ln w="1905"/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Столинского</a:t>
            </a:r>
            <a:endParaRPr sz="3200" b="1">
              <a:ln w="1905"/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ru-RU" sz="3200" b="1" i="0" u="none" strike="noStrike" cap="none" spc="0">
                <a:ln w="1905"/>
                <a:solidFill>
                  <a:schemeClr val="tx1"/>
                </a:solidFill>
                <a:latin typeface="+mn-lt"/>
                <a:ea typeface="+mn-ea"/>
                <a:cs typeface="+mn-cs"/>
              </a:rPr>
              <a:t>р</a:t>
            </a:r>
            <a:r>
              <a:rPr lang="ru-RU" sz="3200" b="1" i="0" u="none" strike="noStrike" cap="none" spc="0">
                <a:ln w="1905"/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айона Брестской области.</a:t>
            </a:r>
            <a:endParaRPr lang="ru-RU" sz="3200" b="1" i="0" u="none" strike="noStrike" cap="none" spc="0">
              <a:ln w="1905"/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  <a:defRPr/>
            </a:pPr>
            <a:r>
              <a:rPr lang="ru-RU" sz="3200" b="1" i="0" u="none" strike="noStrike" cap="none" spc="0">
                <a:ln w="1905"/>
                <a:solidFill>
                  <a:schemeClr val="tx1"/>
                </a:solidFill>
                <a:latin typeface="+mn-lt"/>
                <a:ea typeface="+mn-ea"/>
                <a:cs typeface="+mn-cs"/>
              </a:rPr>
              <a:t>К 9 веку складываются три славянские племени на территории Беларуси</a:t>
            </a:r>
            <a:endParaRPr lang="ru-RU" sz="3200" b="1" cap="none" spc="0">
              <a:ln w="1905"/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6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1511037" y="848161"/>
            <a:ext cx="9098042" cy="5106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4400" b="1" i="0" u="none" strike="noStrike" cap="none" spc="0">
                <a:ln w="31550" cmpd="sng">
                  <a:gradFill>
                    <a:gsLst>
                      <a:gs pos="0">
                        <a:schemeClr val="accent6">
                          <a:tint val="77000"/>
                          <a:satMod val="180000"/>
                        </a:schemeClr>
                      </a:gs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</a:gsLst>
                    <a:lin ang="5400000" scaled="1"/>
                  </a:gradFill>
                  <a:prstDash val="solid"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Причины славянизации:</a:t>
            </a:r>
            <a:endParaRPr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" hidden="0"/>
          <p:cNvSpPr/>
          <p:nvPr isPhoto="0" userDrawn="0"/>
        </p:nvSpPr>
        <p:spPr bwMode="auto">
          <a:xfrm flipH="0" flipV="0">
            <a:off x="1348070" y="1549246"/>
            <a:ext cx="9685661" cy="494611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noAutofit/>
          </a:bodyPr>
          <a:p>
            <a:pPr algn="l">
              <a:buFont typeface="Wingdings"/>
              <a:buChar char="ü"/>
              <a:defRPr/>
            </a:pPr>
            <a:r>
              <a:rPr lang="ru-RU" sz="2800" b="1">
                <a:ln w="11430"/>
                <a:solidFill>
                  <a:srgbClr val="FF0000"/>
                </a:solidFill>
              </a:rPr>
              <a:t> </a:t>
            </a:r>
            <a:r>
              <a:rPr lang="en-US" sz="2800" b="1">
                <a:ln w="11430"/>
                <a:solidFill>
                  <a:srgbClr val="FF0000"/>
                </a:solidFill>
              </a:rPr>
              <a:t>VII-VIII</a:t>
            </a:r>
            <a:r>
              <a:rPr lang="ru-RU" sz="2800" b="1">
                <a:ln w="11430"/>
                <a:solidFill>
                  <a:srgbClr val="FF0000"/>
                </a:solidFill>
              </a:rPr>
              <a:t>вв.- </a:t>
            </a:r>
            <a:r>
              <a:rPr lang="ru-RU" sz="2800" b="1">
                <a:ln w="11430"/>
              </a:rPr>
              <a:t>увеличение </a:t>
            </a:r>
            <a:r>
              <a:rPr lang="ru-RU" sz="2800" b="1">
                <a:ln w="11430"/>
              </a:rPr>
              <a:t>количества    </a:t>
            </a:r>
            <a:endParaRPr sz="2800"/>
          </a:p>
          <a:p>
            <a:pPr algn="l">
              <a:defRPr/>
            </a:pPr>
            <a:r>
              <a:rPr lang="ru-RU" sz="2800" b="1">
                <a:ln w="11430"/>
              </a:rPr>
              <a:t>    славянского </a:t>
            </a:r>
            <a:r>
              <a:rPr lang="ru-RU" sz="2800" b="1">
                <a:ln w="11430"/>
              </a:rPr>
              <a:t>населения;</a:t>
            </a:r>
            <a:endParaRPr sz="2800"/>
          </a:p>
          <a:p>
            <a:pPr algn="l">
              <a:buFont typeface="Wingdings"/>
              <a:buChar char="ü"/>
              <a:defRPr/>
            </a:pPr>
            <a:r>
              <a:rPr lang="ru-RU" sz="2800" b="1">
                <a:ln w="11430"/>
                <a:solidFill>
                  <a:sysClr val="windowText" lastClr="000000"/>
                </a:solidFill>
              </a:rPr>
              <a:t>  Близость </a:t>
            </a:r>
            <a:r>
              <a:rPr lang="ru-RU" sz="2800" b="1">
                <a:ln w="11430"/>
                <a:solidFill>
                  <a:sysClr val="windowText" lastClr="000000"/>
                </a:solidFill>
              </a:rPr>
              <a:t>верований, образа </a:t>
            </a:r>
            <a:r>
              <a:rPr lang="ru-RU" sz="2800" b="1">
                <a:ln w="11430"/>
                <a:solidFill>
                  <a:sysClr val="windowText" lastClr="000000"/>
                </a:solidFill>
              </a:rPr>
              <a:t>жизни и  </a:t>
            </a:r>
            <a:r>
              <a:rPr lang="ru-RU" sz="2800" b="1">
                <a:ln w="11430"/>
                <a:solidFill>
                  <a:sysClr val="windowText" lastClr="000000"/>
                </a:solidFill>
              </a:rPr>
              <a:t>языка </a:t>
            </a:r>
            <a:r>
              <a:rPr lang="ru-RU" sz="2800" b="1">
                <a:ln w="11430"/>
                <a:solidFill>
                  <a:sysClr val="windowText" lastClr="000000"/>
                </a:solidFill>
              </a:rPr>
              <a:t>славян и </a:t>
            </a:r>
            <a:r>
              <a:rPr lang="ru-RU" sz="2800" b="1">
                <a:ln w="11430"/>
                <a:solidFill>
                  <a:sysClr val="windowText" lastClr="000000"/>
                </a:solidFill>
              </a:rPr>
              <a:t>балтов</a:t>
            </a:r>
            <a:r>
              <a:rPr lang="ru-RU" sz="2800" b="1">
                <a:ln w="11430"/>
                <a:solidFill>
                  <a:sysClr val="windowText" lastClr="000000"/>
                </a:solidFill>
              </a:rPr>
              <a:t>;</a:t>
            </a:r>
            <a:endParaRPr sz="2800"/>
          </a:p>
          <a:p>
            <a:pPr algn="l">
              <a:buFont typeface="Wingdings"/>
              <a:buChar char="ü"/>
              <a:defRPr/>
            </a:pPr>
            <a:r>
              <a:rPr lang="ru-RU" sz="2800" b="1">
                <a:ln w="11430"/>
                <a:solidFill>
                  <a:sysClr val="windowText" lastClr="000000"/>
                </a:solidFill>
              </a:rPr>
              <a:t>  Более </a:t>
            </a:r>
            <a:r>
              <a:rPr lang="ru-RU" sz="2800" b="1">
                <a:ln w="11430"/>
                <a:solidFill>
                  <a:sysClr val="windowText" lastClr="000000"/>
                </a:solidFill>
              </a:rPr>
              <a:t>высокий уровень </a:t>
            </a:r>
            <a:r>
              <a:rPr lang="ru-RU" sz="2800" b="1">
                <a:ln w="11430"/>
                <a:solidFill>
                  <a:sysClr val="windowText" lastClr="000000"/>
                </a:solidFill>
              </a:rPr>
              <a:t>общественного </a:t>
            </a:r>
            <a:r>
              <a:rPr lang="ru-RU" sz="2800" b="1">
                <a:ln w="11430"/>
                <a:solidFill>
                  <a:sysClr val="windowText" lastClr="000000"/>
                </a:solidFill>
              </a:rPr>
              <a:t>  развития </a:t>
            </a:r>
            <a:r>
              <a:rPr lang="ru-RU" sz="2800" b="1">
                <a:ln w="11430"/>
                <a:solidFill>
                  <a:sysClr val="windowText" lastClr="000000"/>
                </a:solidFill>
              </a:rPr>
              <a:t>славян;</a:t>
            </a:r>
            <a:endParaRPr sz="2800"/>
          </a:p>
        </p:txBody>
      </p:sp>
      <p:pic>
        <p:nvPicPr>
          <p:cNvPr id="7" name="Рисунок 3" descr="Присяга общества Омладина.jpg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2892790" y="4673379"/>
            <a:ext cx="5984176" cy="1662368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 flipH="0" flipV="0">
            <a:off x="914400" y="27742"/>
            <a:ext cx="10363199" cy="1276164"/>
          </a:xfrm>
        </p:spPr>
        <p:txBody>
          <a:bodyPr/>
          <a:lstStyle/>
          <a:p>
            <a:pPr>
              <a:defRPr/>
            </a:pPr>
            <a:r>
              <a:rPr sz="4800" b="1">
                <a:latin typeface="Times New Roman"/>
                <a:cs typeface="Times New Roman"/>
              </a:rPr>
              <a:t>Первобытное общество</a:t>
            </a:r>
            <a:endParaRPr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>
          <a:xfrm flipH="0" flipV="0">
            <a:off x="1378673" y="2191897"/>
            <a:ext cx="8874697" cy="3904101"/>
          </a:xfr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26887334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71550" y="1183688"/>
            <a:ext cx="10306049" cy="5553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виды земледелия</a:t>
            </a:r>
            <a:endParaRPr/>
          </a:p>
        </p:txBody>
      </p:sp>
      <p:sp>
        <p:nvSpPr>
          <p:cNvPr id="5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>
          <a:xfrm flipH="0" flipV="0">
            <a:off x="1439877" y="1560722"/>
            <a:ext cx="9333734" cy="4535276"/>
          </a:xfrm>
        </p:spPr>
        <p:txBody>
          <a:bodyPr/>
          <a:lstStyle/>
          <a:p>
            <a:pPr marL="0" indent="0">
              <a:buNone/>
              <a:defRPr/>
            </a:pPr>
            <a:r>
              <a:rPr/>
              <a:t>мотыжное</a:t>
            </a:r>
            <a:endParaRPr/>
          </a:p>
          <a:p>
            <a:pPr marL="0" indent="0">
              <a:buNone/>
              <a:defRPr/>
            </a:pPr>
            <a:r>
              <a:rPr/>
              <a:t>подсечно-огневое</a:t>
            </a:r>
            <a:endParaRPr/>
          </a:p>
          <a:p>
            <a:pPr marL="0" indent="0">
              <a:buNone/>
              <a:defRPr/>
            </a:pPr>
            <a:r>
              <a:rPr/>
              <a:t>пашенное</a:t>
            </a:r>
            <a:endParaRPr/>
          </a:p>
        </p:txBody>
      </p:sp>
      <p:pic>
        <p:nvPicPr>
          <p:cNvPr id="6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5073622" y="3316227"/>
            <a:ext cx="4700741" cy="2692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1042196" y="22951"/>
            <a:ext cx="10206034" cy="67134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55823913" name="Дата 1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0E325598-1A29-0E8A-1664-3E5E794FD3B9}" type="datetimeFigureOut">
              <a:rPr/>
              <a:t/>
            </a:fld>
            <a:endParaRPr lang="ru-RU"/>
          </a:p>
        </p:txBody>
      </p:sp>
      <p:sp>
        <p:nvSpPr>
          <p:cNvPr id="1159197296" name="Нижний колонтитул 2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93303557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1EFF1DD2-2CF2-DCB5-B53C-BEACB45F83E4}" type="slidenum">
              <a:rPr/>
              <a:t/>
            </a:fld>
            <a:endParaRPr lang="ru-RU"/>
          </a:p>
        </p:txBody>
      </p:sp>
      <p:pic>
        <p:nvPicPr>
          <p:cNvPr id="8397489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28058" y="332428"/>
            <a:ext cx="11300533" cy="6373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1130422" name="Дата 1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958A4CBA-021D-1254-10B4-319D0E7E55C1}" type="datetimeFigureOut">
              <a:rPr/>
              <a:t/>
            </a:fld>
            <a:endParaRPr lang="ru-RU"/>
          </a:p>
        </p:txBody>
      </p:sp>
      <p:sp>
        <p:nvSpPr>
          <p:cNvPr id="2082579955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348DA3FA-BDDE-C086-D769-EAE03F324E66}" type="slidenum">
              <a:rPr/>
              <a:t/>
            </a:fld>
            <a:endParaRPr lang="ru-RU"/>
          </a:p>
        </p:txBody>
      </p:sp>
      <p:sp>
        <p:nvSpPr>
          <p:cNvPr id="9599968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Ментальная карта</a:t>
            </a:r>
            <a:endParaRPr/>
          </a:p>
        </p:txBody>
      </p:sp>
      <p:sp>
        <p:nvSpPr>
          <p:cNvPr id="864583256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</a:bodyPr>
          <a:lstStyle/>
          <a:p>
            <a:pPr>
              <a:defRPr/>
            </a:pPr>
            <a:r>
              <a:rPr b="1" u="sng">
                <a:solidFill>
                  <a:srgbClr val="00F0B4"/>
                </a:solidFill>
                <a:hlinkClick r:id="rId2" tooltip="https://www.mindmeister.com/ru/405161661/_?fullscreen=1"/>
              </a:rPr>
              <a:t>https://www.mindmeister.com/ru/405161661/_?fullscreen=1</a:t>
            </a:r>
            <a:endParaRPr/>
          </a:p>
          <a:p>
            <a:pPr>
              <a:defRPr/>
            </a:pPr>
            <a:endParaRPr b="1">
              <a:solidFill>
                <a:srgbClr val="00F0B4"/>
              </a:solidFill>
            </a:endParaRPr>
          </a:p>
          <a:p>
            <a:pPr>
              <a:defRPr/>
            </a:pPr>
            <a:endParaRPr/>
          </a:p>
          <a:p>
            <a:pPr>
              <a:defRPr/>
            </a:pPr>
            <a:r>
              <a:rPr u="sng">
                <a:hlinkClick r:id="rId3" tooltip="https://learningapps.org/watch?v=p2m97d2o324"/>
              </a:rPr>
              <a:t>https://learningapps.org/watch?v=p2m97d2o324</a:t>
            </a:r>
            <a:endParaRPr/>
          </a:p>
          <a:p>
            <a:pPr>
              <a:defRPr/>
            </a:pPr>
            <a:endParaRPr b="1">
              <a:solidFill>
                <a:srgbClr val="00F0B4"/>
              </a:solidFill>
            </a:endParaRPr>
          </a:p>
        </p:txBody>
      </p:sp>
      <p:sp>
        <p:nvSpPr>
          <p:cNvPr id="1375213230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64575488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61128143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17047738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2336EE62-51B1-0B10-AC7D-35FDD7668D2E}" type="datetimeFigureOut">
              <a:rPr/>
              <a:t/>
            </a:fld>
            <a:endParaRPr lang="ru-RU"/>
          </a:p>
        </p:txBody>
      </p:sp>
      <p:sp>
        <p:nvSpPr>
          <p:cNvPr id="722157446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3755899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24A80807-78AA-4DC7-432F-3C6389CD66E1}" type="slidenum">
              <a:rPr/>
              <a:t/>
            </a:fld>
            <a:endParaRPr lang="ru-RU"/>
          </a:p>
        </p:txBody>
      </p:sp>
      <p:pic>
        <p:nvPicPr>
          <p:cNvPr id="80150745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68179" y="675072"/>
            <a:ext cx="11382374" cy="5899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7473936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34868270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69591647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8782590C-CB93-6775-F3DB-4F2B400BAE2F}" type="datetimeFigureOut">
              <a:rPr/>
              <a:t/>
            </a:fld>
            <a:endParaRPr lang="ru-RU"/>
          </a:p>
        </p:txBody>
      </p:sp>
      <p:sp>
        <p:nvSpPr>
          <p:cNvPr id="594275434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4472419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CE46BE4D-930E-DDA5-858C-1746EBCD4B35}" type="slidenum">
              <a:rPr/>
              <a:t/>
            </a:fld>
            <a:endParaRPr lang="ru-RU"/>
          </a:p>
        </p:txBody>
      </p:sp>
      <p:pic>
        <p:nvPicPr>
          <p:cNvPr id="174857102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95922" y="269565"/>
            <a:ext cx="11495679" cy="64931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534323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34210337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83070205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8459035E-221A-20EF-B6BD-CAC6A0EB6AA7}" type="datetimeFigureOut">
              <a:rPr/>
              <a:t/>
            </a:fld>
            <a:endParaRPr lang="ru-RU"/>
          </a:p>
        </p:txBody>
      </p:sp>
      <p:sp>
        <p:nvSpPr>
          <p:cNvPr id="317438170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113226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3C95963B-A3D3-770B-DD66-D0A249532F4A}" type="slidenum">
              <a:rPr/>
              <a:t/>
            </a:fld>
            <a:endParaRPr lang="ru-RU"/>
          </a:p>
        </p:txBody>
      </p:sp>
      <p:pic>
        <p:nvPicPr>
          <p:cNvPr id="68972573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79150" y="290884"/>
            <a:ext cx="11107280" cy="6186114"/>
          </a:xfrm>
          <a:prstGeom prst="rect">
            <a:avLst/>
          </a:prstGeom>
        </p:spPr>
      </p:pic>
      <p:pic>
        <p:nvPicPr>
          <p:cNvPr id="892090214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9210582" y="175703"/>
            <a:ext cx="2862481" cy="4079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564920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 flipH="0" flipV="0">
            <a:off x="914399" y="18495"/>
            <a:ext cx="10363199" cy="1220679"/>
          </a:xfrm>
        </p:spPr>
        <p:txBody>
          <a:bodyPr/>
          <a:lstStyle/>
          <a:p>
            <a:pPr>
              <a:defRPr/>
            </a:pPr>
            <a:r>
              <a:rPr b="1"/>
              <a:t>Каменный век</a:t>
            </a:r>
            <a:endParaRPr b="1"/>
          </a:p>
        </p:txBody>
      </p:sp>
      <p:sp>
        <p:nvSpPr>
          <p:cNvPr id="1023557269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>
          <a:xfrm flipH="0" flipV="0">
            <a:off x="380097" y="1442621"/>
            <a:ext cx="11476237" cy="4653375"/>
          </a:xfrm>
        </p:spPr>
        <p:txBody>
          <a:bodyPr/>
          <a:lstStyle/>
          <a:p>
            <a:pPr marL="0" indent="0">
              <a:buNone/>
              <a:defRPr/>
            </a:pPr>
            <a:r>
              <a:rPr/>
              <a:t>Огонь</a:t>
            </a:r>
            <a:endParaRPr/>
          </a:p>
          <a:p>
            <a:pPr marL="0" indent="0">
              <a:buNone/>
              <a:defRPr/>
            </a:pPr>
            <a:r>
              <a:rPr/>
              <a:t>Примитивное жилье</a:t>
            </a:r>
            <a:endParaRPr/>
          </a:p>
          <a:p>
            <a:pPr marL="0" indent="0">
              <a:buNone/>
              <a:defRPr/>
            </a:pPr>
            <a:r>
              <a:rPr/>
              <a:t>Кремниевые орудия труда: скребки, палки-копалки, рубила</a:t>
            </a:r>
            <a:endParaRPr/>
          </a:p>
          <a:p>
            <a:pPr marL="0" indent="0">
              <a:buNone/>
              <a:defRPr/>
            </a:pPr>
            <a:r>
              <a:rPr/>
              <a:t>Присваивающее хозяйство: охота и собирательство</a:t>
            </a:r>
            <a:endParaRPr/>
          </a:p>
          <a:p>
            <a:pPr marL="0" indent="0">
              <a:buNone/>
              <a:defRPr/>
            </a:pPr>
            <a:r>
              <a:rPr/>
              <a:t>Лук, стрелы, копья, лодки</a:t>
            </a:r>
            <a:endParaRPr/>
          </a:p>
          <a:p>
            <a:pPr marL="0" indent="0">
              <a:buNone/>
              <a:defRPr/>
            </a:pPr>
            <a:r>
              <a:rPr/>
              <a:t>Шлифование, сверление, гончарное дело, ткачество</a:t>
            </a:r>
            <a:endParaRPr/>
          </a:p>
          <a:p>
            <a:pPr marL="0" indent="0">
              <a:buNone/>
              <a:defRPr/>
            </a:pPr>
            <a:r>
              <a:rPr/>
              <a:t>Кремневые шахты</a:t>
            </a:r>
            <a:endParaRPr/>
          </a:p>
          <a:p>
            <a:pPr marL="0" indent="0">
              <a:buNone/>
              <a:defRPr/>
            </a:pPr>
            <a:r>
              <a:rPr/>
              <a:t>Праобщина, материнская родовая община</a:t>
            </a:r>
            <a:endParaRPr/>
          </a:p>
        </p:txBody>
      </p:sp>
      <p:sp>
        <p:nvSpPr>
          <p:cNvPr id="1274868879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389108CE-B7F7-0767-27C6-C58D211F3BC3}" type="datetimeFigureOut">
              <a:rPr/>
              <a:t/>
            </a:fld>
            <a:endParaRPr lang="ru-RU"/>
          </a:p>
        </p:txBody>
      </p:sp>
      <p:sp>
        <p:nvSpPr>
          <p:cNvPr id="37544611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3360903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C90D4EC6-38A4-2D4B-8980-904B4C8C8599}" type="slidenum">
              <a:rPr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4609330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61985627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9085444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2406789A-5C7B-AD40-C62C-103EA9B42D62}" type="datetimeFigureOut">
              <a:rPr/>
              <a:t/>
            </a:fld>
            <a:endParaRPr lang="ru-RU"/>
          </a:p>
        </p:txBody>
      </p:sp>
      <p:sp>
        <p:nvSpPr>
          <p:cNvPr id="837943912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66975765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04A7670C-B2B3-349E-B93B-9DF418401BDC}" type="slidenum">
              <a:rPr/>
              <a:t/>
            </a:fld>
            <a:endParaRPr lang="ru-RU"/>
          </a:p>
        </p:txBody>
      </p:sp>
      <p:pic>
        <p:nvPicPr>
          <p:cNvPr id="101794803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27111" y="333374"/>
            <a:ext cx="11249023" cy="62046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60885419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146839594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58891227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2611D0BC-DD6A-6AA8-71C2-51A158DD89EF}" type="datetimeFigureOut">
              <a:rPr/>
              <a:t/>
            </a:fld>
            <a:endParaRPr lang="ru-RU"/>
          </a:p>
        </p:txBody>
      </p:sp>
      <p:sp>
        <p:nvSpPr>
          <p:cNvPr id="160134461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2688320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3CDE7CDB-A255-18E6-4062-0E935060127D}" type="slidenum">
              <a:rPr/>
              <a:t/>
            </a:fld>
            <a:endParaRPr lang="ru-RU"/>
          </a:p>
        </p:txBody>
      </p:sp>
      <p:pic>
        <p:nvPicPr>
          <p:cNvPr id="169891796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3824" y="221941"/>
            <a:ext cx="11944350" cy="66484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9296980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3337073" name="Содержимое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2190559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540CD979-7137-86A7-353B-E02D89D7F25D}" type="datetimeFigureOut">
              <a:rPr/>
              <a:t/>
            </a:fld>
            <a:endParaRPr lang="ru-RU"/>
          </a:p>
        </p:txBody>
      </p:sp>
      <p:sp>
        <p:nvSpPr>
          <p:cNvPr id="305036008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10477277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8771FF7D-9B05-9E90-357E-1FE354A6B91E}" type="slidenum">
              <a:rPr/>
              <a:t/>
            </a:fld>
            <a:endParaRPr lang="ru-RU"/>
          </a:p>
        </p:txBody>
      </p:sp>
      <p:pic>
        <p:nvPicPr>
          <p:cNvPr id="173195138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1475" y="361948"/>
            <a:ext cx="11449049" cy="6343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Wheat">
  <a:themeElements>
    <a:clrScheme name="Тема Office 3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B2B2B2"/>
      </a:accent1>
      <a:accent2>
        <a:srgbClr val="808080"/>
      </a:accent2>
      <a:accent3>
        <a:srgbClr val="FFFFFF"/>
      </a:accent3>
      <a:accent4>
        <a:srgbClr val="000000"/>
      </a:accent4>
      <a:accent5>
        <a:srgbClr val="D5D5D5"/>
      </a:accent5>
      <a:accent6>
        <a:srgbClr val="737373"/>
      </a:accent6>
      <a:hlink>
        <a:srgbClr val="969696"/>
      </a:hlink>
      <a:folHlink>
        <a:srgbClr val="4D4D4D"/>
      </a:folHlink>
    </a:clrScheme>
    <a:fontScheme name="Тема 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>
    <a:extraClrScheme>
      <a:clrScheme name="Тема Office 1">
        <a:dk1>
          <a:srgbClr val="00458A"/>
        </a:dk1>
        <a:lt1>
          <a:srgbClr val="D7D6AE"/>
        </a:lt1>
        <a:dk2>
          <a:srgbClr val="000066"/>
        </a:dk2>
        <a:lt2>
          <a:srgbClr val="006666"/>
        </a:lt2>
        <a:accent1>
          <a:srgbClr val="007A77"/>
        </a:accent1>
        <a:accent2>
          <a:srgbClr val="005856"/>
        </a:accent2>
        <a:accent3>
          <a:srgbClr val="AAAAB8"/>
        </a:accent3>
        <a:accent4>
          <a:srgbClr val="B7B794"/>
        </a:accent4>
        <a:accent5>
          <a:srgbClr val="AABEBD"/>
        </a:accent5>
        <a:accent6>
          <a:srgbClr val="004F4D"/>
        </a:accent6>
        <a:hlink>
          <a:srgbClr val="A8A884"/>
        </a:hlink>
        <a:folHlink>
          <a:srgbClr val="867E5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66"/>
        </a:dk1>
        <a:lt1>
          <a:srgbClr val="FFFFFF"/>
        </a:lt1>
        <a:dk2>
          <a:srgbClr val="660066"/>
        </a:dk2>
        <a:lt2>
          <a:srgbClr val="FFFFCC"/>
        </a:lt2>
        <a:accent1>
          <a:srgbClr val="666699"/>
        </a:accent1>
        <a:accent2>
          <a:srgbClr val="000099"/>
        </a:accent2>
        <a:accent3>
          <a:srgbClr val="FFFFFF"/>
        </a:accent3>
        <a:accent4>
          <a:srgbClr val="000056"/>
        </a:accent4>
        <a:accent5>
          <a:srgbClr val="B8B8CA"/>
        </a:accent5>
        <a:accent6>
          <a:srgbClr val="00008A"/>
        </a:accent6>
        <a:hlink>
          <a:srgbClr val="00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B2B2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37373"/>
        </a:accent6>
        <a:hlink>
          <a:srgbClr val="969696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3300"/>
        </a:dk1>
        <a:lt1>
          <a:srgbClr val="DBD0B9"/>
        </a:lt1>
        <a:dk2>
          <a:srgbClr val="09472B"/>
        </a:dk2>
        <a:lt2>
          <a:srgbClr val="A38955"/>
        </a:lt2>
        <a:accent1>
          <a:srgbClr val="B8A378"/>
        </a:accent1>
        <a:accent2>
          <a:srgbClr val="8E774A"/>
        </a:accent2>
        <a:accent3>
          <a:srgbClr val="AAB1AC"/>
        </a:accent3>
        <a:accent4>
          <a:srgbClr val="BBB19E"/>
        </a:accent4>
        <a:accent5>
          <a:srgbClr val="D8CEBE"/>
        </a:accent5>
        <a:accent6>
          <a:srgbClr val="806B42"/>
        </a:accent6>
        <a:hlink>
          <a:srgbClr val="A7A743"/>
        </a:hlink>
        <a:folHlink>
          <a:srgbClr val="91977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5F5F5F"/>
        </a:dk1>
        <a:lt1>
          <a:srgbClr val="DDDDDD"/>
        </a:lt1>
        <a:dk2>
          <a:srgbClr val="000000"/>
        </a:dk2>
        <a:lt2>
          <a:srgbClr val="5F5F5F"/>
        </a:lt2>
        <a:accent1>
          <a:srgbClr val="B2B2B2"/>
        </a:accent1>
        <a:accent2>
          <a:srgbClr val="808080"/>
        </a:accent2>
        <a:accent3>
          <a:srgbClr val="AAAAAA"/>
        </a:accent3>
        <a:accent4>
          <a:srgbClr val="BDBDBD"/>
        </a:accent4>
        <a:accent5>
          <a:srgbClr val="D5D5D5"/>
        </a:accent5>
        <a:accent6>
          <a:srgbClr val="737373"/>
        </a:accent6>
        <a:hlink>
          <a:srgbClr val="B2B2B2"/>
        </a:hlink>
        <a:folHlink>
          <a:srgbClr val="77777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ONLYOFFICE/7.2.1.36</Application>
  <DocSecurity>0</DocSecurity>
  <PresentationFormat>On-screen Show (4:3)</PresentationFormat>
  <Paragraphs>0</Paragraphs>
  <Slides>23</Slides>
  <Notes>23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/>
  <cp:revision>2</cp:revision>
  <dcterms:modified xsi:type="dcterms:W3CDTF">2024-09-20T20:04:18Z</dcterms:modified>
  <cp:category/>
  <cp:contentStatus/>
  <cp:version/>
</cp:coreProperties>
</file>