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customXml/itemProps1.xml" ContentType="application/vnd.openxmlformats-officedocument.customXml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removePersonalInfoOnSave="1" saveSubsetFonts="1" showSpecialPlsOnTitleSld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12192000" cy="6858000"/>
  <p:defaultTextStyle>
    <a:defPPr>
      <a:defRPr lang="ru-RU"/>
    </a:defPPr>
    <a:lvl1pPr marL="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 /><Relationship Id="rId15" Type="http://schemas.openxmlformats.org/officeDocument/2006/relationships/tableStyles" Target="tableStyles.xml" /><Relationship Id="rId16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1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ru-RU" sz="6000" b="1" i="0" spc="1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grpSp>
        <p:nvGrpSpPr>
          <p:cNvPr id="9" name="Группа 8"/>
          <p:cNvGrpSpPr/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Полилиния 9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 fill="norm" stroke="1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 fill="norm" stroke="1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 fill="norm" stroke="1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</p:grpSp>
      <p:cxnSp>
        <p:nvCxnSpPr>
          <p:cNvPr id="13" name="Прямая соединительная линия 12"/>
          <p:cNvCxnSpPr>
            <a:cxnSpLocks/>
          </p:cNvCxnSpPr>
          <p:nvPr userDrawn="1"/>
        </p:nvCxnSpPr>
        <p:spPr bwMode="auto"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, содержимое и таблица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 bwMode="auto">
          <a:xfrm rot="16199999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Полилиния 13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 fill="norm" stroke="1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 fill="norm" stroke="1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7" name="Полилиния 15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 fill="norm" stroke="1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cxnSp>
        <p:nvCxnSpPr>
          <p:cNvPr id="4" name="Прямая соединительная линия 3"/>
          <p:cNvCxnSpPr>
            <a:cxnSpLocks/>
          </p:cNvCxnSpPr>
          <p:nvPr userDrawn="1"/>
        </p:nvCxnSpPr>
        <p:spPr bwMode="auto"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бъект 5"/>
          <p:cNvSpPr>
            <a:spLocks noGrp="1"/>
          </p:cNvSpPr>
          <p:nvPr>
            <p:ph sz="quarter" idx="14" hasCustomPrompt="1"/>
          </p:nvPr>
        </p:nvSpPr>
        <p:spPr bwMode="auto">
          <a:xfrm>
            <a:off x="603885" y="584005"/>
            <a:ext cx="2825115" cy="3999060"/>
          </a:xfrm>
        </p:spPr>
        <p:txBody>
          <a:bodyPr lIns="0" tIns="274320" rtlCol="0">
            <a:normAutofit/>
          </a:bodyPr>
          <a:lstStyle>
            <a:lvl1pPr marL="0" indent="0">
              <a:spcBef>
                <a:spcPts val="1800"/>
              </a:spcBef>
              <a:buFont typeface="Arial"/>
              <a:buNone/>
              <a:defRPr lang="ru-RU" sz="2000"/>
            </a:lvl1pPr>
            <a:lvl2pPr marL="457200" indent="0">
              <a:spcBef>
                <a:spcPts val="1800"/>
              </a:spcBef>
              <a:buNone/>
              <a:defRPr lang="ru-RU" sz="2000"/>
            </a:lvl2pPr>
            <a:lvl3pPr marL="914400" indent="0">
              <a:spcBef>
                <a:spcPts val="1800"/>
              </a:spcBef>
              <a:buNone/>
              <a:defRPr lang="ru-RU" sz="2000"/>
            </a:lvl3pPr>
            <a:lvl4pPr marL="1371600" indent="0">
              <a:spcBef>
                <a:spcPts val="1800"/>
              </a:spcBef>
              <a:buNone/>
              <a:defRPr lang="ru-RU" sz="2000"/>
            </a:lvl4pPr>
            <a:lvl5pPr marL="1828800" indent="0">
              <a:spcBef>
                <a:spcPts val="1800"/>
              </a:spcBef>
              <a:buNone/>
              <a:defRPr lang="ru-RU"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13" hasCustomPrompt="1"/>
          </p:nvPr>
        </p:nvSpPr>
        <p:spPr bwMode="auto">
          <a:xfrm>
            <a:off x="3670934" y="584005"/>
            <a:ext cx="7926705" cy="399906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ru-RU" sz="2000"/>
            </a:lvl1pPr>
            <a:lvl2pPr>
              <a:spcBef>
                <a:spcPts val="600"/>
              </a:spcBef>
              <a:defRPr lang="ru-RU" sz="2000"/>
            </a:lvl2pPr>
            <a:lvl3pPr>
              <a:spcBef>
                <a:spcPts val="1800"/>
              </a:spcBef>
              <a:defRPr lang="ru-RU" sz="2000"/>
            </a:lvl3pPr>
            <a:lvl4pPr>
              <a:spcBef>
                <a:spcPts val="1800"/>
              </a:spcBef>
              <a:defRPr lang="ru-RU" sz="2000"/>
            </a:lvl4pPr>
            <a:lvl5pPr>
              <a:spcBef>
                <a:spcPts val="1800"/>
              </a:spcBef>
              <a:defRPr lang="ru-RU"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>
              <a:latin typeface="+mn-lt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и два объекта содержимого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Полилиния 4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 fill="norm" stroke="1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3" name="Полилиния 5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 fill="norm" stroke="1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4" name="Полилиния 7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 fill="norm" stroke="1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cxnSp>
        <p:nvCxnSpPr>
          <p:cNvPr id="4" name="Прямая соединительная линия 3"/>
          <p:cNvCxnSpPr>
            <a:cxnSpLocks/>
          </p:cNvCxnSpPr>
          <p:nvPr userDrawn="1"/>
        </p:nvCxnSpPr>
        <p:spPr bwMode="auto"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Объект 5"/>
          <p:cNvSpPr>
            <a:spLocks noGrp="1"/>
          </p:cNvSpPr>
          <p:nvPr>
            <p:ph sz="quarter" idx="13" hasCustomPrompt="1"/>
          </p:nvPr>
        </p:nvSpPr>
        <p:spPr bwMode="auto">
          <a:xfrm>
            <a:off x="595523" y="2676525"/>
            <a:ext cx="5746750" cy="359747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ru-RU" sz="2000"/>
            </a:lvl1pPr>
            <a:lvl2pPr>
              <a:spcBef>
                <a:spcPts val="600"/>
              </a:spcBef>
              <a:defRPr lang="ru-RU" sz="2000"/>
            </a:lvl2pPr>
            <a:lvl3pPr>
              <a:spcBef>
                <a:spcPts val="1800"/>
              </a:spcBef>
              <a:defRPr lang="ru-RU" sz="2000"/>
            </a:lvl3pPr>
            <a:lvl4pPr>
              <a:spcBef>
                <a:spcPts val="1800"/>
              </a:spcBef>
              <a:defRPr lang="ru-RU" sz="2000"/>
            </a:lvl4pPr>
            <a:lvl5pPr>
              <a:spcBef>
                <a:spcPts val="1800"/>
              </a:spcBef>
              <a:defRPr lang="ru-RU"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Объект 5"/>
          <p:cNvSpPr>
            <a:spLocks noGrp="1"/>
          </p:cNvSpPr>
          <p:nvPr>
            <p:ph sz="quarter" idx="14" hasCustomPrompt="1"/>
          </p:nvPr>
        </p:nvSpPr>
        <p:spPr bwMode="auto">
          <a:xfrm>
            <a:off x="7620000" y="2676525"/>
            <a:ext cx="3947160" cy="3597470"/>
          </a:xfrm>
        </p:spPr>
        <p:txBody>
          <a:bodyPr lIns="0" rtlCol="0">
            <a:normAutofit/>
          </a:bodyPr>
          <a:lstStyle>
            <a:lvl1pPr marL="342900" indent="-342900">
              <a:spcBef>
                <a:spcPts val="1800"/>
              </a:spcBef>
              <a:buFont typeface="Arial"/>
              <a:buChar char="•"/>
              <a:defRPr lang="ru-RU" sz="2000"/>
            </a:lvl1pPr>
            <a:lvl2pPr>
              <a:spcBef>
                <a:spcPts val="1800"/>
              </a:spcBef>
              <a:defRPr lang="ru-RU" sz="2000"/>
            </a:lvl2pPr>
            <a:lvl3pPr>
              <a:spcBef>
                <a:spcPts val="1800"/>
              </a:spcBef>
              <a:defRPr lang="ru-RU" sz="2000"/>
            </a:lvl3pPr>
            <a:lvl4pPr>
              <a:spcBef>
                <a:spcPts val="1800"/>
              </a:spcBef>
              <a:defRPr lang="ru-RU" sz="2000"/>
            </a:lvl4pPr>
            <a:lvl5pPr>
              <a:spcBef>
                <a:spcPts val="1800"/>
              </a:spcBef>
              <a:defRPr lang="ru-RU"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Таблица 2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202399"/>
            <a:ext cx="10972800" cy="157032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sp>
        <p:nvSpPr>
          <p:cNvPr id="9" name="Местозаполнитель таблицы 2"/>
          <p:cNvSpPr>
            <a:spLocks noGrp="1"/>
          </p:cNvSpPr>
          <p:nvPr>
            <p:ph type="tbl" sz="quarter" idx="10"/>
          </p:nvPr>
        </p:nvSpPr>
        <p:spPr bwMode="auto">
          <a:xfrm>
            <a:off x="594360" y="2628629"/>
            <a:ext cx="10972800" cy="3636740"/>
          </a:xfrm>
        </p:spPr>
        <p:txBody>
          <a:bodyPr rtlCol="0">
            <a:noAutofit/>
          </a:bodyPr>
          <a:lstStyle>
            <a:lvl1pPr>
              <a:defRPr lang="ru-RU"/>
            </a:lvl1pPr>
          </a:lstStyle>
          <a:p>
            <a:pPr>
              <a:defRPr/>
            </a:pPr>
            <a:r>
              <a:rPr lang="ru-RU"/>
              <a:t>Щелкните значок, чтобы добавить таблицу</a:t>
            </a:r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>
              <a:latin typeface="+mn-lt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endParaRPr lang="ru-RU">
              <a:latin typeface="+mn-lt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 userDrawn="1"/>
        </p:nvCxnSpPr>
        <p:spPr bwMode="auto"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3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ru-RU" sz="6000" b="1" i="0" spc="1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grpSp>
        <p:nvGrpSpPr>
          <p:cNvPr id="9" name="Группа 8"/>
          <p:cNvGrpSpPr/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Полилиния 9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 fill="norm" stroke="1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 fill="norm" stroke="1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 fill="norm" stroke="1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8" name="Текст 29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94360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ru-RU" sz="4000"/>
            </a:lvl2pPr>
            <a:lvl3pPr>
              <a:defRPr lang="ru-RU" sz="4000"/>
            </a:lvl3pPr>
            <a:lvl4pPr>
              <a:defRPr lang="ru-RU" sz="4000"/>
            </a:lvl4pPr>
            <a:lvl5pPr>
              <a:defRPr lang="ru-RU" sz="4000"/>
            </a:lvl5pPr>
          </a:lstStyle>
          <a:p>
            <a:pPr lvl="0">
              <a:defRPr/>
            </a:pPr>
            <a:r>
              <a:rPr lang="ru-RU"/>
              <a:t>Текст слайда</a:t>
            </a:r>
            <a:endParaRPr/>
          </a:p>
        </p:txBody>
      </p:sp>
      <p:cxnSp>
        <p:nvCxnSpPr>
          <p:cNvPr id="4" name="Прямая соединительная линия 3"/>
          <p:cNvCxnSpPr>
            <a:cxnSpLocks/>
          </p:cNvCxnSpPr>
          <p:nvPr userDrawn="1"/>
        </p:nvCxnSpPr>
        <p:spPr bwMode="auto"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Повестка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 userDrawn="1"/>
        </p:nvGrpSpPr>
        <p:grpSpPr bwMode="auto"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Автофигура 24"/>
            <p:cNvSpPr/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 fill="norm" stroke="1" extrusionOk="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 fill="norm" stroke="1" extrusionOk="0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 fill="norm" stroke="1" extrusionOk="0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 bwMode="auto">
            <a:xfrm>
              <a:off x="7076886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 fill="norm" stroke="1" extrusionOk="0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 fill="norm" stroke="1" extrusionOk="0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189572"/>
            <a:ext cx="6787746" cy="159350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 spc="50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sp>
        <p:nvSpPr>
          <p:cNvPr id="2" name="Объект 5"/>
          <p:cNvSpPr>
            <a:spLocks noGrp="1"/>
          </p:cNvSpPr>
          <p:nvPr>
            <p:ph sz="quarter" idx="13" hasCustomPrompt="1"/>
          </p:nvPr>
        </p:nvSpPr>
        <p:spPr bwMode="auto">
          <a:xfrm>
            <a:off x="594358" y="2281918"/>
            <a:ext cx="6787746" cy="370851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/>
              <a:buChar char="•"/>
              <a:defRPr lang="ru-RU" sz="2400" b="1" i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lang="ru-RU" sz="2000"/>
            </a:lvl2pPr>
            <a:lvl3pPr indent="-283464">
              <a:spcBef>
                <a:spcPts val="1800"/>
              </a:spcBef>
              <a:defRPr lang="ru-RU" sz="2000"/>
            </a:lvl3pPr>
            <a:lvl4pPr indent="-283464">
              <a:spcBef>
                <a:spcPts val="1800"/>
              </a:spcBef>
              <a:defRPr lang="ru-RU" sz="2000"/>
            </a:lvl4pPr>
            <a:lvl5pPr indent="-283464">
              <a:spcBef>
                <a:spcPts val="1800"/>
              </a:spcBef>
              <a:defRPr lang="ru-RU"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3" name="Номер слайда 42"/>
          <p:cNvSpPr>
            <a:spLocks noGrp="1"/>
          </p:cNvSpPr>
          <p:nvPr>
            <p:ph type="sldNum" sz="quarter" idx="26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>
              <a:latin typeface="+mn-lt"/>
            </a:endParaRPr>
          </a:p>
        </p:txBody>
      </p:sp>
      <p:sp>
        <p:nvSpPr>
          <p:cNvPr id="42" name="Дата 41"/>
          <p:cNvSpPr>
            <a:spLocks noGrp="1"/>
          </p:cNvSpPr>
          <p:nvPr>
            <p:ph type="dt" sz="half" idx="25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endParaRPr lang="ru-RU">
              <a:latin typeface="+mn-lt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 userDrawn="1"/>
        </p:nvCxnSpPr>
        <p:spPr bwMode="auto"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раздела">
    <p:bg>
      <p:bgPr shadeToTitle="0">
        <a:solidFill>
          <a:schemeClr val="accent3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3"/>
          </p:nvPr>
        </p:nvSpPr>
        <p:spPr bwMode="auto"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 fill="norm" stroke="1" extrusionOk="0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 rtlCol="0">
            <a:noAutofit/>
          </a:bodyPr>
          <a:lstStyle>
            <a:lvl1pPr marL="0" indent="0" algn="ctr">
              <a:buNone/>
              <a:defRPr lang="ru-RU" sz="2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Щелкните значок, чтобы добавить фото</a:t>
            </a:r>
            <a:endParaRPr/>
          </a:p>
        </p:txBody>
      </p:sp>
      <p:sp>
        <p:nvSpPr>
          <p:cNvPr id="18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6000" b="1" i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sp>
        <p:nvSpPr>
          <p:cNvPr id="7" name="Прямоугольник 6"/>
          <p:cNvSpPr/>
          <p:nvPr userDrawn="1"/>
        </p:nvSpPr>
        <p:spPr bwMode="auto"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2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ru-RU" sz="6000" b="1" i="0" spc="1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 bwMode="auto">
          <a:xfrm>
            <a:off x="0" y="-11113"/>
            <a:ext cx="5791200" cy="6880226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2000"/>
            </a:lvl1pPr>
          </a:lstStyle>
          <a:p>
            <a:pPr>
              <a:defRPr/>
            </a:pPr>
            <a:r>
              <a:rPr lang="ru-RU"/>
              <a:t>Щелкните значок, чтобы добавить фото</a:t>
            </a:r>
            <a:endParaRPr/>
          </a:p>
        </p:txBody>
      </p:sp>
      <p:sp>
        <p:nvSpPr>
          <p:cNvPr id="18" name="Текст 29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299835" y="456860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ru-RU" sz="4000"/>
            </a:lvl2pPr>
            <a:lvl3pPr>
              <a:defRPr lang="ru-RU" sz="4000"/>
            </a:lvl3pPr>
            <a:lvl4pPr>
              <a:defRPr lang="ru-RU" sz="4000"/>
            </a:lvl4pPr>
            <a:lvl5pPr>
              <a:defRPr lang="ru-RU" sz="4000"/>
            </a:lvl5pPr>
          </a:lstStyle>
          <a:p>
            <a:pPr lvl="0">
              <a:defRPr/>
            </a:pPr>
            <a:r>
              <a:rPr lang="ru-RU"/>
              <a:t>Текст слайда</a:t>
            </a:r>
            <a:endParaRPr/>
          </a:p>
        </p:txBody>
      </p:sp>
      <p:cxnSp>
        <p:nvCxnSpPr>
          <p:cNvPr id="7" name="Прямая соединительная линия 6"/>
          <p:cNvCxnSpPr>
            <a:cxnSpLocks/>
          </p:cNvCxnSpPr>
          <p:nvPr userDrawn="1"/>
        </p:nvCxnSpPr>
        <p:spPr bwMode="auto"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Сводка 2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>
            <a:cxnSpLocks/>
          </p:cNvCxnSpPr>
          <p:nvPr userDrawn="1"/>
        </p:nvCxnSpPr>
        <p:spPr bwMode="auto"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 userDrawn="1"/>
        </p:nvGrpSpPr>
        <p:grpSpPr bwMode="auto">
          <a:xfrm rot="16199999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Полилиния 19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 fill="norm" stroke="1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2" name="Полилиния 20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 fill="norm" stroke="1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3" name="Полилиния 21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 fill="norm" stroke="1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3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sp>
        <p:nvSpPr>
          <p:cNvPr id="2" name="Объект 5"/>
          <p:cNvSpPr>
            <a:spLocks noGrp="1"/>
          </p:cNvSpPr>
          <p:nvPr>
            <p:ph sz="quarter" idx="13" hasCustomPrompt="1"/>
          </p:nvPr>
        </p:nvSpPr>
        <p:spPr bwMode="auto">
          <a:xfrm>
            <a:off x="3657600" y="2282008"/>
            <a:ext cx="7810500" cy="3699328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800"/>
              </a:spcBef>
              <a:buFont typeface="Arial"/>
              <a:buChar char="•"/>
              <a:defRPr lang="ru-RU" sz="2000"/>
            </a:lvl1pPr>
            <a:lvl2pPr indent="-283464">
              <a:spcBef>
                <a:spcPts val="1800"/>
              </a:spcBef>
              <a:defRPr lang="ru-RU" sz="2000"/>
            </a:lvl2pPr>
            <a:lvl3pPr indent="-283464">
              <a:spcBef>
                <a:spcPts val="1800"/>
              </a:spcBef>
              <a:defRPr lang="ru-RU" sz="2000"/>
            </a:lvl3pPr>
            <a:lvl4pPr indent="-283464">
              <a:spcBef>
                <a:spcPts val="1800"/>
              </a:spcBef>
              <a:defRPr lang="ru-RU" sz="2000"/>
            </a:lvl4pPr>
            <a:lvl5pPr indent="-283464">
              <a:spcBef>
                <a:spcPts val="1800"/>
              </a:spcBef>
              <a:defRPr lang="ru-RU"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22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>
              <a:latin typeface="+mn-lt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21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endParaRPr lang="ru-RU">
              <a:latin typeface="+mn-lt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ru-RU" sz="6000" b="1" i="0" spc="1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grpSp>
        <p:nvGrpSpPr>
          <p:cNvPr id="9" name="Группа 8"/>
          <p:cNvGrpSpPr/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Полилиния 9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 fill="norm" stroke="1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 fill="norm" stroke="1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 fill="norm" stroke="1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</p:grpSp>
      <p:cxnSp>
        <p:nvCxnSpPr>
          <p:cNvPr id="13" name="Прямая соединительная линия 12"/>
          <p:cNvCxnSpPr>
            <a:cxnSpLocks/>
          </p:cNvCxnSpPr>
          <p:nvPr userDrawn="1"/>
        </p:nvCxnSpPr>
        <p:spPr bwMode="auto"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Текст 29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09904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ru-RU" sz="4000"/>
            </a:lvl2pPr>
            <a:lvl3pPr>
              <a:defRPr lang="ru-RU" sz="4000"/>
            </a:lvl3pPr>
            <a:lvl4pPr>
              <a:defRPr lang="ru-RU" sz="4000"/>
            </a:lvl4pPr>
            <a:lvl5pPr>
              <a:defRPr lang="ru-RU" sz="4000"/>
            </a:lvl5pPr>
          </a:lstStyle>
          <a:p>
            <a:pPr lvl="0">
              <a:defRPr/>
            </a:pPr>
            <a:r>
              <a:rPr lang="ru-RU"/>
              <a:t>Текст слайда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и два объекта содержимого 2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Полилиния 4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 fill="norm" stroke="1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3" name="Полилиния 5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 fill="norm" stroke="1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4" name="Полилиния 7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 fill="norm" stroke="1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sp>
        <p:nvSpPr>
          <p:cNvPr id="2" name="Объект 5"/>
          <p:cNvSpPr>
            <a:spLocks noGrp="1"/>
          </p:cNvSpPr>
          <p:nvPr>
            <p:ph sz="quarter" idx="15" hasCustomPrompt="1"/>
          </p:nvPr>
        </p:nvSpPr>
        <p:spPr bwMode="auto">
          <a:xfrm>
            <a:off x="594360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/>
              <a:buNone/>
              <a:defRPr lang="ru-RU" sz="2000"/>
            </a:lvl1pPr>
            <a:lvl2pPr marL="283464" indent="-283464">
              <a:spcBef>
                <a:spcPts val="1800"/>
              </a:spcBef>
              <a:defRPr lang="ru-RU" sz="2000"/>
            </a:lvl2pPr>
            <a:lvl3pPr marL="594360" indent="-283464">
              <a:spcBef>
                <a:spcPts val="1800"/>
              </a:spcBef>
              <a:defRPr lang="ru-RU" sz="2000"/>
            </a:lvl3pPr>
            <a:lvl4pPr marL="822960" indent="-283464">
              <a:spcBef>
                <a:spcPts val="1800"/>
              </a:spcBef>
              <a:defRPr lang="ru-RU" sz="2000"/>
            </a:lvl4pPr>
            <a:lvl5pPr marL="1005840" indent="-283464">
              <a:spcBef>
                <a:spcPts val="1800"/>
              </a:spcBef>
              <a:defRPr lang="ru-RU"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3" name="Объект 5"/>
          <p:cNvSpPr>
            <a:spLocks noGrp="1"/>
          </p:cNvSpPr>
          <p:nvPr>
            <p:ph sz="quarter" idx="16" hasCustomPrompt="1"/>
          </p:nvPr>
        </p:nvSpPr>
        <p:spPr bwMode="auto">
          <a:xfrm>
            <a:off x="5881898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/>
              <a:buNone/>
              <a:defRPr lang="ru-RU" sz="2000"/>
            </a:lvl1pPr>
            <a:lvl2pPr marL="283464" indent="-283464">
              <a:spcBef>
                <a:spcPts val="1800"/>
              </a:spcBef>
              <a:defRPr lang="ru-RU" sz="2000"/>
            </a:lvl2pPr>
            <a:lvl3pPr marL="548640" indent="-283464">
              <a:spcBef>
                <a:spcPts val="1800"/>
              </a:spcBef>
              <a:defRPr lang="ru-RU" sz="2000"/>
            </a:lvl3pPr>
            <a:lvl4pPr marL="822960" indent="-283464">
              <a:spcBef>
                <a:spcPts val="1800"/>
              </a:spcBef>
              <a:defRPr lang="ru-RU" sz="2000"/>
            </a:lvl4pPr>
            <a:lvl5pPr marL="1005840" indent="-283464">
              <a:spcBef>
                <a:spcPts val="1800"/>
              </a:spcBef>
              <a:defRPr lang="ru-RU"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>
              <a:latin typeface="+mn-lt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endParaRPr lang="ru-RU">
              <a:latin typeface="+mn-lt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 userDrawn="1"/>
        </p:nvCxnSpPr>
        <p:spPr bwMode="auto"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и объект 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 userDrawn="1"/>
        </p:nvGrpSpPr>
        <p:grpSpPr bwMode="auto"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Автофигура 24"/>
            <p:cNvSpPr/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 fill="norm" stroke="1" extrusionOk="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3" name="Полилиния 7"/>
            <p:cNvSpPr/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 fill="norm" stroke="1" extrusionOk="0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4" name="Полилиния 8"/>
            <p:cNvSpPr/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 fill="norm" stroke="1" extrusionOk="0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8" name="Полилиния 9"/>
            <p:cNvSpPr/>
            <p:nvPr/>
          </p:nvSpPr>
          <p:spPr bwMode="auto">
            <a:xfrm>
              <a:off x="7076886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 fill="norm" stroke="1" extrusionOk="0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9" name="Полилиния 10"/>
            <p:cNvSpPr/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 fill="norm" stroke="1" extrusionOk="0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cxnSp>
        <p:nvCxnSpPr>
          <p:cNvPr id="4" name="Прямая соединительная линия 3"/>
          <p:cNvCxnSpPr>
            <a:cxnSpLocks/>
          </p:cNvCxnSpPr>
          <p:nvPr userDrawn="1"/>
        </p:nvCxnSpPr>
        <p:spPr bwMode="auto"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бъект 5"/>
          <p:cNvSpPr>
            <a:spLocks noGrp="1"/>
          </p:cNvSpPr>
          <p:nvPr>
            <p:ph sz="quarter" idx="14" hasCustomPrompt="1"/>
          </p:nvPr>
        </p:nvSpPr>
        <p:spPr bwMode="auto">
          <a:xfrm>
            <a:off x="603885" y="457201"/>
            <a:ext cx="5198269" cy="2305050"/>
          </a:xfrm>
        </p:spPr>
        <p:txBody>
          <a:bodyPr lIns="0" tIns="274320" rtlCol="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lang="ru-RU"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lang="ru-RU"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lang="ru-RU" sz="2000"/>
            </a:lvl3pPr>
            <a:lvl4pPr marL="1371600" indent="0">
              <a:spcBef>
                <a:spcPts val="1800"/>
              </a:spcBef>
              <a:buFont typeface="+mj-lt"/>
              <a:buNone/>
              <a:defRPr lang="ru-RU"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lang="ru-RU"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endParaRPr lang="ru-RU"/>
          </a:p>
        </p:txBody>
      </p:sp>
      <p:sp>
        <p:nvSpPr>
          <p:cNvPr id="2" name="Объект 5"/>
          <p:cNvSpPr>
            <a:spLocks noGrp="1"/>
          </p:cNvSpPr>
          <p:nvPr>
            <p:ph sz="quarter" idx="15" hasCustomPrompt="1"/>
          </p:nvPr>
        </p:nvSpPr>
        <p:spPr bwMode="auto">
          <a:xfrm>
            <a:off x="594360" y="2810595"/>
            <a:ext cx="5198269" cy="3319513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/>
              <a:buNone/>
              <a:defRPr lang="ru-RU" sz="2000"/>
            </a:lvl1pPr>
            <a:lvl2pPr marL="283464" indent="-283464">
              <a:spcBef>
                <a:spcPts val="1800"/>
              </a:spcBef>
              <a:defRPr lang="ru-RU" sz="2000"/>
            </a:lvl2pPr>
            <a:lvl3pPr marL="548640" indent="-283464">
              <a:spcBef>
                <a:spcPts val="1800"/>
              </a:spcBef>
              <a:defRPr lang="ru-RU" sz="2000"/>
            </a:lvl3pPr>
            <a:lvl4pPr marL="822960" indent="-283464">
              <a:spcBef>
                <a:spcPts val="1800"/>
              </a:spcBef>
              <a:defRPr lang="ru-RU" sz="2000"/>
            </a:lvl4pPr>
            <a:lvl5pPr marL="1005840" indent="-283464">
              <a:spcBef>
                <a:spcPts val="1800"/>
              </a:spcBef>
              <a:defRPr lang="ru-RU"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>
              <a:latin typeface="+mn-lt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, содержимое и рисунок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sp>
        <p:nvSpPr>
          <p:cNvPr id="3" name="Объект 5"/>
          <p:cNvSpPr>
            <a:spLocks noGrp="1"/>
          </p:cNvSpPr>
          <p:nvPr>
            <p:ph sz="quarter" idx="16" hasCustomPrompt="1"/>
          </p:nvPr>
        </p:nvSpPr>
        <p:spPr bwMode="auto">
          <a:xfrm>
            <a:off x="594360" y="3279579"/>
            <a:ext cx="5044440" cy="2994415"/>
          </a:xfrm>
        </p:spPr>
        <p:txBody>
          <a:bodyPr lIns="0" tIns="22860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/>
              <a:buNone/>
              <a:defRPr lang="ru-RU" sz="2000"/>
            </a:lvl1pPr>
            <a:lvl2pPr indent="-283464">
              <a:spcBef>
                <a:spcPts val="1800"/>
              </a:spcBef>
              <a:defRPr lang="ru-RU" sz="2000"/>
            </a:lvl2pPr>
            <a:lvl3pPr indent="-283464">
              <a:spcBef>
                <a:spcPts val="1800"/>
              </a:spcBef>
              <a:defRPr lang="ru-RU" sz="2000"/>
            </a:lvl3pPr>
            <a:lvl4pPr indent="-283464">
              <a:spcBef>
                <a:spcPts val="1800"/>
              </a:spcBef>
              <a:defRPr lang="ru-RU" sz="2000"/>
            </a:lvl4pPr>
            <a:lvl5pPr indent="-283464">
              <a:spcBef>
                <a:spcPts val="1800"/>
              </a:spcBef>
              <a:defRPr lang="ru-RU"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cxnSp>
        <p:nvCxnSpPr>
          <p:cNvPr id="4" name="Прямая соединительная линия 3"/>
          <p:cNvCxnSpPr>
            <a:cxnSpLocks/>
          </p:cNvCxnSpPr>
          <p:nvPr userDrawn="1"/>
        </p:nvCxnSpPr>
        <p:spPr bwMode="auto"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Рисунок 11"/>
          <p:cNvSpPr>
            <a:spLocks noGrp="1"/>
          </p:cNvSpPr>
          <p:nvPr>
            <p:ph type="pic" sz="quarter" idx="15"/>
          </p:nvPr>
        </p:nvSpPr>
        <p:spPr bwMode="auto">
          <a:xfrm>
            <a:off x="6096000" y="0"/>
            <a:ext cx="6118225" cy="68580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2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Щелкните значок, чтобы добавить фото</a:t>
            </a:r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>
              <a:latin typeface="+mn-lt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 bwMode="auto"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0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ru-RU"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32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ru-RU" sz="1100" b="1" i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lvl1pPr algn="l" defTabSz="914400">
        <a:lnSpc>
          <a:spcPct val="80000"/>
        </a:lnSpc>
        <a:spcBef>
          <a:spcPts val="0"/>
        </a:spcBef>
        <a:buNone/>
        <a:defRPr lang="ru-RU" sz="4400" b="1" i="0" spc="100">
          <a:solidFill>
            <a:schemeClr val="bg1"/>
          </a:solidFill>
          <a:latin typeface="+mj-lt"/>
          <a:ea typeface="+mj-ea"/>
          <a:cs typeface="+mj-cs"/>
        </a:defRPr>
      </a:lvl1pPr>
      <a:lvl2pPr>
        <a:defRPr lang="ru-RU">
          <a:solidFill>
            <a:schemeClr val="tx2"/>
          </a:solidFill>
        </a:defRPr>
      </a:lvl2pPr>
      <a:lvl3pPr>
        <a:defRPr lang="ru-RU">
          <a:solidFill>
            <a:schemeClr val="tx2"/>
          </a:solidFill>
        </a:defRPr>
      </a:lvl3pPr>
      <a:lvl4pPr>
        <a:defRPr lang="ru-RU">
          <a:solidFill>
            <a:schemeClr val="tx2"/>
          </a:solidFill>
        </a:defRPr>
      </a:lvl4pPr>
      <a:lvl5pPr>
        <a:defRPr lang="ru-RU">
          <a:solidFill>
            <a:schemeClr val="tx2"/>
          </a:solidFill>
        </a:defRPr>
      </a:lvl5pPr>
      <a:lvl6pPr>
        <a:defRPr lang="ru-RU">
          <a:solidFill>
            <a:schemeClr val="tx2"/>
          </a:solidFill>
        </a:defRPr>
      </a:lvl6pPr>
      <a:lvl7pPr>
        <a:defRPr lang="ru-RU">
          <a:solidFill>
            <a:schemeClr val="tx2"/>
          </a:solidFill>
        </a:defRPr>
      </a:lvl7pPr>
      <a:lvl8pPr>
        <a:defRPr lang="ru-RU">
          <a:solidFill>
            <a:schemeClr val="tx2"/>
          </a:solidFill>
        </a:defRPr>
      </a:lvl8pPr>
      <a:lvl9pPr>
        <a:defRPr lang="ru-RU">
          <a:solidFill>
            <a:schemeClr val="tx2"/>
          </a:solidFill>
        </a:defRPr>
      </a:lvl9pPr>
    </p:titleStyle>
    <p:bodyStyle>
      <a:lvl1pPr marL="228600" indent="-283464" algn="l" defTabSz="914400">
        <a:lnSpc>
          <a:spcPct val="90000"/>
        </a:lnSpc>
        <a:spcBef>
          <a:spcPts val="1000"/>
        </a:spcBef>
        <a:buFont typeface="Arial"/>
        <a:buChar char="•"/>
        <a:defRPr lang="ru-RU" sz="2800" b="0" i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>
        <a:lnSpc>
          <a:spcPct val="90000"/>
        </a:lnSpc>
        <a:spcBef>
          <a:spcPts val="500"/>
        </a:spcBef>
        <a:buFont typeface="Arial"/>
        <a:buChar char="•"/>
        <a:defRPr lang="ru-RU" sz="2400" b="0" i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>
        <a:lnSpc>
          <a:spcPct val="90000"/>
        </a:lnSpc>
        <a:spcBef>
          <a:spcPts val="500"/>
        </a:spcBef>
        <a:buFont typeface="Arial"/>
        <a:buChar char="•"/>
        <a:defRPr lang="ru-RU" sz="2000" b="0" i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>
        <a:lnSpc>
          <a:spcPct val="90000"/>
        </a:lnSpc>
        <a:spcBef>
          <a:spcPts val="500"/>
        </a:spcBef>
        <a:buFont typeface="Arial"/>
        <a:buChar char="•"/>
        <a:defRPr lang="ru-RU" sz="1800" b="0" i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>
        <a:lnSpc>
          <a:spcPct val="90000"/>
        </a:lnSpc>
        <a:spcBef>
          <a:spcPts val="500"/>
        </a:spcBef>
        <a:buFont typeface="Arial"/>
        <a:buChar char="•"/>
        <a:defRPr lang="ru-RU" sz="1800" b="0" i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lang="ru-RU"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lang="ru-RU"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lang="ru-RU"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lang="ru-RU"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ordwall.net/ru/resource/95817371" TargetMode="Externa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4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309904" y="411479"/>
            <a:ext cx="5486400" cy="3291840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ДРЕВНЕЙШИЕ ВЕРОВАНИЯ И ИСКУССТВО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4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6921658" name="Заголовок 1"/>
          <p:cNvSpPr>
            <a:spLocks noGrp="1"/>
          </p:cNvSpPr>
          <p:nvPr>
            <p:ph type="title" hasCustomPrompt="1"/>
          </p:nvPr>
        </p:nvSpPr>
        <p:spPr bwMode="auto">
          <a:xfrm flipH="0" flipV="0">
            <a:off x="594359" y="102874"/>
            <a:ext cx="10873739" cy="1062318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latin typeface="+mj-lt"/>
              </a:defRPr>
            </a:lvl1pPr>
          </a:lstStyle>
          <a:p>
            <a:pPr>
              <a:defRPr/>
            </a:pPr>
            <a:r>
              <a:rPr i="1"/>
              <a:t>Таким образом:</a:t>
            </a:r>
            <a:endParaRPr/>
          </a:p>
        </p:txBody>
      </p:sp>
      <p:sp>
        <p:nvSpPr>
          <p:cNvPr id="1592680597" name="Объект 5"/>
          <p:cNvSpPr>
            <a:spLocks noGrp="1"/>
          </p:cNvSpPr>
          <p:nvPr>
            <p:ph sz="quarter" idx="13" hasCustomPrompt="1"/>
          </p:nvPr>
        </p:nvSpPr>
        <p:spPr bwMode="auto">
          <a:xfrm flipH="0" flipV="0">
            <a:off x="1517548" y="1229927"/>
            <a:ext cx="10061359" cy="2894490"/>
          </a:xfrm>
        </p:spPr>
        <p:txBody>
          <a:bodyPr vertOverflow="overflow" horzOverflow="overflow" vert="horz" wrap="square" lIns="0" tIns="228600" rIns="0" bIns="0" numCol="1" spcCol="0" rtlCol="0" fromWordArt="0" anchor="t" anchorCtr="0" forceAA="0" upright="0" compatLnSpc="0">
            <a:normAutofit/>
          </a:bodyPr>
          <a:lstStyle>
            <a:lvl1pPr marL="283464" indent="-283464">
              <a:spcBef>
                <a:spcPts val="1799"/>
              </a:spcBef>
              <a:buFont typeface="Arial"/>
              <a:buChar char="•"/>
              <a:defRPr lang="ru-RU" sz="2000"/>
            </a:lvl1pPr>
            <a:lvl2pPr indent="-283464">
              <a:spcBef>
                <a:spcPts val="1799"/>
              </a:spcBef>
              <a:defRPr lang="ru-RU" sz="2000"/>
            </a:lvl2pPr>
            <a:lvl3pPr indent="-283464">
              <a:spcBef>
                <a:spcPts val="1799"/>
              </a:spcBef>
              <a:defRPr lang="ru-RU" sz="2000"/>
            </a:lvl3pPr>
            <a:lvl4pPr indent="-283464">
              <a:spcBef>
                <a:spcPts val="1799"/>
              </a:spcBef>
              <a:defRPr lang="ru-RU" sz="2000"/>
            </a:lvl4pPr>
            <a:lvl5pPr indent="-283464">
              <a:spcBef>
                <a:spcPts val="1799"/>
              </a:spcBef>
              <a:defRPr lang="ru-RU" sz="2000"/>
            </a:lvl5pPr>
          </a:lstStyle>
          <a:p>
            <a:pPr marL="0" indent="0">
              <a:buFont typeface="Arial"/>
              <a:buNone/>
              <a:defRPr/>
            </a:pPr>
            <a:r>
              <a:rPr sz="2600" b="1" i="1" u="none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Первобытное искусство было тесно связано с религиозны</a:t>
            </a:r>
            <a:r>
              <a:rPr sz="2600" b="1" i="1" u="none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ми представлениями человека и</a:t>
            </a:r>
            <a:r>
              <a:rPr sz="2600" b="1" i="1" u="none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sz="2600" b="1" i="1" u="none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его повседневной жизнью.</a:t>
            </a:r>
            <a:br>
              <a:rPr sz="2600" b="1" i="1" u="none">
                <a:solidFill>
                  <a:srgbClr val="000000"/>
                </a:solidFill>
                <a:latin typeface="Arial"/>
                <a:ea typeface="Times New Roman"/>
                <a:cs typeface="Arial"/>
              </a:rPr>
            </a:br>
            <a:r>
              <a:rPr sz="2600" b="1" i="1" u="none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В первобытную эпоху сформировались все виды изобразитель</a:t>
            </a:r>
            <a:r>
              <a:rPr sz="2600" b="1" i="1" u="none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ного искусства: графика, живопись, скульптура, декоративное</a:t>
            </a:r>
            <a:br>
              <a:rPr sz="2600" b="1" i="1" u="none">
                <a:solidFill>
                  <a:srgbClr val="000000"/>
                </a:solidFill>
                <a:latin typeface="Arial"/>
                <a:ea typeface="Times New Roman"/>
                <a:cs typeface="Arial"/>
              </a:rPr>
            </a:br>
            <a:r>
              <a:rPr sz="2600" b="1" i="1" u="none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искусство.</a:t>
            </a:r>
            <a:endParaRPr sz="2600" b="1" i="1">
              <a:latin typeface="Arial"/>
              <a:cs typeface="Arial"/>
            </a:endParaRPr>
          </a:p>
        </p:txBody>
      </p:sp>
      <p:pic>
        <p:nvPicPr>
          <p:cNvPr id="135184422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900128" y="4207645"/>
            <a:ext cx="9955721" cy="24787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4">
            <a:lumMod val="60000"/>
            <a:lumOff val="4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 bwMode="auto">
          <a:xfrm>
            <a:off x="6309904" y="411479"/>
            <a:ext cx="5486400" cy="3291840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Домашнее задание: </a:t>
            </a:r>
            <a:r>
              <a:rPr lang="ru-RU">
                <a:latin typeface="Cambria Math"/>
                <a:ea typeface="Cambria Math"/>
                <a:cs typeface="Cambria Math"/>
              </a:rPr>
              <a:t>§</a:t>
            </a:r>
            <a:r>
              <a:rPr lang="ru-RU"/>
              <a:t> 4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 bwMode="auto">
          <a:xfrm>
            <a:off x="6309904" y="4549552"/>
            <a:ext cx="5486400" cy="1645920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4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481820" y="268179"/>
            <a:ext cx="7157621" cy="1978980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ПОВТОРИМ ТЕМУ:</a:t>
            </a:r>
            <a:br>
              <a:rPr lang="ru-RU"/>
            </a:br>
            <a:r>
              <a:rPr lang="ru-RU"/>
              <a:t>ЭВОЛЮЦИЯ ОБЩЕСТВА И ЭКОНОМИКИ В ДРЕВНОСТИ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sz="quarter" idx="13"/>
          </p:nvPr>
        </p:nvSpPr>
        <p:spPr bwMode="auto">
          <a:xfrm flipH="0" flipV="0">
            <a:off x="593724" y="2459854"/>
            <a:ext cx="6788149" cy="3531370"/>
          </a:xfrm>
        </p:spPr>
        <p:txBody>
          <a:bodyPr vertOverflow="overflow" horzOverflow="overflow" vert="horz" wrap="square" lIns="0" tIns="457200" rIns="0" bIns="0" numCol="1" spcCol="0" rtlCol="0" fromWordArt="0" anchor="t" anchorCtr="0" forceAA="0" upright="0" compatLnSpc="0">
            <a:normAutofit fontScale="85000" lnSpcReduction="3000"/>
          </a:bodyPr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КАК МЕНЯЛИСЬ ОРУДИЯ ТРУДА И ТЕХНОЛОГИЯ ИХ ИЗГОТОВЛЕНИЯ?</a:t>
            </a:r>
            <a:endParaRPr/>
          </a:p>
          <a:p>
            <a:pPr>
              <a:defRPr/>
            </a:pPr>
            <a:r>
              <a:rPr lang="ru-RU"/>
              <a:t>ОПРЕДЕЛИТЕ ЗНАЧЕНИЕ НЕОЛИТИЧЕСКОЙ РЕВОЛЮЦИИ И ЕЕ ПОСЛЕДСТВИЯ?</a:t>
            </a:r>
            <a:endParaRPr/>
          </a:p>
          <a:p>
            <a:pPr>
              <a:defRPr/>
            </a:pPr>
            <a:r>
              <a:rPr lang="ru-RU"/>
              <a:t>ПОРАБОТАЙТЕ НА ДОСКЕ И В ТЕТРАДИ: СОСТАВЬТЕ СХЕМУ: ПОСЛЕДСТВИЯ ОТКРЫТИЯ МЕТАЛЛУРГИИ</a:t>
            </a:r>
            <a:endParaRPr/>
          </a:p>
          <a:p>
            <a:pPr>
              <a:defRPr/>
            </a:pPr>
            <a:r>
              <a:rPr lang="ru-RU"/>
              <a:t>СОСТАВЬТЕ ЛОГИЧЕСКУЮ ЦЕПОЧКУ, ОТРАЖАЮЩУЮ ПРИЧИНЫ И ПОСЛЕДСТВИЯ ПЕРЕХОДА ОТ РОДОВОЙ ОБЩИНЫ К СОСЕДСКОЙ</a:t>
            </a:r>
            <a:endParaRPr/>
          </a:p>
        </p:txBody>
      </p:sp>
      <p:sp>
        <p:nvSpPr>
          <p:cNvPr id="500003893" name=""/>
          <p:cNvSpPr txBox="1"/>
          <p:nvPr/>
        </p:nvSpPr>
        <p:spPr bwMode="auto">
          <a:xfrm flipH="0" flipV="0">
            <a:off x="7935363" y="3504830"/>
            <a:ext cx="4013518" cy="9449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800" u="sng">
                <a:hlinkClick r:id="rId2" tooltip="https://wordwall.net/ru/resource/95817371"/>
              </a:rPr>
              <a:t>https://wordwall.net/ru/resource/95817371</a:t>
            </a:r>
            <a:endParaRPr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4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 flipH="0" flipV="0">
            <a:off x="594359" y="102874"/>
            <a:ext cx="10993795" cy="664673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Мировоззрение древних людей</a:t>
            </a:r>
            <a:endParaRPr/>
          </a:p>
        </p:txBody>
      </p:sp>
      <p:sp>
        <p:nvSpPr>
          <p:cNvPr id="7" name="Текст 6"/>
          <p:cNvSpPr>
            <a:spLocks noGrp="1"/>
          </p:cNvSpPr>
          <p:nvPr>
            <p:ph sz="quarter" idx="13"/>
          </p:nvPr>
        </p:nvSpPr>
        <p:spPr bwMode="auto">
          <a:xfrm flipH="0" flipV="0">
            <a:off x="1184635" y="943252"/>
            <a:ext cx="10542232" cy="5271116"/>
          </a:xfrm>
        </p:spPr>
        <p:txBody>
          <a:bodyPr vertOverflow="overflow" horzOverflow="overflow" vert="horz" wrap="square" lIns="0" tIns="228600" rIns="0" bIns="0" numCol="1" spcCol="0" rtlCol="0" fromWordArt="0" anchor="t" anchorCtr="0" forceAA="0" upright="0" compatLnSpc="0">
            <a:normAutofit fontScale="95000" lnSpcReduction="1000"/>
          </a:bodyPr>
          <a:lstStyle>
            <a:defPPr>
              <a:defRPr lang="ru-RU"/>
            </a:defPPr>
          </a:lstStyle>
          <a:p>
            <a:pPr>
              <a:defRPr/>
            </a:pPr>
            <a:r>
              <a:rPr lang="ru-RU" sz="2000"/>
              <a:t>Примитивные представления о мире отражены в мифологии. МИФОЛОГИЯ – форма общественного сознания, способ понимания мира на ранней стадии общественного развития</a:t>
            </a:r>
            <a:endParaRPr sz="2000"/>
          </a:p>
          <a:p>
            <a:pPr>
              <a:defRPr/>
            </a:pPr>
            <a:r>
              <a:rPr lang="ru-RU" sz="2000"/>
              <a:t>Миф - фантастическое представление об окружающем мире. Мифология возникает в позднем палеолите</a:t>
            </a:r>
            <a:endParaRPr sz="2000"/>
          </a:p>
          <a:p>
            <a:pPr>
              <a:defRPr/>
            </a:pPr>
            <a:r>
              <a:rPr lang="ru-RU" sz="2000"/>
              <a:t>Неандертальцы совершали погребальные обряды и имели представление о загробном мире</a:t>
            </a:r>
            <a:endParaRPr sz="2000"/>
          </a:p>
          <a:p>
            <a:pPr>
              <a:defRPr/>
            </a:pPr>
            <a:r>
              <a:rPr lang="ru-RU" sz="2000"/>
              <a:t>Складывались культы: мертвых, предков, огня, солнца, земли, вождя и пр.</a:t>
            </a:r>
            <a:endParaRPr sz="2000"/>
          </a:p>
          <a:p>
            <a:pPr>
              <a:defRPr/>
            </a:pPr>
            <a:r>
              <a:rPr lang="ru-RU" sz="2000"/>
              <a:t>Анимизм –вера в существование души, духов,  одушевление природы</a:t>
            </a:r>
            <a:endParaRPr sz="2000"/>
          </a:p>
          <a:p>
            <a:pPr>
              <a:defRPr/>
            </a:pPr>
            <a:r>
              <a:rPr lang="ru-RU" sz="2000"/>
              <a:t>Фетишизм-приписывание сверхъестественных свойств неодушевленным предметам (амулеты, обереги)</a:t>
            </a:r>
            <a:endParaRPr sz="2000"/>
          </a:p>
          <a:p>
            <a:pPr>
              <a:defRPr/>
            </a:pPr>
            <a:r>
              <a:rPr lang="ru-RU" sz="2000"/>
              <a:t>Тотемизм – вера в сверхъестественное родство человека (рода) и животного или растения</a:t>
            </a:r>
            <a:endParaRPr sz="2000"/>
          </a:p>
          <a:p>
            <a:pPr>
              <a:defRPr/>
            </a:pPr>
            <a:r>
              <a:rPr lang="ru-RU" sz="2000"/>
              <a:t>Религия-система взглядов и представлений, основанная на вере в сверхъестественные силы</a:t>
            </a:r>
            <a:endParaRPr sz="2000"/>
          </a:p>
          <a:p>
            <a:pPr>
              <a:defRPr/>
            </a:pPr>
            <a:r>
              <a:rPr lang="ru-RU" sz="2000"/>
              <a:t>Язычество-вера в сверхъестественные силы природы и многобожие</a:t>
            </a:r>
            <a:endParaRPr lang="ru-RU" sz="2600"/>
          </a:p>
        </p:txBody>
      </p:sp>
      <p:grpSp>
        <p:nvGrpSpPr>
          <p:cNvPr id="19" name="Группа 18"/>
          <p:cNvGrpSpPr/>
          <p:nvPr/>
        </p:nvGrpSpPr>
        <p:grpSpPr bwMode="auto">
          <a:xfrm rot="16199999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Полилиния 19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 fill="norm" stroke="1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alpha val="43999"/>
              </a:schemeClr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 fill="norm" stroke="1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43999"/>
              </a:schemeClr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 fill="norm" stroke="1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>
                <a:alpha val="43999"/>
              </a:schemeClr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4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2384481" name="Заголовок 1"/>
          <p:cNvSpPr>
            <a:spLocks noGrp="1"/>
          </p:cNvSpPr>
          <p:nvPr>
            <p:ph type="title" hasCustomPrompt="1"/>
          </p:nvPr>
        </p:nvSpPr>
        <p:spPr bwMode="auto">
          <a:xfrm flipH="0" flipV="0">
            <a:off x="594359" y="102874"/>
            <a:ext cx="10873739" cy="784891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latin typeface="+mj-lt"/>
              </a:defRPr>
            </a:lvl1pPr>
          </a:lstStyle>
          <a:p>
            <a:pPr>
              <a:defRPr/>
            </a:pPr>
            <a:r>
              <a:rPr/>
              <a:t>ПЕРВОБЫТНОЕ ИСКУССТВО</a:t>
            </a:r>
            <a:endParaRPr/>
          </a:p>
        </p:txBody>
      </p:sp>
      <p:sp>
        <p:nvSpPr>
          <p:cNvPr id="379871593" name="Объект 5"/>
          <p:cNvSpPr>
            <a:spLocks noGrp="1"/>
          </p:cNvSpPr>
          <p:nvPr>
            <p:ph sz="quarter" idx="13" hasCustomPrompt="1"/>
          </p:nvPr>
        </p:nvSpPr>
        <p:spPr bwMode="auto">
          <a:xfrm flipH="0" flipV="0">
            <a:off x="1147645" y="1100460"/>
            <a:ext cx="10320454" cy="4880874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799"/>
              </a:spcBef>
              <a:buFont typeface="Arial"/>
              <a:buChar char="•"/>
              <a:defRPr lang="ru-RU" sz="2000"/>
            </a:lvl1pPr>
            <a:lvl2pPr indent="-283464">
              <a:spcBef>
                <a:spcPts val="1799"/>
              </a:spcBef>
              <a:defRPr lang="ru-RU" sz="2000"/>
            </a:lvl2pPr>
            <a:lvl3pPr indent="-283464">
              <a:spcBef>
                <a:spcPts val="1799"/>
              </a:spcBef>
              <a:defRPr lang="ru-RU" sz="2000"/>
            </a:lvl3pPr>
            <a:lvl4pPr indent="-283464">
              <a:spcBef>
                <a:spcPts val="1799"/>
              </a:spcBef>
              <a:defRPr lang="ru-RU" sz="2000"/>
            </a:lvl4pPr>
            <a:lvl5pPr indent="-283464">
              <a:spcBef>
                <a:spcPts val="1799"/>
              </a:spcBef>
              <a:defRPr lang="ru-RU" sz="2000"/>
            </a:lvl5pPr>
          </a:lstStyle>
          <a:p>
            <a:pPr>
              <a:defRPr/>
            </a:pPr>
            <a:r>
              <a:rPr/>
              <a:t>Изучите материалы учебного пособия (стр.44-45) Рассмотрите иллюстрации</a:t>
            </a:r>
            <a:endParaRPr/>
          </a:p>
        </p:txBody>
      </p:sp>
      <p:pic>
        <p:nvPicPr>
          <p:cNvPr id="123114921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218155" y="1877257"/>
            <a:ext cx="8876466" cy="49198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741140" name="Рисунок 3"/>
          <p:cNvSpPr>
            <a:spLocks noGrp="1"/>
          </p:cNvSpPr>
          <p:nvPr>
            <p:ph type="pic" sz="quarter" idx="13"/>
          </p:nvPr>
        </p:nvSpPr>
        <p:spPr bwMode="auto">
          <a:xfrm>
            <a:off x="0" y="0"/>
            <a:ext cx="12191999" cy="6880542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 fill="norm" stroke="1" extrusionOk="0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 lang="ru-RU" sz="2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6309359" y="444933"/>
            <a:ext cx="5477479" cy="3291840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endParaRPr/>
          </a:p>
        </p:txBody>
      </p:sp>
      <p:pic>
        <p:nvPicPr>
          <p:cNvPr id="42645111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602230" y="0"/>
            <a:ext cx="11414257" cy="69341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4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76229927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102874"/>
            <a:ext cx="10873739" cy="1680204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latin typeface="+mj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24360980" name="Объект 5"/>
          <p:cNvSpPr>
            <a:spLocks noGrp="1"/>
          </p:cNvSpPr>
          <p:nvPr>
            <p:ph sz="quarter" idx="13" hasCustomPrompt="1"/>
          </p:nvPr>
        </p:nvSpPr>
        <p:spPr bwMode="auto">
          <a:xfrm>
            <a:off x="3657600" y="2282007"/>
            <a:ext cx="7810499" cy="369932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799"/>
              </a:spcBef>
              <a:buFont typeface="Arial"/>
              <a:buChar char="•"/>
              <a:defRPr lang="ru-RU" sz="2000"/>
            </a:lvl1pPr>
            <a:lvl2pPr indent="-283464">
              <a:spcBef>
                <a:spcPts val="1799"/>
              </a:spcBef>
              <a:defRPr lang="ru-RU" sz="2000"/>
            </a:lvl2pPr>
            <a:lvl3pPr indent="-283464">
              <a:spcBef>
                <a:spcPts val="1799"/>
              </a:spcBef>
              <a:defRPr lang="ru-RU" sz="2000"/>
            </a:lvl3pPr>
            <a:lvl4pPr indent="-283464">
              <a:spcBef>
                <a:spcPts val="1799"/>
              </a:spcBef>
              <a:defRPr lang="ru-RU" sz="2000"/>
            </a:lvl4pPr>
            <a:lvl5pPr indent="-283464">
              <a:spcBef>
                <a:spcPts val="1799"/>
              </a:spcBef>
              <a:defRPr lang="ru-RU" sz="2000"/>
            </a:lvl5pPr>
          </a:lstStyle>
          <a:p>
            <a:pPr>
              <a:defRPr/>
            </a:pPr>
            <a:endParaRPr/>
          </a:p>
        </p:txBody>
      </p:sp>
      <p:pic>
        <p:nvPicPr>
          <p:cNvPr id="9643908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813470" y="102874"/>
            <a:ext cx="9987378" cy="6653807"/>
          </a:xfrm>
          <a:prstGeom prst="rect">
            <a:avLst/>
          </a:prstGeom>
        </p:spPr>
      </p:pic>
      <p:pic>
        <p:nvPicPr>
          <p:cNvPr id="1586276052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5485" y="3282888"/>
            <a:ext cx="1857375" cy="35242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4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3601102" name="Заголовок 1"/>
          <p:cNvSpPr>
            <a:spLocks noGrp="1"/>
          </p:cNvSpPr>
          <p:nvPr>
            <p:ph type="title" hasCustomPrompt="1"/>
          </p:nvPr>
        </p:nvSpPr>
        <p:spPr bwMode="auto">
          <a:xfrm flipH="0" flipV="0">
            <a:off x="232135" y="102874"/>
            <a:ext cx="11732650" cy="90511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latin typeface="+mj-lt"/>
              </a:defRPr>
            </a:lvl1pPr>
          </a:lstStyle>
          <a:p>
            <a:pPr>
              <a:defRPr/>
            </a:pPr>
            <a:r>
              <a:rPr sz="3600"/>
              <a:t>Чем объясняются изменения в религиозных представлениях?</a:t>
            </a:r>
            <a:endParaRPr sz="3600"/>
          </a:p>
        </p:txBody>
      </p:sp>
      <p:sp>
        <p:nvSpPr>
          <p:cNvPr id="1304454909" name="Объект 5"/>
          <p:cNvSpPr>
            <a:spLocks noGrp="1"/>
          </p:cNvSpPr>
          <p:nvPr>
            <p:ph sz="quarter" idx="13" hasCustomPrompt="1"/>
          </p:nvPr>
        </p:nvSpPr>
        <p:spPr bwMode="auto">
          <a:xfrm>
            <a:off x="3657600" y="2282007"/>
            <a:ext cx="7810499" cy="369932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799"/>
              </a:spcBef>
              <a:buFont typeface="Arial"/>
              <a:buChar char="•"/>
              <a:defRPr lang="ru-RU" sz="2000"/>
            </a:lvl1pPr>
            <a:lvl2pPr indent="-283464">
              <a:spcBef>
                <a:spcPts val="1799"/>
              </a:spcBef>
              <a:defRPr lang="ru-RU" sz="2000"/>
            </a:lvl2pPr>
            <a:lvl3pPr indent="-283464">
              <a:spcBef>
                <a:spcPts val="1799"/>
              </a:spcBef>
              <a:defRPr lang="ru-RU" sz="2000"/>
            </a:lvl3pPr>
            <a:lvl4pPr indent="-283464">
              <a:spcBef>
                <a:spcPts val="1799"/>
              </a:spcBef>
              <a:defRPr lang="ru-RU" sz="2000"/>
            </a:lvl4pPr>
            <a:lvl5pPr indent="-283464">
              <a:spcBef>
                <a:spcPts val="1799"/>
              </a:spcBef>
              <a:defRPr lang="ru-RU" sz="2000"/>
            </a:lvl5pPr>
          </a:lstStyle>
          <a:p>
            <a:pPr>
              <a:defRPr/>
            </a:pPr>
            <a:endParaRPr/>
          </a:p>
        </p:txBody>
      </p:sp>
      <p:pic>
        <p:nvPicPr>
          <p:cNvPr id="5542282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246844" y="943003"/>
            <a:ext cx="8717942" cy="5762319"/>
          </a:xfrm>
          <a:prstGeom prst="rect">
            <a:avLst/>
          </a:prstGeom>
        </p:spPr>
      </p:pic>
      <p:sp>
        <p:nvSpPr>
          <p:cNvPr id="936239602" name=""/>
          <p:cNvSpPr txBox="1"/>
          <p:nvPr/>
        </p:nvSpPr>
        <p:spPr bwMode="auto">
          <a:xfrm flipH="0" flipV="0">
            <a:off x="232135" y="2210169"/>
            <a:ext cx="2868475" cy="128019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600" b="1">
                <a:solidFill>
                  <a:schemeClr val="accent3">
                    <a:lumMod val="75000"/>
                  </a:schemeClr>
                </a:solidFill>
              </a:rPr>
              <a:t>Петроглифы -изображения на каменной основе</a:t>
            </a:r>
            <a:endParaRPr sz="2600" b="1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4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 flipH="0" flipV="0">
            <a:off x="7288033" y="430528"/>
            <a:ext cx="4498200" cy="2741388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 sz="3600"/>
              <a:t>Что изменилось в духовной жизни с появлением производящего хозяйства?</a:t>
            </a:r>
            <a:endParaRPr/>
          </a:p>
        </p:txBody>
      </p:sp>
      <p:sp>
        <p:nvSpPr>
          <p:cNvPr id="847042306" name="Рисунок 5"/>
          <p:cNvSpPr>
            <a:spLocks noGrp="1"/>
          </p:cNvSpPr>
          <p:nvPr>
            <p:ph type="pic" sz="quarter" idx="12"/>
          </p:nvPr>
        </p:nvSpPr>
        <p:spPr bwMode="auto">
          <a:xfrm>
            <a:off x="0" y="-11112"/>
            <a:ext cx="5791199" cy="68802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20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 bwMode="auto">
          <a:xfrm>
            <a:off x="6299835" y="4568602"/>
            <a:ext cx="5486400" cy="1645920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endParaRPr/>
          </a:p>
        </p:txBody>
      </p:sp>
      <p:pic>
        <p:nvPicPr>
          <p:cNvPr id="9941598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511275" y="3171917"/>
            <a:ext cx="7519169" cy="1906040"/>
          </a:xfrm>
          <a:prstGeom prst="rect">
            <a:avLst/>
          </a:prstGeom>
        </p:spPr>
      </p:pic>
      <p:pic>
        <p:nvPicPr>
          <p:cNvPr id="33735405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0" y="0"/>
            <a:ext cx="3255195" cy="2210169"/>
          </a:xfrm>
          <a:prstGeom prst="rect">
            <a:avLst/>
          </a:prstGeom>
        </p:spPr>
      </p:pic>
      <p:pic>
        <p:nvPicPr>
          <p:cNvPr id="1507345808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5485" y="2500312"/>
            <a:ext cx="4295774" cy="1857375"/>
          </a:xfrm>
          <a:prstGeom prst="rect">
            <a:avLst/>
          </a:prstGeom>
        </p:spPr>
      </p:pic>
      <p:pic>
        <p:nvPicPr>
          <p:cNvPr id="1513256751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110970" y="4627324"/>
            <a:ext cx="5374558" cy="2133692"/>
          </a:xfrm>
          <a:prstGeom prst="rect">
            <a:avLst/>
          </a:prstGeom>
        </p:spPr>
      </p:pic>
      <p:pic>
        <p:nvPicPr>
          <p:cNvPr id="122864649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3761480" y="157208"/>
            <a:ext cx="3202887" cy="2395121"/>
          </a:xfrm>
          <a:prstGeom prst="rect">
            <a:avLst/>
          </a:prstGeom>
        </p:spPr>
      </p:pic>
      <p:pic>
        <p:nvPicPr>
          <p:cNvPr id="508302982" name="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flipH="0" flipV="0">
            <a:off x="9848664" y="4508693"/>
            <a:ext cx="1868665" cy="2360419"/>
          </a:xfrm>
          <a:prstGeom prst="rect">
            <a:avLst/>
          </a:prstGeom>
        </p:spPr>
      </p:pic>
      <p:pic>
        <p:nvPicPr>
          <p:cNvPr id="705210726" name="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 flipH="0" flipV="0">
            <a:off x="5995010" y="5077958"/>
            <a:ext cx="2275849" cy="16866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4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5139873" name="Заголовок 1"/>
          <p:cNvSpPr>
            <a:spLocks noGrp="1"/>
          </p:cNvSpPr>
          <p:nvPr>
            <p:ph type="ctrTitle" hasCustomPrompt="1"/>
          </p:nvPr>
        </p:nvSpPr>
        <p:spPr bwMode="auto">
          <a:xfrm flipH="0" flipV="0">
            <a:off x="7326704" y="430528"/>
            <a:ext cx="4459529" cy="1483718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ru-RU" sz="6000" b="1" i="0" spc="99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/>
              <a:t>Эпоха металлов</a:t>
            </a:r>
            <a:endParaRPr/>
          </a:p>
        </p:txBody>
      </p:sp>
      <p:sp>
        <p:nvSpPr>
          <p:cNvPr id="104832059" name="Рисунок 5"/>
          <p:cNvSpPr>
            <a:spLocks noGrp="1"/>
          </p:cNvSpPr>
          <p:nvPr>
            <p:ph type="pic" sz="quarter" idx="12"/>
          </p:nvPr>
        </p:nvSpPr>
        <p:spPr bwMode="auto">
          <a:xfrm>
            <a:off x="0" y="-11112"/>
            <a:ext cx="5791199" cy="68802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2000"/>
            </a:lvl1pPr>
          </a:lstStyle>
          <a:p>
            <a:pPr>
              <a:defRPr/>
            </a:pPr>
            <a:endParaRPr/>
          </a:p>
        </p:txBody>
      </p:sp>
      <p:sp>
        <p:nvSpPr>
          <p:cNvPr id="410685878" name="Текст 29"/>
          <p:cNvSpPr>
            <a:spLocks noGrp="1"/>
          </p:cNvSpPr>
          <p:nvPr>
            <p:ph type="body" sz="quarter" idx="11" hasCustomPrompt="1"/>
          </p:nvPr>
        </p:nvSpPr>
        <p:spPr bwMode="auto">
          <a:xfrm flipH="0" flipV="0">
            <a:off x="7426747" y="4568601"/>
            <a:ext cx="4707014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ru-RU" sz="4000"/>
            </a:lvl2pPr>
            <a:lvl3pPr>
              <a:defRPr lang="ru-RU" sz="4000"/>
            </a:lvl3pPr>
            <a:lvl4pPr>
              <a:defRPr lang="ru-RU" sz="4000"/>
            </a:lvl4pPr>
            <a:lvl5pPr>
              <a:defRPr lang="ru-RU" sz="4000"/>
            </a:lvl5pPr>
          </a:lstStyle>
          <a:p>
            <a:pPr>
              <a:defRPr/>
            </a:pPr>
            <a:r>
              <a:rPr sz="8000"/>
              <a:t>Мегалиты</a:t>
            </a:r>
            <a:endParaRPr sz="8000"/>
          </a:p>
        </p:txBody>
      </p:sp>
      <p:pic>
        <p:nvPicPr>
          <p:cNvPr id="106067936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56776" y="54352"/>
            <a:ext cx="6612960" cy="3719790"/>
          </a:xfrm>
          <a:prstGeom prst="rect">
            <a:avLst/>
          </a:prstGeom>
        </p:spPr>
      </p:pic>
      <p:pic>
        <p:nvPicPr>
          <p:cNvPr id="159181720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84951" y="3896510"/>
            <a:ext cx="5383033" cy="30279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Пользовательская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Arial"/>
        <a:cs typeface="Arial"/>
      </a:majorFont>
      <a:minorFont>
        <a:latin typeface="Franklin Gothic Book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customXml/_rels/item1.xml.rels><?xml version="1.0" encoding="UTF-8" standalone="yes"?><Relationships xmlns="http://schemas.openxmlformats.org/package/2006/relationships"><Relationship  Id="rId1" Type="http://schemas.openxmlformats.org/officeDocument/2006/relationships/customXmlProps" Target="itemProps1.xml"/></Relationships>
</file>

<file path=customXml/_rels/item2.xml.rels><?xml version="1.0" encoding="UTF-8" standalone="yes"?><Relationships xmlns="http://schemas.openxmlformats.org/package/2006/relationships"><Relationship  Id="rId1" Type="http://schemas.openxmlformats.org/officeDocument/2006/relationships/customXmlProps" Target="itemProps2.xml"/></Relationships>
</file>

<file path=customXml/_rels/item3.xml.rels><?xml version="1.0" encoding="UTF-8" standalone="yes"?><Relationships xmlns="http://schemas.openxmlformats.org/package/2006/relationships"><Relationship 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6F0044-0063-0075-6D00-65006E007400}"/>
</file>

<file path=customXml/itemProps2.xml><?xml version="1.0" encoding="utf-8"?>
<ds:datastoreItem xmlns:ds="http://schemas.openxmlformats.org/officeDocument/2006/customXml" ds:itemID="{002F0065-0032-0030-3000-36002F007200}"/>
</file>

<file path=customXml/itemProps3.xml><?xml version="1.0" encoding="utf-8"?>
<ds:datastoreItem xmlns:ds="http://schemas.openxmlformats.org/officeDocument/2006/customXml" ds:itemID="{006F0044-0063-0075-6D00-65006E00740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ONLYOFFICE/7.2.1.36</Application>
  <DocSecurity>0</DocSecurity>
  <PresentationFormat/>
  <Paragraphs>0</Paragraphs>
  <Slides>11</Slides>
  <Notes>11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1</cp:revision>
  <dcterms:created xsi:type="dcterms:W3CDTF">2023-12-20T08:12:12Z</dcterms:created>
  <dcterms:modified xsi:type="dcterms:W3CDTF">2025-08-11T17:14:17Z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