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24.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2.xml" ContentType="application/vnd.openxmlformats-officedocument.presentationml.slideLayout+xml"/>
  <Override PartName="/ppt/slides/slide18.xml" ContentType="application/vnd.openxmlformats-officedocument.presentationml.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s/slide22.xml" ContentType="application/vnd.openxmlformats-officedocument.presentationml.slide+xml"/>
  <Override PartName="/ppt/slideLayouts/slideLayout6.xml" ContentType="application/vnd.openxmlformats-officedocument.presentationml.slideLayout+xml"/>
  <Override PartName="/docProps/app.xml" ContentType="application/vnd.openxmlformats-officedocument.extended-properties+xml"/>
  <Override PartName="/ppt/slides/slide8.xml" ContentType="application/vnd.openxmlformats-officedocument.presentationml.slide+xml"/>
  <Override PartName="/ppt/slideLayouts/slideLayout5.xml" ContentType="application/vnd.openxmlformats-officedocument.presentationml.slideLayout+xml"/>
  <Override PartName="/ppt/slides/slide21.xml" ContentType="application/vnd.openxmlformats-officedocument.presentationml.slide+xml"/>
  <Override PartName="/docProps/core.xml" ContentType="application/vnd.openxmlformats-package.core-properties+xml"/>
  <Override PartName="/ppt/slides/slide4.xml" ContentType="application/vnd.openxmlformats-officedocument.presentationml.slide+xml"/>
  <Override PartName="/ppt/slides/slide19.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slides/slide7.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s/slide5.xml" ContentType="application/vnd.openxmlformats-officedocument.presentationml.slide+xml"/>
  <Override PartName="/ppt/tableStyles.xml" ContentType="application/vnd.openxmlformats-officedocument.presentationml.tableStyles+xml"/>
  <Override PartName="/ppt/presentation.xml" ContentType="application/vnd.openxmlformats-officedocument.presentationml.presentation.main+xml"/>
  <Override PartName="/ppt/theme/theme1.xml" ContentType="application/vnd.openxmlformats-officedocument.theme+xml"/>
  <Override PartName="/docProps/custom.xml" ContentType="application/vnd.openxmlformats-officedocument.custom-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saveSubsetFonts="1" strictFirstAndLastChars="0">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12192000" cy="6858000"/>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1AE97940-3A94-59CD-9798-99DF570156E8}">
  <a:tblStyle styleId="{1AE97940-3A94-59CD-9798-99DF570156E8}" styleName="Table_0">
    <a:wholeTbl>
      <a:tcTxStyle>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rgbClr val="ECE8EC"/>
          </a:solidFill>
        </a:fill>
      </a:tcStyle>
    </a:wholeTbl>
    <a:band1H>
      <a:tcStyle>
        <a:tcBdr/>
        <a:fill>
          <a:solidFill>
            <a:srgbClr val="D8CFD8"/>
          </a:solidFill>
        </a:fill>
      </a:tcStyle>
    </a:band1H>
    <a:band2H>
      <a:tcStyle>
        <a:tcBdr/>
      </a:tcStyle>
    </a:band2H>
    <a:band1V>
      <a:tcStyle>
        <a:tcBdr/>
        <a:fill>
          <a:solidFill>
            <a:srgbClr val="D8CFD8"/>
          </a:solidFill>
        </a:fill>
      </a:tcStyle>
    </a:band1V>
    <a:band2V>
      <a:tcStyle>
        <a:tcBdr/>
        <a:fill>
          <a:solidFill>
            <a:srgbClr val="D8CFD8"/>
          </a:solidFill>
        </a:fill>
      </a:tcStyle>
    </a:band2V>
    <a:lastCol>
      <a:tcTxStyle i="off" b="on">
        <a:schemeClr val="lt1"/>
      </a:tcTxStyle>
      <a:tcStyle>
        <a:tcBdr/>
        <a:fill>
          <a:solidFill>
            <a:schemeClr val="accent1"/>
          </a:solidFill>
        </a:fill>
      </a:tcStyle>
    </a:lastCol>
    <a:firstCol>
      <a:tcTxStyle i="off" b="on">
        <a:schemeClr val="lt1"/>
      </a:tcTxStyle>
      <a:tcStyle>
        <a:tcBdr/>
        <a:fill>
          <a:solidFill>
            <a:schemeClr val="accent1"/>
          </a:solidFill>
        </a:fill>
      </a:tcStyle>
    </a:firstCol>
    <a:lastRow>
      <a:tcTxStyle i="off" b="on">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i="off" b="on">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presProps" Target="presProps.xml" /><Relationship Id="rId29" Type="http://schemas.openxmlformats.org/officeDocument/2006/relationships/tableStyles" Target="tableStyles.xml" /><Relationship Id="rId30"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Титульный слайд" preserve="0" showMasterPhAnim="0" userDrawn="1">
  <p:cSld name="Титульный слайд">
    <p:spTree>
      <p:nvGrpSpPr>
        <p:cNvPr id="1" name=""/>
        <p:cNvGrpSpPr/>
        <p:nvPr/>
      </p:nvGrpSpPr>
      <p:grpSpPr bwMode="auto">
        <a:xfrm>
          <a:off x="0" y="0"/>
          <a:ext cx="0" cy="0"/>
          <a:chOff x="0" y="0"/>
          <a:chExt cx="0" cy="0"/>
        </a:xfrm>
      </p:grpSpPr>
      <p:sp>
        <p:nvSpPr>
          <p:cNvPr id="11" name="Google Shape;11;p27"/>
          <p:cNvSpPr/>
          <p:nvPr/>
        </p:nvSpPr>
        <p:spPr bwMode="auto">
          <a:xfrm>
            <a:off x="0" y="0"/>
            <a:ext cx="12192000" cy="3352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defRPr/>
            </a:pPr>
            <a:endParaRPr sz="1800">
              <a:solidFill>
                <a:schemeClr val="dk1"/>
              </a:solidFill>
              <a:latin typeface="Arial"/>
              <a:ea typeface="Arial"/>
              <a:cs typeface="Arial"/>
            </a:endParaRPr>
          </a:p>
        </p:txBody>
      </p:sp>
      <p:sp>
        <p:nvSpPr>
          <p:cNvPr id="12" name="Google Shape;12;p27"/>
          <p:cNvSpPr txBox="1"/>
          <p:nvPr>
            <p:ph type="ctrTitle"/>
          </p:nvPr>
        </p:nvSpPr>
        <p:spPr bwMode="auto">
          <a:xfrm>
            <a:off x="4286237" y="3352800"/>
            <a:ext cx="7715304" cy="609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pic>
        <p:nvPicPr>
          <p:cNvPr id="13" name="Google Shape;13;p27"/>
          <p:cNvPicPr/>
          <p:nvPr/>
        </p:nvPicPr>
        <p:blipFill>
          <a:blip r:embed="rId2">
            <a:alphaModFix/>
          </a:blip>
          <a:srcRect l="0" t="0" r="0" b="0"/>
          <a:stretch/>
        </p:blipFill>
        <p:spPr bwMode="auto">
          <a:xfrm>
            <a:off x="0" y="3286124"/>
            <a:ext cx="12192000" cy="785818"/>
          </a:xfrm>
          <a:prstGeom prst="rect">
            <a:avLst/>
          </a:prstGeom>
          <a:noFill/>
          <a:ln>
            <a:noFill/>
          </a:ln>
        </p:spPr>
      </p:pic>
      <p:pic>
        <p:nvPicPr>
          <p:cNvPr id="14" name="Google Shape;14;p27"/>
          <p:cNvPicPr/>
          <p:nvPr/>
        </p:nvPicPr>
        <p:blipFill>
          <a:blip r:embed="rId3">
            <a:alphaModFix/>
          </a:blip>
          <a:srcRect l="0" t="0" r="0" b="0"/>
          <a:stretch/>
        </p:blipFill>
        <p:spPr bwMode="auto">
          <a:xfrm>
            <a:off x="0" y="4071942"/>
            <a:ext cx="1775520" cy="2800167"/>
          </a:xfrm>
          <a:prstGeom prst="rect">
            <a:avLst/>
          </a:prstGeom>
          <a:noFill/>
          <a:ln>
            <a:noFill/>
          </a:ln>
        </p:spPr>
      </p:pic>
      <p:sp>
        <p:nvSpPr>
          <p:cNvPr id="15" name="Google Shape;15;p27"/>
          <p:cNvSpPr txBox="1"/>
          <p:nvPr/>
        </p:nvSpPr>
        <p:spPr bwMode="auto">
          <a:xfrm>
            <a:off x="0" y="2784973"/>
            <a:ext cx="6384032" cy="430887"/>
          </a:xfrm>
          <a:prstGeom prst="rect">
            <a:avLst/>
          </a:prstGeom>
          <a:noFill/>
          <a:ln>
            <a:noFill/>
          </a:ln>
        </p:spPr>
        <p:txBody>
          <a:bodyPr spcFirstLastPara="1" wrap="square" lIns="91425" tIns="45700" rIns="91425" bIns="45700" anchor="t" anchorCtr="0">
            <a:spAutoFit/>
          </a:bodyPr>
          <a:lstStyle/>
          <a:p>
            <a:pPr marL="0" marR="0" lvl="0" indent="0" algn="ctr">
              <a:spcBef>
                <a:spcPts val="0"/>
              </a:spcBef>
              <a:spcAft>
                <a:spcPts val="0"/>
              </a:spcAft>
              <a:buNone/>
              <a:defRPr/>
            </a:pPr>
            <a:r>
              <a:rPr lang="ru-RU" sz="2200" b="1" cap="none">
                <a:solidFill>
                  <a:schemeClr val="accent3"/>
                </a:solidFill>
                <a:latin typeface="Cambria"/>
                <a:ea typeface="Cambria"/>
                <a:cs typeface="Cambria"/>
              </a:rPr>
              <a:t>История Беларуси (подготовительный курс)</a:t>
            </a:r>
            <a:endParaRPr sz="2200" b="1" cap="none">
              <a:solidFill>
                <a:schemeClr val="accent3"/>
              </a:solidFill>
              <a:latin typeface="Cambria"/>
              <a:ea typeface="Cambria"/>
              <a:cs typeface="Cambria"/>
            </a:endParaRPr>
          </a:p>
        </p:txBody>
      </p:sp>
      <p:sp>
        <p:nvSpPr>
          <p:cNvPr id="16" name="Google Shape;16;p27"/>
          <p:cNvSpPr txBox="1"/>
          <p:nvPr/>
        </p:nvSpPr>
        <p:spPr bwMode="auto">
          <a:xfrm>
            <a:off x="-1" y="6262510"/>
            <a:ext cx="1739669" cy="609600"/>
          </a:xfrm>
          <a:prstGeom prst="rect">
            <a:avLst/>
          </a:prstGeom>
          <a:noFill/>
          <a:ln>
            <a:noFill/>
          </a:ln>
        </p:spPr>
        <p:txBody>
          <a:bodyPr spcFirstLastPara="1" wrap="square" lIns="91425" tIns="45700" rIns="91425" bIns="45700" anchor="ctr" anchorCtr="0">
            <a:noAutofit/>
          </a:bodyPr>
          <a:lstStyle/>
          <a:p>
            <a:pPr marL="0" marR="0" lvl="0" indent="0" algn="r">
              <a:spcBef>
                <a:spcPts val="0"/>
              </a:spcBef>
              <a:spcAft>
                <a:spcPts val="0"/>
              </a:spcAft>
              <a:buNone/>
              <a:defRPr/>
            </a:pPr>
            <a:r>
              <a:rPr lang="ru-RU" sz="2000" b="1">
                <a:solidFill>
                  <a:srgbClr val="26332F"/>
                </a:solidFill>
                <a:latin typeface="Cambria"/>
                <a:ea typeface="Cambria"/>
                <a:cs typeface="Cambria"/>
              </a:rPr>
              <a:t>Ситник П.В.</a:t>
            </a:r>
            <a:endParaRPr sz="2000" b="1">
              <a:solidFill>
                <a:srgbClr val="26332F"/>
              </a:solidFill>
              <a:latin typeface="Cambria"/>
              <a:ea typeface="Cambria"/>
              <a:cs typeface="Cambri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Заголовок и вертикальный текст" preserve="0" showMasterPhAnim="0" type="vertTx" userDrawn="1">
  <p:cSld name="VERTICAL_TEXT">
    <p:spTree>
      <p:nvGrpSpPr>
        <p:cNvPr id="1" name=""/>
        <p:cNvGrpSpPr/>
        <p:nvPr/>
      </p:nvGrpSpPr>
      <p:grpSpPr bwMode="auto">
        <a:xfrm>
          <a:off x="0" y="0"/>
          <a:ext cx="0" cy="0"/>
          <a:chOff x="0" y="0"/>
          <a:chExt cx="0" cy="0"/>
        </a:xfrm>
      </p:grpSpPr>
      <p:sp>
        <p:nvSpPr>
          <p:cNvPr id="59" name="Google Shape;59;p36"/>
          <p:cNvSpPr txBox="1"/>
          <p:nvPr>
            <p:ph type="title"/>
          </p:nvPr>
        </p:nvSpPr>
        <p:spPr bwMode="auto">
          <a:xfrm>
            <a:off x="1155699" y="171451"/>
            <a:ext cx="9855200" cy="563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0" name="Google Shape;60;p36"/>
          <p:cNvSpPr txBox="1"/>
          <p:nvPr>
            <p:ph type="body" idx="1"/>
          </p:nvPr>
        </p:nvSpPr>
        <p:spPr bwMode="auto">
          <a:xfrm rot="5400000">
            <a:off x="3558346" y="-1581961"/>
            <a:ext cx="5443538" cy="1046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a:defRPr/>
            </a:pPr>
            <a:endParaRPr/>
          </a:p>
        </p:txBody>
      </p:sp>
      <p:sp>
        <p:nvSpPr>
          <p:cNvPr id="61" name="Google Shape;61;p36"/>
          <p:cNvSpPr txBox="1"/>
          <p:nvPr>
            <p:ph type="ftr" idx="11"/>
          </p:nvPr>
        </p:nvSpPr>
        <p:spPr bwMode="auto">
          <a:xfrm>
            <a:off x="8331200" y="6443664"/>
            <a:ext cx="3352800" cy="320675"/>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800">
                <a:solidFill>
                  <a:schemeClr val="dk1"/>
                </a:solidFill>
                <a:latin typeface="Arial"/>
                <a:ea typeface="Arial"/>
                <a:cs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defRPr>
            </a:lvl9pPr>
          </a:lstStyle>
          <a:p>
            <a:pPr>
              <a:defRPr/>
            </a:pPr>
            <a:endParaRPr/>
          </a:p>
        </p:txBody>
      </p:sp>
      <p:sp>
        <p:nvSpPr>
          <p:cNvPr id="62" name="Google Shape;62;p36"/>
          <p:cNvSpPr txBox="1"/>
          <p:nvPr>
            <p:ph type="sldNum" idx="12"/>
          </p:nvPr>
        </p:nvSpPr>
        <p:spPr bwMode="auto">
          <a:xfrm>
            <a:off x="5892800" y="6443664"/>
            <a:ext cx="2032000" cy="320675"/>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None/>
              <a:defRPr sz="1800">
                <a:solidFill>
                  <a:schemeClr val="dk1"/>
                </a:solidFill>
                <a:latin typeface="Arial"/>
                <a:ea typeface="Arial"/>
                <a:cs typeface="Arial"/>
              </a:defRPr>
            </a:lvl1pPr>
            <a:lvl2pPr marL="0" marR="0" lvl="1" indent="0" algn="l">
              <a:spcBef>
                <a:spcPts val="0"/>
              </a:spcBef>
              <a:spcAft>
                <a:spcPts val="0"/>
              </a:spcAft>
              <a:buNone/>
              <a:defRPr sz="1800">
                <a:solidFill>
                  <a:schemeClr val="dk1"/>
                </a:solidFill>
                <a:latin typeface="Arial"/>
                <a:ea typeface="Arial"/>
                <a:cs typeface="Arial"/>
              </a:defRPr>
            </a:lvl2pPr>
            <a:lvl3pPr marL="0" marR="0" lvl="2" indent="0" algn="l">
              <a:spcBef>
                <a:spcPts val="0"/>
              </a:spcBef>
              <a:spcAft>
                <a:spcPts val="0"/>
              </a:spcAft>
              <a:buNone/>
              <a:defRPr sz="1800">
                <a:solidFill>
                  <a:schemeClr val="dk1"/>
                </a:solidFill>
                <a:latin typeface="Arial"/>
                <a:ea typeface="Arial"/>
                <a:cs typeface="Arial"/>
              </a:defRPr>
            </a:lvl3pPr>
            <a:lvl4pPr marL="0" marR="0" lvl="3" indent="0" algn="l">
              <a:spcBef>
                <a:spcPts val="0"/>
              </a:spcBef>
              <a:spcAft>
                <a:spcPts val="0"/>
              </a:spcAft>
              <a:buNone/>
              <a:defRPr sz="1800">
                <a:solidFill>
                  <a:schemeClr val="dk1"/>
                </a:solidFill>
                <a:latin typeface="Arial"/>
                <a:ea typeface="Arial"/>
                <a:cs typeface="Arial"/>
              </a:defRPr>
            </a:lvl4pPr>
            <a:lvl5pPr marL="0" marR="0" lvl="4" indent="0" algn="l">
              <a:spcBef>
                <a:spcPts val="0"/>
              </a:spcBef>
              <a:spcAft>
                <a:spcPts val="0"/>
              </a:spcAft>
              <a:buNone/>
              <a:defRPr sz="1800">
                <a:solidFill>
                  <a:schemeClr val="dk1"/>
                </a:solidFill>
                <a:latin typeface="Arial"/>
                <a:ea typeface="Arial"/>
                <a:cs typeface="Arial"/>
              </a:defRPr>
            </a:lvl5pPr>
            <a:lvl6pPr marL="0" marR="0" lvl="5" indent="0" algn="l">
              <a:spcBef>
                <a:spcPts val="0"/>
              </a:spcBef>
              <a:spcAft>
                <a:spcPts val="0"/>
              </a:spcAft>
              <a:buNone/>
              <a:defRPr sz="1800">
                <a:solidFill>
                  <a:schemeClr val="dk1"/>
                </a:solidFill>
                <a:latin typeface="Arial"/>
                <a:ea typeface="Arial"/>
                <a:cs typeface="Arial"/>
              </a:defRPr>
            </a:lvl6pPr>
            <a:lvl7pPr marL="0" marR="0" lvl="6" indent="0" algn="l">
              <a:spcBef>
                <a:spcPts val="0"/>
              </a:spcBef>
              <a:spcAft>
                <a:spcPts val="0"/>
              </a:spcAft>
              <a:buNone/>
              <a:defRPr sz="1800">
                <a:solidFill>
                  <a:schemeClr val="dk1"/>
                </a:solidFill>
                <a:latin typeface="Arial"/>
                <a:ea typeface="Arial"/>
                <a:cs typeface="Arial"/>
              </a:defRPr>
            </a:lvl7pPr>
            <a:lvl8pPr marL="0" marR="0" lvl="7" indent="0" algn="l">
              <a:spcBef>
                <a:spcPts val="0"/>
              </a:spcBef>
              <a:spcAft>
                <a:spcPts val="0"/>
              </a:spcAft>
              <a:buNone/>
              <a:defRPr sz="1800">
                <a:solidFill>
                  <a:schemeClr val="dk1"/>
                </a:solidFill>
                <a:latin typeface="Arial"/>
                <a:ea typeface="Arial"/>
                <a:cs typeface="Arial"/>
              </a:defRPr>
            </a:lvl8pPr>
            <a:lvl9pPr marL="0" marR="0" lvl="8" indent="0" algn="l">
              <a:spcBef>
                <a:spcPts val="0"/>
              </a:spcBef>
              <a:spcAft>
                <a:spcPts val="0"/>
              </a:spcAft>
              <a:buNone/>
              <a:defRPr sz="1800">
                <a:solidFill>
                  <a:schemeClr val="dk1"/>
                </a:solidFill>
                <a:latin typeface="Arial"/>
                <a:ea typeface="Arial"/>
                <a:cs typeface="Arial"/>
              </a:defRPr>
            </a:lvl9pPr>
          </a:lstStyle>
          <a:p>
            <a:pPr marL="0" lvl="0" indent="0" algn="l">
              <a:spcBef>
                <a:spcPts val="0"/>
              </a:spcBef>
              <a:spcAft>
                <a:spcPts val="0"/>
              </a:spcAft>
              <a:buNone/>
              <a:defRPr/>
            </a:pPr>
            <a:fld id="{00000000-1234-1234-1234-123412341234}" type="slidenum">
              <a:rPr lang="ru-RU"/>
              <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Вертикальный заголовок и текст" preserve="0" showMasterPhAnim="0" type="vertTitleAndTx" userDrawn="1">
  <p:cSld name="VERTICAL_TITLE_AND_VERTICAL_TEXT">
    <p:spTree>
      <p:nvGrpSpPr>
        <p:cNvPr id="1" name=""/>
        <p:cNvGrpSpPr/>
        <p:nvPr/>
      </p:nvGrpSpPr>
      <p:grpSpPr bwMode="auto">
        <a:xfrm>
          <a:off x="0" y="0"/>
          <a:ext cx="0" cy="0"/>
          <a:chOff x="0" y="0"/>
          <a:chExt cx="0" cy="0"/>
        </a:xfrm>
      </p:grpSpPr>
      <p:sp>
        <p:nvSpPr>
          <p:cNvPr id="64" name="Google Shape;64;p37"/>
          <p:cNvSpPr txBox="1"/>
          <p:nvPr>
            <p:ph type="title"/>
          </p:nvPr>
        </p:nvSpPr>
        <p:spPr bwMode="auto">
          <a:xfrm rot="5400000">
            <a:off x="7188994" y="1948658"/>
            <a:ext cx="6170613" cy="2616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5" name="Google Shape;65;p37"/>
          <p:cNvSpPr txBox="1"/>
          <p:nvPr>
            <p:ph type="body" idx="1"/>
          </p:nvPr>
        </p:nvSpPr>
        <p:spPr bwMode="auto">
          <a:xfrm rot="5400000">
            <a:off x="1854993" y="-565942"/>
            <a:ext cx="6170613" cy="7645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a:defRPr/>
            </a:pPr>
            <a:endParaRPr/>
          </a:p>
        </p:txBody>
      </p:sp>
      <p:sp>
        <p:nvSpPr>
          <p:cNvPr id="66" name="Google Shape;66;p37"/>
          <p:cNvSpPr txBox="1"/>
          <p:nvPr>
            <p:ph type="ftr" idx="11"/>
          </p:nvPr>
        </p:nvSpPr>
        <p:spPr bwMode="auto">
          <a:xfrm>
            <a:off x="8331200" y="6443664"/>
            <a:ext cx="3352800" cy="320675"/>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800">
                <a:solidFill>
                  <a:schemeClr val="dk1"/>
                </a:solidFill>
                <a:latin typeface="Arial"/>
                <a:ea typeface="Arial"/>
                <a:cs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defRPr>
            </a:lvl9pPr>
          </a:lstStyle>
          <a:p>
            <a:pPr>
              <a:defRPr/>
            </a:pPr>
            <a:endParaRPr/>
          </a:p>
        </p:txBody>
      </p:sp>
      <p:sp>
        <p:nvSpPr>
          <p:cNvPr id="67" name="Google Shape;67;p37"/>
          <p:cNvSpPr txBox="1"/>
          <p:nvPr>
            <p:ph type="sldNum" idx="12"/>
          </p:nvPr>
        </p:nvSpPr>
        <p:spPr bwMode="auto">
          <a:xfrm>
            <a:off x="5892800" y="6443664"/>
            <a:ext cx="2032000" cy="320675"/>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None/>
              <a:defRPr sz="1800">
                <a:solidFill>
                  <a:schemeClr val="dk1"/>
                </a:solidFill>
                <a:latin typeface="Arial"/>
                <a:ea typeface="Arial"/>
                <a:cs typeface="Arial"/>
              </a:defRPr>
            </a:lvl1pPr>
            <a:lvl2pPr marL="0" marR="0" lvl="1" indent="0" algn="l">
              <a:spcBef>
                <a:spcPts val="0"/>
              </a:spcBef>
              <a:spcAft>
                <a:spcPts val="0"/>
              </a:spcAft>
              <a:buNone/>
              <a:defRPr sz="1800">
                <a:solidFill>
                  <a:schemeClr val="dk1"/>
                </a:solidFill>
                <a:latin typeface="Arial"/>
                <a:ea typeface="Arial"/>
                <a:cs typeface="Arial"/>
              </a:defRPr>
            </a:lvl2pPr>
            <a:lvl3pPr marL="0" marR="0" lvl="2" indent="0" algn="l">
              <a:spcBef>
                <a:spcPts val="0"/>
              </a:spcBef>
              <a:spcAft>
                <a:spcPts val="0"/>
              </a:spcAft>
              <a:buNone/>
              <a:defRPr sz="1800">
                <a:solidFill>
                  <a:schemeClr val="dk1"/>
                </a:solidFill>
                <a:latin typeface="Arial"/>
                <a:ea typeface="Arial"/>
                <a:cs typeface="Arial"/>
              </a:defRPr>
            </a:lvl3pPr>
            <a:lvl4pPr marL="0" marR="0" lvl="3" indent="0" algn="l">
              <a:spcBef>
                <a:spcPts val="0"/>
              </a:spcBef>
              <a:spcAft>
                <a:spcPts val="0"/>
              </a:spcAft>
              <a:buNone/>
              <a:defRPr sz="1800">
                <a:solidFill>
                  <a:schemeClr val="dk1"/>
                </a:solidFill>
                <a:latin typeface="Arial"/>
                <a:ea typeface="Arial"/>
                <a:cs typeface="Arial"/>
              </a:defRPr>
            </a:lvl4pPr>
            <a:lvl5pPr marL="0" marR="0" lvl="4" indent="0" algn="l">
              <a:spcBef>
                <a:spcPts val="0"/>
              </a:spcBef>
              <a:spcAft>
                <a:spcPts val="0"/>
              </a:spcAft>
              <a:buNone/>
              <a:defRPr sz="1800">
                <a:solidFill>
                  <a:schemeClr val="dk1"/>
                </a:solidFill>
                <a:latin typeface="Arial"/>
                <a:ea typeface="Arial"/>
                <a:cs typeface="Arial"/>
              </a:defRPr>
            </a:lvl5pPr>
            <a:lvl6pPr marL="0" marR="0" lvl="5" indent="0" algn="l">
              <a:spcBef>
                <a:spcPts val="0"/>
              </a:spcBef>
              <a:spcAft>
                <a:spcPts val="0"/>
              </a:spcAft>
              <a:buNone/>
              <a:defRPr sz="1800">
                <a:solidFill>
                  <a:schemeClr val="dk1"/>
                </a:solidFill>
                <a:latin typeface="Arial"/>
                <a:ea typeface="Arial"/>
                <a:cs typeface="Arial"/>
              </a:defRPr>
            </a:lvl6pPr>
            <a:lvl7pPr marL="0" marR="0" lvl="6" indent="0" algn="l">
              <a:spcBef>
                <a:spcPts val="0"/>
              </a:spcBef>
              <a:spcAft>
                <a:spcPts val="0"/>
              </a:spcAft>
              <a:buNone/>
              <a:defRPr sz="1800">
                <a:solidFill>
                  <a:schemeClr val="dk1"/>
                </a:solidFill>
                <a:latin typeface="Arial"/>
                <a:ea typeface="Arial"/>
                <a:cs typeface="Arial"/>
              </a:defRPr>
            </a:lvl7pPr>
            <a:lvl8pPr marL="0" marR="0" lvl="7" indent="0" algn="l">
              <a:spcBef>
                <a:spcPts val="0"/>
              </a:spcBef>
              <a:spcAft>
                <a:spcPts val="0"/>
              </a:spcAft>
              <a:buNone/>
              <a:defRPr sz="1800">
                <a:solidFill>
                  <a:schemeClr val="dk1"/>
                </a:solidFill>
                <a:latin typeface="Arial"/>
                <a:ea typeface="Arial"/>
                <a:cs typeface="Arial"/>
              </a:defRPr>
            </a:lvl8pPr>
            <a:lvl9pPr marL="0" marR="0" lvl="8" indent="0" algn="l">
              <a:spcBef>
                <a:spcPts val="0"/>
              </a:spcBef>
              <a:spcAft>
                <a:spcPts val="0"/>
              </a:spcAft>
              <a:buNone/>
              <a:defRPr sz="1800">
                <a:solidFill>
                  <a:schemeClr val="dk1"/>
                </a:solidFill>
                <a:latin typeface="Arial"/>
                <a:ea typeface="Arial"/>
                <a:cs typeface="Arial"/>
              </a:defRPr>
            </a:lvl9pPr>
          </a:lstStyle>
          <a:p>
            <a:pPr marL="0" lvl="0" indent="0" algn="l">
              <a:spcBef>
                <a:spcPts val="0"/>
              </a:spcBef>
              <a:spcAft>
                <a:spcPts val="0"/>
              </a:spcAft>
              <a:buNone/>
              <a:defRPr/>
            </a:pPr>
            <a:fld id="{00000000-1234-1234-1234-123412341234}" type="slidenum">
              <a:rPr lang="ru-RU"/>
              <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Заголовок и таблица" preserve="0" showMasterPhAnim="0" type="tbl" userDrawn="1">
  <p:cSld name="TABLE">
    <p:spTree>
      <p:nvGrpSpPr>
        <p:cNvPr id="1" name=""/>
        <p:cNvGrpSpPr/>
        <p:nvPr/>
      </p:nvGrpSpPr>
      <p:grpSpPr bwMode="auto">
        <a:xfrm>
          <a:off x="0" y="0"/>
          <a:ext cx="0" cy="0"/>
          <a:chOff x="0" y="0"/>
          <a:chExt cx="0" cy="0"/>
        </a:xfrm>
      </p:grpSpPr>
      <p:sp>
        <p:nvSpPr>
          <p:cNvPr id="69" name="Google Shape;69;p38"/>
          <p:cNvSpPr txBox="1"/>
          <p:nvPr>
            <p:ph type="title"/>
          </p:nvPr>
        </p:nvSpPr>
        <p:spPr bwMode="auto">
          <a:xfrm>
            <a:off x="1155699" y="171451"/>
            <a:ext cx="9855200" cy="563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0" name="Google Shape;70;p38"/>
          <p:cNvSpPr txBox="1"/>
          <p:nvPr>
            <p:ph type="ftr" idx="11"/>
          </p:nvPr>
        </p:nvSpPr>
        <p:spPr bwMode="auto">
          <a:xfrm>
            <a:off x="8331200" y="6443664"/>
            <a:ext cx="3352800" cy="320675"/>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800">
                <a:solidFill>
                  <a:schemeClr val="dk1"/>
                </a:solidFill>
                <a:latin typeface="Arial"/>
                <a:ea typeface="Arial"/>
                <a:cs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defRPr>
            </a:lvl9pPr>
          </a:lstStyle>
          <a:p>
            <a:pPr>
              <a:defRPr/>
            </a:pPr>
            <a:endParaRPr/>
          </a:p>
        </p:txBody>
      </p:sp>
      <p:sp>
        <p:nvSpPr>
          <p:cNvPr id="71" name="Google Shape;71;p38"/>
          <p:cNvSpPr txBox="1"/>
          <p:nvPr>
            <p:ph type="sldNum" idx="12"/>
          </p:nvPr>
        </p:nvSpPr>
        <p:spPr bwMode="auto">
          <a:xfrm>
            <a:off x="5892800" y="6443664"/>
            <a:ext cx="2032000" cy="320675"/>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None/>
              <a:defRPr sz="1800">
                <a:solidFill>
                  <a:schemeClr val="dk1"/>
                </a:solidFill>
                <a:latin typeface="Arial"/>
                <a:ea typeface="Arial"/>
                <a:cs typeface="Arial"/>
              </a:defRPr>
            </a:lvl1pPr>
            <a:lvl2pPr marL="0" marR="0" lvl="1" indent="0" algn="l">
              <a:spcBef>
                <a:spcPts val="0"/>
              </a:spcBef>
              <a:spcAft>
                <a:spcPts val="0"/>
              </a:spcAft>
              <a:buNone/>
              <a:defRPr sz="1800">
                <a:solidFill>
                  <a:schemeClr val="dk1"/>
                </a:solidFill>
                <a:latin typeface="Arial"/>
                <a:ea typeface="Arial"/>
                <a:cs typeface="Arial"/>
              </a:defRPr>
            </a:lvl2pPr>
            <a:lvl3pPr marL="0" marR="0" lvl="2" indent="0" algn="l">
              <a:spcBef>
                <a:spcPts val="0"/>
              </a:spcBef>
              <a:spcAft>
                <a:spcPts val="0"/>
              </a:spcAft>
              <a:buNone/>
              <a:defRPr sz="1800">
                <a:solidFill>
                  <a:schemeClr val="dk1"/>
                </a:solidFill>
                <a:latin typeface="Arial"/>
                <a:ea typeface="Arial"/>
                <a:cs typeface="Arial"/>
              </a:defRPr>
            </a:lvl3pPr>
            <a:lvl4pPr marL="0" marR="0" lvl="3" indent="0" algn="l">
              <a:spcBef>
                <a:spcPts val="0"/>
              </a:spcBef>
              <a:spcAft>
                <a:spcPts val="0"/>
              </a:spcAft>
              <a:buNone/>
              <a:defRPr sz="1800">
                <a:solidFill>
                  <a:schemeClr val="dk1"/>
                </a:solidFill>
                <a:latin typeface="Arial"/>
                <a:ea typeface="Arial"/>
                <a:cs typeface="Arial"/>
              </a:defRPr>
            </a:lvl4pPr>
            <a:lvl5pPr marL="0" marR="0" lvl="4" indent="0" algn="l">
              <a:spcBef>
                <a:spcPts val="0"/>
              </a:spcBef>
              <a:spcAft>
                <a:spcPts val="0"/>
              </a:spcAft>
              <a:buNone/>
              <a:defRPr sz="1800">
                <a:solidFill>
                  <a:schemeClr val="dk1"/>
                </a:solidFill>
                <a:latin typeface="Arial"/>
                <a:ea typeface="Arial"/>
                <a:cs typeface="Arial"/>
              </a:defRPr>
            </a:lvl5pPr>
            <a:lvl6pPr marL="0" marR="0" lvl="5" indent="0" algn="l">
              <a:spcBef>
                <a:spcPts val="0"/>
              </a:spcBef>
              <a:spcAft>
                <a:spcPts val="0"/>
              </a:spcAft>
              <a:buNone/>
              <a:defRPr sz="1800">
                <a:solidFill>
                  <a:schemeClr val="dk1"/>
                </a:solidFill>
                <a:latin typeface="Arial"/>
                <a:ea typeface="Arial"/>
                <a:cs typeface="Arial"/>
              </a:defRPr>
            </a:lvl6pPr>
            <a:lvl7pPr marL="0" marR="0" lvl="6" indent="0" algn="l">
              <a:spcBef>
                <a:spcPts val="0"/>
              </a:spcBef>
              <a:spcAft>
                <a:spcPts val="0"/>
              </a:spcAft>
              <a:buNone/>
              <a:defRPr sz="1800">
                <a:solidFill>
                  <a:schemeClr val="dk1"/>
                </a:solidFill>
                <a:latin typeface="Arial"/>
                <a:ea typeface="Arial"/>
                <a:cs typeface="Arial"/>
              </a:defRPr>
            </a:lvl7pPr>
            <a:lvl8pPr marL="0" marR="0" lvl="7" indent="0" algn="l">
              <a:spcBef>
                <a:spcPts val="0"/>
              </a:spcBef>
              <a:spcAft>
                <a:spcPts val="0"/>
              </a:spcAft>
              <a:buNone/>
              <a:defRPr sz="1800">
                <a:solidFill>
                  <a:schemeClr val="dk1"/>
                </a:solidFill>
                <a:latin typeface="Arial"/>
                <a:ea typeface="Arial"/>
                <a:cs typeface="Arial"/>
              </a:defRPr>
            </a:lvl8pPr>
            <a:lvl9pPr marL="0" marR="0" lvl="8" indent="0" algn="l">
              <a:spcBef>
                <a:spcPts val="0"/>
              </a:spcBef>
              <a:spcAft>
                <a:spcPts val="0"/>
              </a:spcAft>
              <a:buNone/>
              <a:defRPr sz="1800">
                <a:solidFill>
                  <a:schemeClr val="dk1"/>
                </a:solidFill>
                <a:latin typeface="Arial"/>
                <a:ea typeface="Arial"/>
                <a:cs typeface="Arial"/>
              </a:defRPr>
            </a:lvl9pPr>
          </a:lstStyle>
          <a:p>
            <a:pPr marL="0" lvl="0" indent="0" algn="l">
              <a:spcBef>
                <a:spcPts val="0"/>
              </a:spcBef>
              <a:spcAft>
                <a:spcPts val="0"/>
              </a:spcAft>
              <a:buNone/>
              <a:defRPr/>
            </a:pPr>
            <a:fld id="{00000000-1234-1234-1234-123412341234}" type="slidenum">
              <a:rPr lang="ru-RU"/>
              <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Заголовок и объект" preserve="0" showMasterPhAnim="0" userDrawn="1">
  <p:cSld name="Заголовок и объект">
    <p:spTree>
      <p:nvGrpSpPr>
        <p:cNvPr id="1" name=""/>
        <p:cNvGrpSpPr/>
        <p:nvPr/>
      </p:nvGrpSpPr>
      <p:grpSpPr bwMode="auto">
        <a:xfrm>
          <a:off x="0" y="0"/>
          <a:ext cx="0" cy="0"/>
          <a:chOff x="0" y="0"/>
          <a:chExt cx="0" cy="0"/>
        </a:xfrm>
      </p:grpSpPr>
      <p:sp>
        <p:nvSpPr>
          <p:cNvPr id="18" name="Google Shape;18;p28"/>
          <p:cNvSpPr txBox="1"/>
          <p:nvPr>
            <p:ph type="title"/>
          </p:nvPr>
        </p:nvSpPr>
        <p:spPr bwMode="auto">
          <a:xfrm>
            <a:off x="1155699" y="171451"/>
            <a:ext cx="9855200" cy="563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9" name="Google Shape;19;p28"/>
          <p:cNvSpPr txBox="1"/>
          <p:nvPr>
            <p:ph type="body" idx="1"/>
          </p:nvPr>
        </p:nvSpPr>
        <p:spPr bwMode="auto">
          <a:xfrm>
            <a:off x="1047715" y="785794"/>
            <a:ext cx="10464800" cy="544353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a:defRPr/>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Заголовок раздела" preserve="0" showMasterPhAnim="0" type="secHead" userDrawn="1">
  <p:cSld name="SECTION_HEADER">
    <p:spTree>
      <p:nvGrpSpPr>
        <p:cNvPr id="1" name=""/>
        <p:cNvGrpSpPr/>
        <p:nvPr/>
      </p:nvGrpSpPr>
      <p:grpSpPr bwMode="auto">
        <a:xfrm>
          <a:off x="0" y="0"/>
          <a:ext cx="0" cy="0"/>
          <a:chOff x="0" y="0"/>
          <a:chExt cx="0" cy="0"/>
        </a:xfrm>
      </p:grpSpPr>
      <p:sp>
        <p:nvSpPr>
          <p:cNvPr id="21" name="Google Shape;21;p29"/>
          <p:cNvSpPr txBox="1"/>
          <p:nvPr>
            <p:ph type="title"/>
          </p:nvPr>
        </p:nvSpPr>
        <p:spPr bwMode="auto">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22" name="Google Shape;22;p29"/>
          <p:cNvSpPr txBox="1"/>
          <p:nvPr>
            <p:ph type="body" idx="1"/>
          </p:nvPr>
        </p:nvSpPr>
        <p:spPr bwMode="auto">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lvl1pPr>
            <a:lvl2pPr marL="914400" lvl="1" indent="-228600" algn="l">
              <a:spcBef>
                <a:spcPts val="360"/>
              </a:spcBef>
              <a:spcAft>
                <a:spcPts val="0"/>
              </a:spcAft>
              <a:buSzPts val="1800"/>
              <a:buNone/>
              <a:defRPr sz="1800"/>
            </a:lvl2pPr>
            <a:lvl3pPr marL="1371600" lvl="2" indent="-228600" algn="l">
              <a:spcBef>
                <a:spcPts val="320"/>
              </a:spcBef>
              <a:spcAft>
                <a:spcPts val="0"/>
              </a:spcAft>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pPr>
              <a:defRPr/>
            </a:pPr>
            <a:endParaRPr/>
          </a:p>
        </p:txBody>
      </p:sp>
      <p:sp>
        <p:nvSpPr>
          <p:cNvPr id="23" name="Google Shape;23;p29"/>
          <p:cNvSpPr txBox="1"/>
          <p:nvPr>
            <p:ph type="ftr" idx="11"/>
          </p:nvPr>
        </p:nvSpPr>
        <p:spPr bwMode="auto">
          <a:xfrm>
            <a:off x="8331200" y="6443664"/>
            <a:ext cx="3352800" cy="320675"/>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800">
                <a:solidFill>
                  <a:schemeClr val="dk1"/>
                </a:solidFill>
                <a:latin typeface="Arial"/>
                <a:ea typeface="Arial"/>
                <a:cs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defRPr>
            </a:lvl9pPr>
          </a:lstStyle>
          <a:p>
            <a:pPr>
              <a:defRPr/>
            </a:pPr>
            <a:endParaRPr/>
          </a:p>
        </p:txBody>
      </p:sp>
      <p:sp>
        <p:nvSpPr>
          <p:cNvPr id="24" name="Google Shape;24;p29"/>
          <p:cNvSpPr txBox="1"/>
          <p:nvPr>
            <p:ph type="sldNum" idx="12"/>
          </p:nvPr>
        </p:nvSpPr>
        <p:spPr bwMode="auto">
          <a:xfrm>
            <a:off x="5892800" y="6443664"/>
            <a:ext cx="2032000" cy="320675"/>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None/>
              <a:defRPr sz="1800">
                <a:solidFill>
                  <a:schemeClr val="dk1"/>
                </a:solidFill>
                <a:latin typeface="Arial"/>
                <a:ea typeface="Arial"/>
                <a:cs typeface="Arial"/>
              </a:defRPr>
            </a:lvl1pPr>
            <a:lvl2pPr marL="0" marR="0" lvl="1" indent="0" algn="l">
              <a:spcBef>
                <a:spcPts val="0"/>
              </a:spcBef>
              <a:spcAft>
                <a:spcPts val="0"/>
              </a:spcAft>
              <a:buNone/>
              <a:defRPr sz="1800">
                <a:solidFill>
                  <a:schemeClr val="dk1"/>
                </a:solidFill>
                <a:latin typeface="Arial"/>
                <a:ea typeface="Arial"/>
                <a:cs typeface="Arial"/>
              </a:defRPr>
            </a:lvl2pPr>
            <a:lvl3pPr marL="0" marR="0" lvl="2" indent="0" algn="l">
              <a:spcBef>
                <a:spcPts val="0"/>
              </a:spcBef>
              <a:spcAft>
                <a:spcPts val="0"/>
              </a:spcAft>
              <a:buNone/>
              <a:defRPr sz="1800">
                <a:solidFill>
                  <a:schemeClr val="dk1"/>
                </a:solidFill>
                <a:latin typeface="Arial"/>
                <a:ea typeface="Arial"/>
                <a:cs typeface="Arial"/>
              </a:defRPr>
            </a:lvl3pPr>
            <a:lvl4pPr marL="0" marR="0" lvl="3" indent="0" algn="l">
              <a:spcBef>
                <a:spcPts val="0"/>
              </a:spcBef>
              <a:spcAft>
                <a:spcPts val="0"/>
              </a:spcAft>
              <a:buNone/>
              <a:defRPr sz="1800">
                <a:solidFill>
                  <a:schemeClr val="dk1"/>
                </a:solidFill>
                <a:latin typeface="Arial"/>
                <a:ea typeface="Arial"/>
                <a:cs typeface="Arial"/>
              </a:defRPr>
            </a:lvl4pPr>
            <a:lvl5pPr marL="0" marR="0" lvl="4" indent="0" algn="l">
              <a:spcBef>
                <a:spcPts val="0"/>
              </a:spcBef>
              <a:spcAft>
                <a:spcPts val="0"/>
              </a:spcAft>
              <a:buNone/>
              <a:defRPr sz="1800">
                <a:solidFill>
                  <a:schemeClr val="dk1"/>
                </a:solidFill>
                <a:latin typeface="Arial"/>
                <a:ea typeface="Arial"/>
                <a:cs typeface="Arial"/>
              </a:defRPr>
            </a:lvl5pPr>
            <a:lvl6pPr marL="0" marR="0" lvl="5" indent="0" algn="l">
              <a:spcBef>
                <a:spcPts val="0"/>
              </a:spcBef>
              <a:spcAft>
                <a:spcPts val="0"/>
              </a:spcAft>
              <a:buNone/>
              <a:defRPr sz="1800">
                <a:solidFill>
                  <a:schemeClr val="dk1"/>
                </a:solidFill>
                <a:latin typeface="Arial"/>
                <a:ea typeface="Arial"/>
                <a:cs typeface="Arial"/>
              </a:defRPr>
            </a:lvl6pPr>
            <a:lvl7pPr marL="0" marR="0" lvl="6" indent="0" algn="l">
              <a:spcBef>
                <a:spcPts val="0"/>
              </a:spcBef>
              <a:spcAft>
                <a:spcPts val="0"/>
              </a:spcAft>
              <a:buNone/>
              <a:defRPr sz="1800">
                <a:solidFill>
                  <a:schemeClr val="dk1"/>
                </a:solidFill>
                <a:latin typeface="Arial"/>
                <a:ea typeface="Arial"/>
                <a:cs typeface="Arial"/>
              </a:defRPr>
            </a:lvl7pPr>
            <a:lvl8pPr marL="0" marR="0" lvl="7" indent="0" algn="l">
              <a:spcBef>
                <a:spcPts val="0"/>
              </a:spcBef>
              <a:spcAft>
                <a:spcPts val="0"/>
              </a:spcAft>
              <a:buNone/>
              <a:defRPr sz="1800">
                <a:solidFill>
                  <a:schemeClr val="dk1"/>
                </a:solidFill>
                <a:latin typeface="Arial"/>
                <a:ea typeface="Arial"/>
                <a:cs typeface="Arial"/>
              </a:defRPr>
            </a:lvl8pPr>
            <a:lvl9pPr marL="0" marR="0" lvl="8" indent="0" algn="l">
              <a:spcBef>
                <a:spcPts val="0"/>
              </a:spcBef>
              <a:spcAft>
                <a:spcPts val="0"/>
              </a:spcAft>
              <a:buNone/>
              <a:defRPr sz="1800">
                <a:solidFill>
                  <a:schemeClr val="dk1"/>
                </a:solidFill>
                <a:latin typeface="Arial"/>
                <a:ea typeface="Arial"/>
                <a:cs typeface="Arial"/>
              </a:defRPr>
            </a:lvl9pPr>
          </a:lstStyle>
          <a:p>
            <a:pPr marL="0" lvl="0" indent="0" algn="l">
              <a:spcBef>
                <a:spcPts val="0"/>
              </a:spcBef>
              <a:spcAft>
                <a:spcPts val="0"/>
              </a:spcAft>
              <a:buNone/>
              <a:defRPr/>
            </a:pPr>
            <a:fld id="{00000000-1234-1234-1234-123412341234}" type="slidenum">
              <a:rPr lang="ru-RU"/>
              <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Два объекта" preserve="0" showMasterPhAnim="0" type="twoObj" userDrawn="1">
  <p:cSld name="TWO_OBJECTS">
    <p:spTree>
      <p:nvGrpSpPr>
        <p:cNvPr id="1" name=""/>
        <p:cNvGrpSpPr/>
        <p:nvPr/>
      </p:nvGrpSpPr>
      <p:grpSpPr bwMode="auto">
        <a:xfrm>
          <a:off x="0" y="0"/>
          <a:ext cx="0" cy="0"/>
          <a:chOff x="0" y="0"/>
          <a:chExt cx="0" cy="0"/>
        </a:xfrm>
      </p:grpSpPr>
      <p:sp>
        <p:nvSpPr>
          <p:cNvPr id="26" name="Google Shape;26;p30"/>
          <p:cNvSpPr txBox="1"/>
          <p:nvPr>
            <p:ph type="title"/>
          </p:nvPr>
        </p:nvSpPr>
        <p:spPr bwMode="auto">
          <a:xfrm>
            <a:off x="1155699" y="171451"/>
            <a:ext cx="9855200" cy="563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27" name="Google Shape;27;p30"/>
          <p:cNvSpPr txBox="1"/>
          <p:nvPr>
            <p:ph type="body" idx="1"/>
          </p:nvPr>
        </p:nvSpPr>
        <p:spPr bwMode="auto">
          <a:xfrm>
            <a:off x="1117600" y="898525"/>
            <a:ext cx="5130800" cy="5443538"/>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pPr>
              <a:defRPr/>
            </a:pPr>
            <a:endParaRPr/>
          </a:p>
        </p:txBody>
      </p:sp>
      <p:sp>
        <p:nvSpPr>
          <p:cNvPr id="28" name="Google Shape;28;p30"/>
          <p:cNvSpPr txBox="1"/>
          <p:nvPr>
            <p:ph type="body" idx="2"/>
          </p:nvPr>
        </p:nvSpPr>
        <p:spPr bwMode="auto">
          <a:xfrm>
            <a:off x="6451600" y="898525"/>
            <a:ext cx="5130800" cy="5443538"/>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pPr>
              <a:defRPr/>
            </a:pPr>
            <a:endParaRPr/>
          </a:p>
        </p:txBody>
      </p:sp>
      <p:sp>
        <p:nvSpPr>
          <p:cNvPr id="29" name="Google Shape;29;p30"/>
          <p:cNvSpPr txBox="1"/>
          <p:nvPr>
            <p:ph type="ftr" idx="11"/>
          </p:nvPr>
        </p:nvSpPr>
        <p:spPr bwMode="auto">
          <a:xfrm>
            <a:off x="8331200" y="6443664"/>
            <a:ext cx="3352800" cy="320675"/>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800">
                <a:solidFill>
                  <a:schemeClr val="dk1"/>
                </a:solidFill>
                <a:latin typeface="Arial"/>
                <a:ea typeface="Arial"/>
                <a:cs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defRPr>
            </a:lvl9pPr>
          </a:lstStyle>
          <a:p>
            <a:pPr>
              <a:defRPr/>
            </a:pPr>
            <a:endParaRPr/>
          </a:p>
        </p:txBody>
      </p:sp>
      <p:sp>
        <p:nvSpPr>
          <p:cNvPr id="30" name="Google Shape;30;p30"/>
          <p:cNvSpPr txBox="1"/>
          <p:nvPr>
            <p:ph type="sldNum" idx="12"/>
          </p:nvPr>
        </p:nvSpPr>
        <p:spPr bwMode="auto">
          <a:xfrm>
            <a:off x="5892800" y="6443664"/>
            <a:ext cx="2032000" cy="320675"/>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None/>
              <a:defRPr sz="1800">
                <a:solidFill>
                  <a:schemeClr val="dk1"/>
                </a:solidFill>
                <a:latin typeface="Arial"/>
                <a:ea typeface="Arial"/>
                <a:cs typeface="Arial"/>
              </a:defRPr>
            </a:lvl1pPr>
            <a:lvl2pPr marL="0" marR="0" lvl="1" indent="0" algn="l">
              <a:spcBef>
                <a:spcPts val="0"/>
              </a:spcBef>
              <a:spcAft>
                <a:spcPts val="0"/>
              </a:spcAft>
              <a:buNone/>
              <a:defRPr sz="1800">
                <a:solidFill>
                  <a:schemeClr val="dk1"/>
                </a:solidFill>
                <a:latin typeface="Arial"/>
                <a:ea typeface="Arial"/>
                <a:cs typeface="Arial"/>
              </a:defRPr>
            </a:lvl2pPr>
            <a:lvl3pPr marL="0" marR="0" lvl="2" indent="0" algn="l">
              <a:spcBef>
                <a:spcPts val="0"/>
              </a:spcBef>
              <a:spcAft>
                <a:spcPts val="0"/>
              </a:spcAft>
              <a:buNone/>
              <a:defRPr sz="1800">
                <a:solidFill>
                  <a:schemeClr val="dk1"/>
                </a:solidFill>
                <a:latin typeface="Arial"/>
                <a:ea typeface="Arial"/>
                <a:cs typeface="Arial"/>
              </a:defRPr>
            </a:lvl3pPr>
            <a:lvl4pPr marL="0" marR="0" lvl="3" indent="0" algn="l">
              <a:spcBef>
                <a:spcPts val="0"/>
              </a:spcBef>
              <a:spcAft>
                <a:spcPts val="0"/>
              </a:spcAft>
              <a:buNone/>
              <a:defRPr sz="1800">
                <a:solidFill>
                  <a:schemeClr val="dk1"/>
                </a:solidFill>
                <a:latin typeface="Arial"/>
                <a:ea typeface="Arial"/>
                <a:cs typeface="Arial"/>
              </a:defRPr>
            </a:lvl4pPr>
            <a:lvl5pPr marL="0" marR="0" lvl="4" indent="0" algn="l">
              <a:spcBef>
                <a:spcPts val="0"/>
              </a:spcBef>
              <a:spcAft>
                <a:spcPts val="0"/>
              </a:spcAft>
              <a:buNone/>
              <a:defRPr sz="1800">
                <a:solidFill>
                  <a:schemeClr val="dk1"/>
                </a:solidFill>
                <a:latin typeface="Arial"/>
                <a:ea typeface="Arial"/>
                <a:cs typeface="Arial"/>
              </a:defRPr>
            </a:lvl5pPr>
            <a:lvl6pPr marL="0" marR="0" lvl="5" indent="0" algn="l">
              <a:spcBef>
                <a:spcPts val="0"/>
              </a:spcBef>
              <a:spcAft>
                <a:spcPts val="0"/>
              </a:spcAft>
              <a:buNone/>
              <a:defRPr sz="1800">
                <a:solidFill>
                  <a:schemeClr val="dk1"/>
                </a:solidFill>
                <a:latin typeface="Arial"/>
                <a:ea typeface="Arial"/>
                <a:cs typeface="Arial"/>
              </a:defRPr>
            </a:lvl6pPr>
            <a:lvl7pPr marL="0" marR="0" lvl="6" indent="0" algn="l">
              <a:spcBef>
                <a:spcPts val="0"/>
              </a:spcBef>
              <a:spcAft>
                <a:spcPts val="0"/>
              </a:spcAft>
              <a:buNone/>
              <a:defRPr sz="1800">
                <a:solidFill>
                  <a:schemeClr val="dk1"/>
                </a:solidFill>
                <a:latin typeface="Arial"/>
                <a:ea typeface="Arial"/>
                <a:cs typeface="Arial"/>
              </a:defRPr>
            </a:lvl7pPr>
            <a:lvl8pPr marL="0" marR="0" lvl="7" indent="0" algn="l">
              <a:spcBef>
                <a:spcPts val="0"/>
              </a:spcBef>
              <a:spcAft>
                <a:spcPts val="0"/>
              </a:spcAft>
              <a:buNone/>
              <a:defRPr sz="1800">
                <a:solidFill>
                  <a:schemeClr val="dk1"/>
                </a:solidFill>
                <a:latin typeface="Arial"/>
                <a:ea typeface="Arial"/>
                <a:cs typeface="Arial"/>
              </a:defRPr>
            </a:lvl8pPr>
            <a:lvl9pPr marL="0" marR="0" lvl="8" indent="0" algn="l">
              <a:spcBef>
                <a:spcPts val="0"/>
              </a:spcBef>
              <a:spcAft>
                <a:spcPts val="0"/>
              </a:spcAft>
              <a:buNone/>
              <a:defRPr sz="1800">
                <a:solidFill>
                  <a:schemeClr val="dk1"/>
                </a:solidFill>
                <a:latin typeface="Arial"/>
                <a:ea typeface="Arial"/>
                <a:cs typeface="Arial"/>
              </a:defRPr>
            </a:lvl9pPr>
          </a:lstStyle>
          <a:p>
            <a:pPr marL="0" lvl="0" indent="0" algn="l">
              <a:spcBef>
                <a:spcPts val="0"/>
              </a:spcBef>
              <a:spcAft>
                <a:spcPts val="0"/>
              </a:spcAft>
              <a:buNone/>
              <a:defRPr/>
            </a:pPr>
            <a:fld id="{00000000-1234-1234-1234-123412341234}" type="slidenum">
              <a:rPr lang="ru-RU"/>
              <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Сравнение" preserve="0" showMasterPhAnim="0" type="twoTxTwoObj" userDrawn="1">
  <p:cSld name="TWO_OBJECTS_WITH_TEXT">
    <p:spTree>
      <p:nvGrpSpPr>
        <p:cNvPr id="1" name=""/>
        <p:cNvGrpSpPr/>
        <p:nvPr/>
      </p:nvGrpSpPr>
      <p:grpSpPr bwMode="auto">
        <a:xfrm>
          <a:off x="0" y="0"/>
          <a:ext cx="0" cy="0"/>
          <a:chOff x="0" y="0"/>
          <a:chExt cx="0" cy="0"/>
        </a:xfrm>
      </p:grpSpPr>
      <p:sp>
        <p:nvSpPr>
          <p:cNvPr id="32" name="Google Shape;32;p31"/>
          <p:cNvSpPr txBox="1"/>
          <p:nvPr>
            <p:ph type="title"/>
          </p:nvPr>
        </p:nvSpPr>
        <p:spPr bwMode="auto">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3" name="Google Shape;33;p31"/>
          <p:cNvSpPr txBox="1"/>
          <p:nvPr>
            <p:ph type="body" idx="1"/>
          </p:nvPr>
        </p:nvSpPr>
        <p:spPr bwMode="auto">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pPr>
              <a:defRPr/>
            </a:pPr>
            <a:endParaRPr/>
          </a:p>
        </p:txBody>
      </p:sp>
      <p:sp>
        <p:nvSpPr>
          <p:cNvPr id="34" name="Google Shape;34;p31"/>
          <p:cNvSpPr txBox="1"/>
          <p:nvPr>
            <p:ph type="body" idx="2"/>
          </p:nvPr>
        </p:nvSpPr>
        <p:spPr bwMode="auto">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pPr>
              <a:defRPr/>
            </a:pPr>
            <a:endParaRPr/>
          </a:p>
        </p:txBody>
      </p:sp>
      <p:sp>
        <p:nvSpPr>
          <p:cNvPr id="35" name="Google Shape;35;p31"/>
          <p:cNvSpPr txBox="1"/>
          <p:nvPr>
            <p:ph type="body" idx="3"/>
          </p:nvPr>
        </p:nvSpPr>
        <p:spPr bwMode="auto">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pPr>
              <a:defRPr/>
            </a:pPr>
            <a:endParaRPr/>
          </a:p>
        </p:txBody>
      </p:sp>
      <p:sp>
        <p:nvSpPr>
          <p:cNvPr id="36" name="Google Shape;36;p31"/>
          <p:cNvSpPr txBox="1"/>
          <p:nvPr>
            <p:ph type="body" idx="4"/>
          </p:nvPr>
        </p:nvSpPr>
        <p:spPr bwMode="auto">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pPr>
              <a:defRPr/>
            </a:pPr>
            <a:endParaRPr/>
          </a:p>
        </p:txBody>
      </p:sp>
      <p:sp>
        <p:nvSpPr>
          <p:cNvPr id="37" name="Google Shape;37;p31"/>
          <p:cNvSpPr txBox="1"/>
          <p:nvPr>
            <p:ph type="ftr" idx="11"/>
          </p:nvPr>
        </p:nvSpPr>
        <p:spPr bwMode="auto">
          <a:xfrm>
            <a:off x="8331200" y="6443664"/>
            <a:ext cx="3352800" cy="320675"/>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800">
                <a:solidFill>
                  <a:schemeClr val="dk1"/>
                </a:solidFill>
                <a:latin typeface="Arial"/>
                <a:ea typeface="Arial"/>
                <a:cs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defRPr>
            </a:lvl9pPr>
          </a:lstStyle>
          <a:p>
            <a:pPr>
              <a:defRPr/>
            </a:pPr>
            <a:endParaRPr/>
          </a:p>
        </p:txBody>
      </p:sp>
      <p:sp>
        <p:nvSpPr>
          <p:cNvPr id="38" name="Google Shape;38;p31"/>
          <p:cNvSpPr txBox="1"/>
          <p:nvPr>
            <p:ph type="sldNum" idx="12"/>
          </p:nvPr>
        </p:nvSpPr>
        <p:spPr bwMode="auto">
          <a:xfrm>
            <a:off x="5892800" y="6443664"/>
            <a:ext cx="2032000" cy="320675"/>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None/>
              <a:defRPr sz="1800">
                <a:solidFill>
                  <a:schemeClr val="dk1"/>
                </a:solidFill>
                <a:latin typeface="Arial"/>
                <a:ea typeface="Arial"/>
                <a:cs typeface="Arial"/>
              </a:defRPr>
            </a:lvl1pPr>
            <a:lvl2pPr marL="0" marR="0" lvl="1" indent="0" algn="l">
              <a:spcBef>
                <a:spcPts val="0"/>
              </a:spcBef>
              <a:spcAft>
                <a:spcPts val="0"/>
              </a:spcAft>
              <a:buNone/>
              <a:defRPr sz="1800">
                <a:solidFill>
                  <a:schemeClr val="dk1"/>
                </a:solidFill>
                <a:latin typeface="Arial"/>
                <a:ea typeface="Arial"/>
                <a:cs typeface="Arial"/>
              </a:defRPr>
            </a:lvl2pPr>
            <a:lvl3pPr marL="0" marR="0" lvl="2" indent="0" algn="l">
              <a:spcBef>
                <a:spcPts val="0"/>
              </a:spcBef>
              <a:spcAft>
                <a:spcPts val="0"/>
              </a:spcAft>
              <a:buNone/>
              <a:defRPr sz="1800">
                <a:solidFill>
                  <a:schemeClr val="dk1"/>
                </a:solidFill>
                <a:latin typeface="Arial"/>
                <a:ea typeface="Arial"/>
                <a:cs typeface="Arial"/>
              </a:defRPr>
            </a:lvl3pPr>
            <a:lvl4pPr marL="0" marR="0" lvl="3" indent="0" algn="l">
              <a:spcBef>
                <a:spcPts val="0"/>
              </a:spcBef>
              <a:spcAft>
                <a:spcPts val="0"/>
              </a:spcAft>
              <a:buNone/>
              <a:defRPr sz="1800">
                <a:solidFill>
                  <a:schemeClr val="dk1"/>
                </a:solidFill>
                <a:latin typeface="Arial"/>
                <a:ea typeface="Arial"/>
                <a:cs typeface="Arial"/>
              </a:defRPr>
            </a:lvl4pPr>
            <a:lvl5pPr marL="0" marR="0" lvl="4" indent="0" algn="l">
              <a:spcBef>
                <a:spcPts val="0"/>
              </a:spcBef>
              <a:spcAft>
                <a:spcPts val="0"/>
              </a:spcAft>
              <a:buNone/>
              <a:defRPr sz="1800">
                <a:solidFill>
                  <a:schemeClr val="dk1"/>
                </a:solidFill>
                <a:latin typeface="Arial"/>
                <a:ea typeface="Arial"/>
                <a:cs typeface="Arial"/>
              </a:defRPr>
            </a:lvl5pPr>
            <a:lvl6pPr marL="0" marR="0" lvl="5" indent="0" algn="l">
              <a:spcBef>
                <a:spcPts val="0"/>
              </a:spcBef>
              <a:spcAft>
                <a:spcPts val="0"/>
              </a:spcAft>
              <a:buNone/>
              <a:defRPr sz="1800">
                <a:solidFill>
                  <a:schemeClr val="dk1"/>
                </a:solidFill>
                <a:latin typeface="Arial"/>
                <a:ea typeface="Arial"/>
                <a:cs typeface="Arial"/>
              </a:defRPr>
            </a:lvl6pPr>
            <a:lvl7pPr marL="0" marR="0" lvl="6" indent="0" algn="l">
              <a:spcBef>
                <a:spcPts val="0"/>
              </a:spcBef>
              <a:spcAft>
                <a:spcPts val="0"/>
              </a:spcAft>
              <a:buNone/>
              <a:defRPr sz="1800">
                <a:solidFill>
                  <a:schemeClr val="dk1"/>
                </a:solidFill>
                <a:latin typeface="Arial"/>
                <a:ea typeface="Arial"/>
                <a:cs typeface="Arial"/>
              </a:defRPr>
            </a:lvl7pPr>
            <a:lvl8pPr marL="0" marR="0" lvl="7" indent="0" algn="l">
              <a:spcBef>
                <a:spcPts val="0"/>
              </a:spcBef>
              <a:spcAft>
                <a:spcPts val="0"/>
              </a:spcAft>
              <a:buNone/>
              <a:defRPr sz="1800">
                <a:solidFill>
                  <a:schemeClr val="dk1"/>
                </a:solidFill>
                <a:latin typeface="Arial"/>
                <a:ea typeface="Arial"/>
                <a:cs typeface="Arial"/>
              </a:defRPr>
            </a:lvl8pPr>
            <a:lvl9pPr marL="0" marR="0" lvl="8" indent="0" algn="l">
              <a:spcBef>
                <a:spcPts val="0"/>
              </a:spcBef>
              <a:spcAft>
                <a:spcPts val="0"/>
              </a:spcAft>
              <a:buNone/>
              <a:defRPr sz="1800">
                <a:solidFill>
                  <a:schemeClr val="dk1"/>
                </a:solidFill>
                <a:latin typeface="Arial"/>
                <a:ea typeface="Arial"/>
                <a:cs typeface="Arial"/>
              </a:defRPr>
            </a:lvl9pPr>
          </a:lstStyle>
          <a:p>
            <a:pPr marL="0" lvl="0" indent="0" algn="l">
              <a:spcBef>
                <a:spcPts val="0"/>
              </a:spcBef>
              <a:spcAft>
                <a:spcPts val="0"/>
              </a:spcAft>
              <a:buNone/>
              <a:defRPr/>
            </a:pPr>
            <a:fld id="{00000000-1234-1234-1234-123412341234}" type="slidenum">
              <a:rPr lang="ru-RU"/>
              <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Только заголовок" preserve="0" showMasterPhAnim="0" type="titleOnly" userDrawn="1">
  <p:cSld name="TITLE_ONLY">
    <p:spTree>
      <p:nvGrpSpPr>
        <p:cNvPr id="1" name=""/>
        <p:cNvGrpSpPr/>
        <p:nvPr/>
      </p:nvGrpSpPr>
      <p:grpSpPr bwMode="auto">
        <a:xfrm>
          <a:off x="0" y="0"/>
          <a:ext cx="0" cy="0"/>
          <a:chOff x="0" y="0"/>
          <a:chExt cx="0" cy="0"/>
        </a:xfrm>
      </p:grpSpPr>
      <p:sp>
        <p:nvSpPr>
          <p:cNvPr id="40" name="Google Shape;40;p32"/>
          <p:cNvSpPr txBox="1"/>
          <p:nvPr>
            <p:ph type="title"/>
          </p:nvPr>
        </p:nvSpPr>
        <p:spPr bwMode="auto">
          <a:xfrm>
            <a:off x="1155699" y="171451"/>
            <a:ext cx="9855200" cy="563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1" name="Google Shape;41;p32"/>
          <p:cNvSpPr txBox="1"/>
          <p:nvPr>
            <p:ph type="ftr" idx="11"/>
          </p:nvPr>
        </p:nvSpPr>
        <p:spPr bwMode="auto">
          <a:xfrm>
            <a:off x="8331200" y="6443664"/>
            <a:ext cx="3352800" cy="320675"/>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800">
                <a:solidFill>
                  <a:schemeClr val="dk1"/>
                </a:solidFill>
                <a:latin typeface="Arial"/>
                <a:ea typeface="Arial"/>
                <a:cs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defRPr>
            </a:lvl9pPr>
          </a:lstStyle>
          <a:p>
            <a:pPr>
              <a:defRPr/>
            </a:pPr>
            <a:endParaRPr/>
          </a:p>
        </p:txBody>
      </p:sp>
      <p:sp>
        <p:nvSpPr>
          <p:cNvPr id="42" name="Google Shape;42;p32"/>
          <p:cNvSpPr txBox="1"/>
          <p:nvPr>
            <p:ph type="sldNum" idx="12"/>
          </p:nvPr>
        </p:nvSpPr>
        <p:spPr bwMode="auto">
          <a:xfrm>
            <a:off x="5892800" y="6443664"/>
            <a:ext cx="2032000" cy="320675"/>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None/>
              <a:defRPr sz="1800">
                <a:solidFill>
                  <a:schemeClr val="dk1"/>
                </a:solidFill>
                <a:latin typeface="Arial"/>
                <a:ea typeface="Arial"/>
                <a:cs typeface="Arial"/>
              </a:defRPr>
            </a:lvl1pPr>
            <a:lvl2pPr marL="0" marR="0" lvl="1" indent="0" algn="l">
              <a:spcBef>
                <a:spcPts val="0"/>
              </a:spcBef>
              <a:spcAft>
                <a:spcPts val="0"/>
              </a:spcAft>
              <a:buNone/>
              <a:defRPr sz="1800">
                <a:solidFill>
                  <a:schemeClr val="dk1"/>
                </a:solidFill>
                <a:latin typeface="Arial"/>
                <a:ea typeface="Arial"/>
                <a:cs typeface="Arial"/>
              </a:defRPr>
            </a:lvl2pPr>
            <a:lvl3pPr marL="0" marR="0" lvl="2" indent="0" algn="l">
              <a:spcBef>
                <a:spcPts val="0"/>
              </a:spcBef>
              <a:spcAft>
                <a:spcPts val="0"/>
              </a:spcAft>
              <a:buNone/>
              <a:defRPr sz="1800">
                <a:solidFill>
                  <a:schemeClr val="dk1"/>
                </a:solidFill>
                <a:latin typeface="Arial"/>
                <a:ea typeface="Arial"/>
                <a:cs typeface="Arial"/>
              </a:defRPr>
            </a:lvl3pPr>
            <a:lvl4pPr marL="0" marR="0" lvl="3" indent="0" algn="l">
              <a:spcBef>
                <a:spcPts val="0"/>
              </a:spcBef>
              <a:spcAft>
                <a:spcPts val="0"/>
              </a:spcAft>
              <a:buNone/>
              <a:defRPr sz="1800">
                <a:solidFill>
                  <a:schemeClr val="dk1"/>
                </a:solidFill>
                <a:latin typeface="Arial"/>
                <a:ea typeface="Arial"/>
                <a:cs typeface="Arial"/>
              </a:defRPr>
            </a:lvl4pPr>
            <a:lvl5pPr marL="0" marR="0" lvl="4" indent="0" algn="l">
              <a:spcBef>
                <a:spcPts val="0"/>
              </a:spcBef>
              <a:spcAft>
                <a:spcPts val="0"/>
              </a:spcAft>
              <a:buNone/>
              <a:defRPr sz="1800">
                <a:solidFill>
                  <a:schemeClr val="dk1"/>
                </a:solidFill>
                <a:latin typeface="Arial"/>
                <a:ea typeface="Arial"/>
                <a:cs typeface="Arial"/>
              </a:defRPr>
            </a:lvl5pPr>
            <a:lvl6pPr marL="0" marR="0" lvl="5" indent="0" algn="l">
              <a:spcBef>
                <a:spcPts val="0"/>
              </a:spcBef>
              <a:spcAft>
                <a:spcPts val="0"/>
              </a:spcAft>
              <a:buNone/>
              <a:defRPr sz="1800">
                <a:solidFill>
                  <a:schemeClr val="dk1"/>
                </a:solidFill>
                <a:latin typeface="Arial"/>
                <a:ea typeface="Arial"/>
                <a:cs typeface="Arial"/>
              </a:defRPr>
            </a:lvl6pPr>
            <a:lvl7pPr marL="0" marR="0" lvl="6" indent="0" algn="l">
              <a:spcBef>
                <a:spcPts val="0"/>
              </a:spcBef>
              <a:spcAft>
                <a:spcPts val="0"/>
              </a:spcAft>
              <a:buNone/>
              <a:defRPr sz="1800">
                <a:solidFill>
                  <a:schemeClr val="dk1"/>
                </a:solidFill>
                <a:latin typeface="Arial"/>
                <a:ea typeface="Arial"/>
                <a:cs typeface="Arial"/>
              </a:defRPr>
            </a:lvl7pPr>
            <a:lvl8pPr marL="0" marR="0" lvl="7" indent="0" algn="l">
              <a:spcBef>
                <a:spcPts val="0"/>
              </a:spcBef>
              <a:spcAft>
                <a:spcPts val="0"/>
              </a:spcAft>
              <a:buNone/>
              <a:defRPr sz="1800">
                <a:solidFill>
                  <a:schemeClr val="dk1"/>
                </a:solidFill>
                <a:latin typeface="Arial"/>
                <a:ea typeface="Arial"/>
                <a:cs typeface="Arial"/>
              </a:defRPr>
            </a:lvl8pPr>
            <a:lvl9pPr marL="0" marR="0" lvl="8" indent="0" algn="l">
              <a:spcBef>
                <a:spcPts val="0"/>
              </a:spcBef>
              <a:spcAft>
                <a:spcPts val="0"/>
              </a:spcAft>
              <a:buNone/>
              <a:defRPr sz="1800">
                <a:solidFill>
                  <a:schemeClr val="dk1"/>
                </a:solidFill>
                <a:latin typeface="Arial"/>
                <a:ea typeface="Arial"/>
                <a:cs typeface="Arial"/>
              </a:defRPr>
            </a:lvl9pPr>
          </a:lstStyle>
          <a:p>
            <a:pPr marL="0" lvl="0" indent="0" algn="l">
              <a:spcBef>
                <a:spcPts val="0"/>
              </a:spcBef>
              <a:spcAft>
                <a:spcPts val="0"/>
              </a:spcAft>
              <a:buNone/>
              <a:defRPr/>
            </a:pPr>
            <a:fld id="{00000000-1234-1234-1234-123412341234}" type="slidenum">
              <a:rPr lang="ru-RU"/>
              <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Пустой слайд" preserve="0" showMasterPhAnim="0" type="blank" userDrawn="1">
  <p:cSld name="BLANK">
    <p:spTree>
      <p:nvGrpSpPr>
        <p:cNvPr id="1" name=""/>
        <p:cNvGrpSpPr/>
        <p:nvPr/>
      </p:nvGrpSpPr>
      <p:grpSpPr bwMode="auto">
        <a:xfrm>
          <a:off x="0" y="0"/>
          <a:ext cx="0" cy="0"/>
          <a:chOff x="0" y="0"/>
          <a:chExt cx="0" cy="0"/>
        </a:xfrm>
      </p:grpSpPr>
      <p:sp>
        <p:nvSpPr>
          <p:cNvPr id="44" name="Google Shape;44;p33"/>
          <p:cNvSpPr txBox="1"/>
          <p:nvPr>
            <p:ph type="ftr" idx="11"/>
          </p:nvPr>
        </p:nvSpPr>
        <p:spPr bwMode="auto">
          <a:xfrm>
            <a:off x="8331200" y="6443664"/>
            <a:ext cx="3352800" cy="320675"/>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800">
                <a:solidFill>
                  <a:schemeClr val="dk1"/>
                </a:solidFill>
                <a:latin typeface="Arial"/>
                <a:ea typeface="Arial"/>
                <a:cs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defRPr>
            </a:lvl9pPr>
          </a:lstStyle>
          <a:p>
            <a:pPr>
              <a:defRPr/>
            </a:pPr>
            <a:endParaRPr/>
          </a:p>
        </p:txBody>
      </p:sp>
      <p:sp>
        <p:nvSpPr>
          <p:cNvPr id="45" name="Google Shape;45;p33"/>
          <p:cNvSpPr txBox="1"/>
          <p:nvPr>
            <p:ph type="sldNum" idx="12"/>
          </p:nvPr>
        </p:nvSpPr>
        <p:spPr bwMode="auto">
          <a:xfrm>
            <a:off x="5892800" y="6443664"/>
            <a:ext cx="2032000" cy="320675"/>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None/>
              <a:defRPr sz="1800">
                <a:solidFill>
                  <a:schemeClr val="dk1"/>
                </a:solidFill>
                <a:latin typeface="Arial"/>
                <a:ea typeface="Arial"/>
                <a:cs typeface="Arial"/>
              </a:defRPr>
            </a:lvl1pPr>
            <a:lvl2pPr marL="0" marR="0" lvl="1" indent="0" algn="l">
              <a:spcBef>
                <a:spcPts val="0"/>
              </a:spcBef>
              <a:spcAft>
                <a:spcPts val="0"/>
              </a:spcAft>
              <a:buNone/>
              <a:defRPr sz="1800">
                <a:solidFill>
                  <a:schemeClr val="dk1"/>
                </a:solidFill>
                <a:latin typeface="Arial"/>
                <a:ea typeface="Arial"/>
                <a:cs typeface="Arial"/>
              </a:defRPr>
            </a:lvl2pPr>
            <a:lvl3pPr marL="0" marR="0" lvl="2" indent="0" algn="l">
              <a:spcBef>
                <a:spcPts val="0"/>
              </a:spcBef>
              <a:spcAft>
                <a:spcPts val="0"/>
              </a:spcAft>
              <a:buNone/>
              <a:defRPr sz="1800">
                <a:solidFill>
                  <a:schemeClr val="dk1"/>
                </a:solidFill>
                <a:latin typeface="Arial"/>
                <a:ea typeface="Arial"/>
                <a:cs typeface="Arial"/>
              </a:defRPr>
            </a:lvl3pPr>
            <a:lvl4pPr marL="0" marR="0" lvl="3" indent="0" algn="l">
              <a:spcBef>
                <a:spcPts val="0"/>
              </a:spcBef>
              <a:spcAft>
                <a:spcPts val="0"/>
              </a:spcAft>
              <a:buNone/>
              <a:defRPr sz="1800">
                <a:solidFill>
                  <a:schemeClr val="dk1"/>
                </a:solidFill>
                <a:latin typeface="Arial"/>
                <a:ea typeface="Arial"/>
                <a:cs typeface="Arial"/>
              </a:defRPr>
            </a:lvl4pPr>
            <a:lvl5pPr marL="0" marR="0" lvl="4" indent="0" algn="l">
              <a:spcBef>
                <a:spcPts val="0"/>
              </a:spcBef>
              <a:spcAft>
                <a:spcPts val="0"/>
              </a:spcAft>
              <a:buNone/>
              <a:defRPr sz="1800">
                <a:solidFill>
                  <a:schemeClr val="dk1"/>
                </a:solidFill>
                <a:latin typeface="Arial"/>
                <a:ea typeface="Arial"/>
                <a:cs typeface="Arial"/>
              </a:defRPr>
            </a:lvl5pPr>
            <a:lvl6pPr marL="0" marR="0" lvl="5" indent="0" algn="l">
              <a:spcBef>
                <a:spcPts val="0"/>
              </a:spcBef>
              <a:spcAft>
                <a:spcPts val="0"/>
              </a:spcAft>
              <a:buNone/>
              <a:defRPr sz="1800">
                <a:solidFill>
                  <a:schemeClr val="dk1"/>
                </a:solidFill>
                <a:latin typeface="Arial"/>
                <a:ea typeface="Arial"/>
                <a:cs typeface="Arial"/>
              </a:defRPr>
            </a:lvl6pPr>
            <a:lvl7pPr marL="0" marR="0" lvl="6" indent="0" algn="l">
              <a:spcBef>
                <a:spcPts val="0"/>
              </a:spcBef>
              <a:spcAft>
                <a:spcPts val="0"/>
              </a:spcAft>
              <a:buNone/>
              <a:defRPr sz="1800">
                <a:solidFill>
                  <a:schemeClr val="dk1"/>
                </a:solidFill>
                <a:latin typeface="Arial"/>
                <a:ea typeface="Arial"/>
                <a:cs typeface="Arial"/>
              </a:defRPr>
            </a:lvl7pPr>
            <a:lvl8pPr marL="0" marR="0" lvl="7" indent="0" algn="l">
              <a:spcBef>
                <a:spcPts val="0"/>
              </a:spcBef>
              <a:spcAft>
                <a:spcPts val="0"/>
              </a:spcAft>
              <a:buNone/>
              <a:defRPr sz="1800">
                <a:solidFill>
                  <a:schemeClr val="dk1"/>
                </a:solidFill>
                <a:latin typeface="Arial"/>
                <a:ea typeface="Arial"/>
                <a:cs typeface="Arial"/>
              </a:defRPr>
            </a:lvl8pPr>
            <a:lvl9pPr marL="0" marR="0" lvl="8" indent="0" algn="l">
              <a:spcBef>
                <a:spcPts val="0"/>
              </a:spcBef>
              <a:spcAft>
                <a:spcPts val="0"/>
              </a:spcAft>
              <a:buNone/>
              <a:defRPr sz="1800">
                <a:solidFill>
                  <a:schemeClr val="dk1"/>
                </a:solidFill>
                <a:latin typeface="Arial"/>
                <a:ea typeface="Arial"/>
                <a:cs typeface="Arial"/>
              </a:defRPr>
            </a:lvl9pPr>
          </a:lstStyle>
          <a:p>
            <a:pPr marL="0" lvl="0" indent="0" algn="l">
              <a:spcBef>
                <a:spcPts val="0"/>
              </a:spcBef>
              <a:spcAft>
                <a:spcPts val="0"/>
              </a:spcAft>
              <a:buNone/>
              <a:defRPr/>
            </a:pPr>
            <a:fld id="{00000000-1234-1234-1234-123412341234}" type="slidenum">
              <a:rPr lang="ru-RU"/>
              <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Объект с подписью" preserve="0" showMasterPhAnim="0" type="objTx" userDrawn="1">
  <p:cSld name="OBJECT_WITH_CAPTION_TEXT">
    <p:spTree>
      <p:nvGrpSpPr>
        <p:cNvPr id="1" name=""/>
        <p:cNvGrpSpPr/>
        <p:nvPr/>
      </p:nvGrpSpPr>
      <p:grpSpPr bwMode="auto">
        <a:xfrm>
          <a:off x="0" y="0"/>
          <a:ext cx="0" cy="0"/>
          <a:chOff x="0" y="0"/>
          <a:chExt cx="0" cy="0"/>
        </a:xfrm>
      </p:grpSpPr>
      <p:sp>
        <p:nvSpPr>
          <p:cNvPr id="47" name="Google Shape;47;p34"/>
          <p:cNvSpPr txBox="1"/>
          <p:nvPr>
            <p:ph type="title"/>
          </p:nvPr>
        </p:nvSpPr>
        <p:spPr bwMode="auto">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8" name="Google Shape;48;p34"/>
          <p:cNvSpPr txBox="1"/>
          <p:nvPr>
            <p:ph type="body" idx="1"/>
          </p:nvPr>
        </p:nvSpPr>
        <p:spPr bwMode="auto">
          <a:xfrm>
            <a:off x="4766732" y="273051"/>
            <a:ext cx="6815667" cy="5853113"/>
          </a:xfrm>
          <a:prstGeom prst="rect">
            <a:avLst/>
          </a:prstGeom>
          <a:noFill/>
          <a:ln>
            <a:noFill/>
          </a:ln>
        </p:spPr>
        <p:txBody>
          <a:bodyPr spcFirstLastPara="1" wrap="square" lIns="91425" tIns="45700" rIns="91425" bIns="45700" anchor="t" anchorCtr="0">
            <a:noAutofit/>
          </a:bodyPr>
          <a:lstStyle>
            <a:lvl1pPr marL="457200" lvl="0" indent="-431799"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pPr>
              <a:defRPr/>
            </a:pPr>
            <a:endParaRPr/>
          </a:p>
        </p:txBody>
      </p:sp>
      <p:sp>
        <p:nvSpPr>
          <p:cNvPr id="49" name="Google Shape;49;p34"/>
          <p:cNvSpPr txBox="1"/>
          <p:nvPr>
            <p:ph type="body" idx="2"/>
          </p:nvPr>
        </p:nvSpPr>
        <p:spPr bwMode="auto">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pPr>
              <a:defRPr/>
            </a:pPr>
            <a:endParaRPr/>
          </a:p>
        </p:txBody>
      </p:sp>
      <p:sp>
        <p:nvSpPr>
          <p:cNvPr id="50" name="Google Shape;50;p34"/>
          <p:cNvSpPr txBox="1"/>
          <p:nvPr>
            <p:ph type="ftr" idx="11"/>
          </p:nvPr>
        </p:nvSpPr>
        <p:spPr bwMode="auto">
          <a:xfrm>
            <a:off x="8331200" y="6443664"/>
            <a:ext cx="3352800" cy="320675"/>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800">
                <a:solidFill>
                  <a:schemeClr val="dk1"/>
                </a:solidFill>
                <a:latin typeface="Arial"/>
                <a:ea typeface="Arial"/>
                <a:cs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defRPr>
            </a:lvl9pPr>
          </a:lstStyle>
          <a:p>
            <a:pPr>
              <a:defRPr/>
            </a:pPr>
            <a:endParaRPr/>
          </a:p>
        </p:txBody>
      </p:sp>
      <p:sp>
        <p:nvSpPr>
          <p:cNvPr id="51" name="Google Shape;51;p34"/>
          <p:cNvSpPr txBox="1"/>
          <p:nvPr>
            <p:ph type="sldNum" idx="12"/>
          </p:nvPr>
        </p:nvSpPr>
        <p:spPr bwMode="auto">
          <a:xfrm>
            <a:off x="5892800" y="6443664"/>
            <a:ext cx="2032000" cy="320675"/>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None/>
              <a:defRPr sz="1800">
                <a:solidFill>
                  <a:schemeClr val="dk1"/>
                </a:solidFill>
                <a:latin typeface="Arial"/>
                <a:ea typeface="Arial"/>
                <a:cs typeface="Arial"/>
              </a:defRPr>
            </a:lvl1pPr>
            <a:lvl2pPr marL="0" marR="0" lvl="1" indent="0" algn="l">
              <a:spcBef>
                <a:spcPts val="0"/>
              </a:spcBef>
              <a:spcAft>
                <a:spcPts val="0"/>
              </a:spcAft>
              <a:buNone/>
              <a:defRPr sz="1800">
                <a:solidFill>
                  <a:schemeClr val="dk1"/>
                </a:solidFill>
                <a:latin typeface="Arial"/>
                <a:ea typeface="Arial"/>
                <a:cs typeface="Arial"/>
              </a:defRPr>
            </a:lvl2pPr>
            <a:lvl3pPr marL="0" marR="0" lvl="2" indent="0" algn="l">
              <a:spcBef>
                <a:spcPts val="0"/>
              </a:spcBef>
              <a:spcAft>
                <a:spcPts val="0"/>
              </a:spcAft>
              <a:buNone/>
              <a:defRPr sz="1800">
                <a:solidFill>
                  <a:schemeClr val="dk1"/>
                </a:solidFill>
                <a:latin typeface="Arial"/>
                <a:ea typeface="Arial"/>
                <a:cs typeface="Arial"/>
              </a:defRPr>
            </a:lvl3pPr>
            <a:lvl4pPr marL="0" marR="0" lvl="3" indent="0" algn="l">
              <a:spcBef>
                <a:spcPts val="0"/>
              </a:spcBef>
              <a:spcAft>
                <a:spcPts val="0"/>
              </a:spcAft>
              <a:buNone/>
              <a:defRPr sz="1800">
                <a:solidFill>
                  <a:schemeClr val="dk1"/>
                </a:solidFill>
                <a:latin typeface="Arial"/>
                <a:ea typeface="Arial"/>
                <a:cs typeface="Arial"/>
              </a:defRPr>
            </a:lvl4pPr>
            <a:lvl5pPr marL="0" marR="0" lvl="4" indent="0" algn="l">
              <a:spcBef>
                <a:spcPts val="0"/>
              </a:spcBef>
              <a:spcAft>
                <a:spcPts val="0"/>
              </a:spcAft>
              <a:buNone/>
              <a:defRPr sz="1800">
                <a:solidFill>
                  <a:schemeClr val="dk1"/>
                </a:solidFill>
                <a:latin typeface="Arial"/>
                <a:ea typeface="Arial"/>
                <a:cs typeface="Arial"/>
              </a:defRPr>
            </a:lvl5pPr>
            <a:lvl6pPr marL="0" marR="0" lvl="5" indent="0" algn="l">
              <a:spcBef>
                <a:spcPts val="0"/>
              </a:spcBef>
              <a:spcAft>
                <a:spcPts val="0"/>
              </a:spcAft>
              <a:buNone/>
              <a:defRPr sz="1800">
                <a:solidFill>
                  <a:schemeClr val="dk1"/>
                </a:solidFill>
                <a:latin typeface="Arial"/>
                <a:ea typeface="Arial"/>
                <a:cs typeface="Arial"/>
              </a:defRPr>
            </a:lvl6pPr>
            <a:lvl7pPr marL="0" marR="0" lvl="6" indent="0" algn="l">
              <a:spcBef>
                <a:spcPts val="0"/>
              </a:spcBef>
              <a:spcAft>
                <a:spcPts val="0"/>
              </a:spcAft>
              <a:buNone/>
              <a:defRPr sz="1800">
                <a:solidFill>
                  <a:schemeClr val="dk1"/>
                </a:solidFill>
                <a:latin typeface="Arial"/>
                <a:ea typeface="Arial"/>
                <a:cs typeface="Arial"/>
              </a:defRPr>
            </a:lvl7pPr>
            <a:lvl8pPr marL="0" marR="0" lvl="7" indent="0" algn="l">
              <a:spcBef>
                <a:spcPts val="0"/>
              </a:spcBef>
              <a:spcAft>
                <a:spcPts val="0"/>
              </a:spcAft>
              <a:buNone/>
              <a:defRPr sz="1800">
                <a:solidFill>
                  <a:schemeClr val="dk1"/>
                </a:solidFill>
                <a:latin typeface="Arial"/>
                <a:ea typeface="Arial"/>
                <a:cs typeface="Arial"/>
              </a:defRPr>
            </a:lvl8pPr>
            <a:lvl9pPr marL="0" marR="0" lvl="8" indent="0" algn="l">
              <a:spcBef>
                <a:spcPts val="0"/>
              </a:spcBef>
              <a:spcAft>
                <a:spcPts val="0"/>
              </a:spcAft>
              <a:buNone/>
              <a:defRPr sz="1800">
                <a:solidFill>
                  <a:schemeClr val="dk1"/>
                </a:solidFill>
                <a:latin typeface="Arial"/>
                <a:ea typeface="Arial"/>
                <a:cs typeface="Arial"/>
              </a:defRPr>
            </a:lvl9pPr>
          </a:lstStyle>
          <a:p>
            <a:pPr marL="0" lvl="0" indent="0" algn="l">
              <a:spcBef>
                <a:spcPts val="0"/>
              </a:spcBef>
              <a:spcAft>
                <a:spcPts val="0"/>
              </a:spcAft>
              <a:buNone/>
              <a:defRPr/>
            </a:pPr>
            <a:fld id="{00000000-1234-1234-1234-123412341234}" type="slidenum">
              <a:rPr lang="ru-RU"/>
              <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Рисунок с подписью" preserve="0" showMasterPhAnim="0" type="picTx" userDrawn="1">
  <p:cSld name="PICTURE_WITH_CAPTION_TEXT">
    <p:spTree>
      <p:nvGrpSpPr>
        <p:cNvPr id="1" name=""/>
        <p:cNvGrpSpPr/>
        <p:nvPr/>
      </p:nvGrpSpPr>
      <p:grpSpPr bwMode="auto">
        <a:xfrm>
          <a:off x="0" y="0"/>
          <a:ext cx="0" cy="0"/>
          <a:chOff x="0" y="0"/>
          <a:chExt cx="0" cy="0"/>
        </a:xfrm>
      </p:grpSpPr>
      <p:sp>
        <p:nvSpPr>
          <p:cNvPr id="53" name="Google Shape;53;p35"/>
          <p:cNvSpPr txBox="1"/>
          <p:nvPr>
            <p:ph type="title"/>
          </p:nvPr>
        </p:nvSpPr>
        <p:spPr bwMode="auto">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4" name="Google Shape;54;p35"/>
          <p:cNvSpPr/>
          <p:nvPr>
            <p:ph type="pic" idx="2"/>
          </p:nvPr>
        </p:nvSpPr>
        <p:spPr bwMode="auto">
          <a:xfrm>
            <a:off x="2389717" y="612775"/>
            <a:ext cx="7315200" cy="4114800"/>
          </a:xfrm>
          <a:prstGeom prst="rect">
            <a:avLst/>
          </a:prstGeom>
          <a:noFill/>
          <a:ln>
            <a:noFill/>
          </a:ln>
        </p:spPr>
      </p:sp>
      <p:sp>
        <p:nvSpPr>
          <p:cNvPr id="55" name="Google Shape;55;p35"/>
          <p:cNvSpPr txBox="1"/>
          <p:nvPr>
            <p:ph type="body" idx="1"/>
          </p:nvPr>
        </p:nvSpPr>
        <p:spPr bwMode="auto">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pPr>
              <a:defRPr/>
            </a:pPr>
            <a:endParaRPr/>
          </a:p>
        </p:txBody>
      </p:sp>
      <p:sp>
        <p:nvSpPr>
          <p:cNvPr id="56" name="Google Shape;56;p35"/>
          <p:cNvSpPr txBox="1"/>
          <p:nvPr>
            <p:ph type="ftr" idx="11"/>
          </p:nvPr>
        </p:nvSpPr>
        <p:spPr bwMode="auto">
          <a:xfrm>
            <a:off x="8331200" y="6443664"/>
            <a:ext cx="3352800" cy="320675"/>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400"/>
              <a:buNone/>
              <a:defRPr sz="1800">
                <a:solidFill>
                  <a:schemeClr val="dk1"/>
                </a:solidFill>
                <a:latin typeface="Arial"/>
                <a:ea typeface="Arial"/>
                <a:cs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defRPr>
            </a:lvl9pPr>
          </a:lstStyle>
          <a:p>
            <a:pPr>
              <a:defRPr/>
            </a:pPr>
            <a:endParaRPr/>
          </a:p>
        </p:txBody>
      </p:sp>
      <p:sp>
        <p:nvSpPr>
          <p:cNvPr id="57" name="Google Shape;57;p35"/>
          <p:cNvSpPr txBox="1"/>
          <p:nvPr>
            <p:ph type="sldNum" idx="12"/>
          </p:nvPr>
        </p:nvSpPr>
        <p:spPr bwMode="auto">
          <a:xfrm>
            <a:off x="5892800" y="6443664"/>
            <a:ext cx="2032000" cy="320675"/>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None/>
              <a:defRPr sz="1800">
                <a:solidFill>
                  <a:schemeClr val="dk1"/>
                </a:solidFill>
                <a:latin typeface="Arial"/>
                <a:ea typeface="Arial"/>
                <a:cs typeface="Arial"/>
              </a:defRPr>
            </a:lvl1pPr>
            <a:lvl2pPr marL="0" marR="0" lvl="1" indent="0" algn="l">
              <a:spcBef>
                <a:spcPts val="0"/>
              </a:spcBef>
              <a:spcAft>
                <a:spcPts val="0"/>
              </a:spcAft>
              <a:buNone/>
              <a:defRPr sz="1800">
                <a:solidFill>
                  <a:schemeClr val="dk1"/>
                </a:solidFill>
                <a:latin typeface="Arial"/>
                <a:ea typeface="Arial"/>
                <a:cs typeface="Arial"/>
              </a:defRPr>
            </a:lvl2pPr>
            <a:lvl3pPr marL="0" marR="0" lvl="2" indent="0" algn="l">
              <a:spcBef>
                <a:spcPts val="0"/>
              </a:spcBef>
              <a:spcAft>
                <a:spcPts val="0"/>
              </a:spcAft>
              <a:buNone/>
              <a:defRPr sz="1800">
                <a:solidFill>
                  <a:schemeClr val="dk1"/>
                </a:solidFill>
                <a:latin typeface="Arial"/>
                <a:ea typeface="Arial"/>
                <a:cs typeface="Arial"/>
              </a:defRPr>
            </a:lvl3pPr>
            <a:lvl4pPr marL="0" marR="0" lvl="3" indent="0" algn="l">
              <a:spcBef>
                <a:spcPts val="0"/>
              </a:spcBef>
              <a:spcAft>
                <a:spcPts val="0"/>
              </a:spcAft>
              <a:buNone/>
              <a:defRPr sz="1800">
                <a:solidFill>
                  <a:schemeClr val="dk1"/>
                </a:solidFill>
                <a:latin typeface="Arial"/>
                <a:ea typeface="Arial"/>
                <a:cs typeface="Arial"/>
              </a:defRPr>
            </a:lvl4pPr>
            <a:lvl5pPr marL="0" marR="0" lvl="4" indent="0" algn="l">
              <a:spcBef>
                <a:spcPts val="0"/>
              </a:spcBef>
              <a:spcAft>
                <a:spcPts val="0"/>
              </a:spcAft>
              <a:buNone/>
              <a:defRPr sz="1800">
                <a:solidFill>
                  <a:schemeClr val="dk1"/>
                </a:solidFill>
                <a:latin typeface="Arial"/>
                <a:ea typeface="Arial"/>
                <a:cs typeface="Arial"/>
              </a:defRPr>
            </a:lvl5pPr>
            <a:lvl6pPr marL="0" marR="0" lvl="5" indent="0" algn="l">
              <a:spcBef>
                <a:spcPts val="0"/>
              </a:spcBef>
              <a:spcAft>
                <a:spcPts val="0"/>
              </a:spcAft>
              <a:buNone/>
              <a:defRPr sz="1800">
                <a:solidFill>
                  <a:schemeClr val="dk1"/>
                </a:solidFill>
                <a:latin typeface="Arial"/>
                <a:ea typeface="Arial"/>
                <a:cs typeface="Arial"/>
              </a:defRPr>
            </a:lvl6pPr>
            <a:lvl7pPr marL="0" marR="0" lvl="6" indent="0" algn="l">
              <a:spcBef>
                <a:spcPts val="0"/>
              </a:spcBef>
              <a:spcAft>
                <a:spcPts val="0"/>
              </a:spcAft>
              <a:buNone/>
              <a:defRPr sz="1800">
                <a:solidFill>
                  <a:schemeClr val="dk1"/>
                </a:solidFill>
                <a:latin typeface="Arial"/>
                <a:ea typeface="Arial"/>
                <a:cs typeface="Arial"/>
              </a:defRPr>
            </a:lvl7pPr>
            <a:lvl8pPr marL="0" marR="0" lvl="7" indent="0" algn="l">
              <a:spcBef>
                <a:spcPts val="0"/>
              </a:spcBef>
              <a:spcAft>
                <a:spcPts val="0"/>
              </a:spcAft>
              <a:buNone/>
              <a:defRPr sz="1800">
                <a:solidFill>
                  <a:schemeClr val="dk1"/>
                </a:solidFill>
                <a:latin typeface="Arial"/>
                <a:ea typeface="Arial"/>
                <a:cs typeface="Arial"/>
              </a:defRPr>
            </a:lvl8pPr>
            <a:lvl9pPr marL="0" marR="0" lvl="8" indent="0" algn="l">
              <a:spcBef>
                <a:spcPts val="0"/>
              </a:spcBef>
              <a:spcAft>
                <a:spcPts val="0"/>
              </a:spcAft>
              <a:buNone/>
              <a:defRPr sz="1800">
                <a:solidFill>
                  <a:schemeClr val="dk1"/>
                </a:solidFill>
                <a:latin typeface="Arial"/>
                <a:ea typeface="Arial"/>
                <a:cs typeface="Arial"/>
              </a:defRPr>
            </a:lvl9pPr>
          </a:lstStyle>
          <a:p>
            <a:pPr marL="0" lvl="0" indent="0" algn="l">
              <a:spcBef>
                <a:spcPts val="0"/>
              </a:spcBef>
              <a:spcAft>
                <a:spcPts val="0"/>
              </a:spcAft>
              <a:buNone/>
              <a:defRPr/>
            </a:pPr>
            <a:fld id="{00000000-1234-1234-1234-123412341234}" type="slidenum">
              <a:rPr lang="ru-RU"/>
              <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rgbClr val="B2C5BF"/>
        </a:solidFill>
      </p:bgPr>
    </p:bg>
    <p:spTree>
      <p:nvGrpSpPr>
        <p:cNvPr id="1" name=""/>
        <p:cNvGrpSpPr/>
        <p:nvPr/>
      </p:nvGrpSpPr>
      <p:grpSpPr bwMode="auto">
        <a:xfrm>
          <a:off x="0" y="0"/>
          <a:ext cx="0" cy="0"/>
          <a:chOff x="0" y="0"/>
          <a:chExt cx="0" cy="0"/>
        </a:xfrm>
      </p:grpSpPr>
      <p:sp>
        <p:nvSpPr>
          <p:cNvPr id="6" name="Google Shape;6;p26"/>
          <p:cNvSpPr txBox="1"/>
          <p:nvPr>
            <p:ph type="body" idx="1"/>
          </p:nvPr>
        </p:nvSpPr>
        <p:spPr bwMode="auto">
          <a:xfrm>
            <a:off x="1047715" y="928670"/>
            <a:ext cx="10464800" cy="5443538"/>
          </a:xfrm>
          <a:prstGeom prst="rect">
            <a:avLst/>
          </a:prstGeom>
          <a:noFill/>
          <a:ln>
            <a:noFill/>
          </a:ln>
        </p:spPr>
        <p:txBody>
          <a:bodyPr spcFirstLastPara="1" wrap="square" lIns="91425" tIns="45700" rIns="91425" bIns="45700" anchor="t" anchorCtr="0">
            <a:noAutofit/>
          </a:bodyPr>
          <a:lstStyle>
            <a:lvl1pPr marL="457200" marR="0" lvl="0" indent="-406400" algn="l">
              <a:spcBef>
                <a:spcPts val="560"/>
              </a:spcBef>
              <a:spcAft>
                <a:spcPts val="0"/>
              </a:spcAft>
              <a:buClr>
                <a:schemeClr val="hlink"/>
              </a:buClr>
              <a:buSzPts val="2800"/>
              <a:buFont typeface="Noto Sans Symbols"/>
              <a:buChar char="❖"/>
              <a:defRPr sz="2800" b="1" i="0" u="none" strike="noStrike" cap="none">
                <a:solidFill>
                  <a:schemeClr val="accent1"/>
                </a:solidFill>
                <a:latin typeface="Verdana"/>
                <a:ea typeface="Verdana"/>
                <a:cs typeface="Verdana"/>
              </a:defRPr>
            </a:lvl1pPr>
            <a:lvl2pPr marL="914400" marR="0" lvl="1" indent="-406400" algn="l">
              <a:spcBef>
                <a:spcPts val="560"/>
              </a:spcBef>
              <a:spcAft>
                <a:spcPts val="0"/>
              </a:spcAft>
              <a:buClr>
                <a:schemeClr val="accent1"/>
              </a:buClr>
              <a:buSzPts val="2800"/>
              <a:buFont typeface="Noto Sans Symbols"/>
              <a:buChar char="▪"/>
              <a:defRPr sz="2800" b="0" i="0" u="none" strike="noStrike" cap="none">
                <a:solidFill>
                  <a:schemeClr val="dk1"/>
                </a:solidFill>
                <a:latin typeface="Arial"/>
                <a:ea typeface="Arial"/>
                <a:cs typeface="Arial"/>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defRPr>
            </a:lvl9pPr>
          </a:lstStyle>
          <a:p>
            <a:pPr>
              <a:defRPr/>
            </a:pPr>
            <a:endParaRPr/>
          </a:p>
        </p:txBody>
      </p:sp>
      <p:sp>
        <p:nvSpPr>
          <p:cNvPr id="7" name="Google Shape;7;p26"/>
          <p:cNvSpPr txBox="1"/>
          <p:nvPr>
            <p:ph type="title"/>
          </p:nvPr>
        </p:nvSpPr>
        <p:spPr bwMode="auto">
          <a:xfrm>
            <a:off x="1155699" y="171451"/>
            <a:ext cx="9855200" cy="563563"/>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3200" b="1" i="0" u="none" strike="noStrike" cap="none">
                <a:solidFill>
                  <a:schemeClr val="lt1"/>
                </a:solidFill>
                <a:latin typeface="Verdana"/>
                <a:ea typeface="Verdana"/>
                <a:cs typeface="Verdana"/>
              </a:defRPr>
            </a:lvl1pPr>
            <a:lvl2pPr marR="0" lvl="1" algn="l">
              <a:spcBef>
                <a:spcPts val="0"/>
              </a:spcBef>
              <a:spcAft>
                <a:spcPts val="0"/>
              </a:spcAft>
              <a:buSzPts val="1400"/>
              <a:buNone/>
              <a:defRPr sz="3200" b="1" i="0" u="none" strike="noStrike" cap="none">
                <a:solidFill>
                  <a:schemeClr val="lt1"/>
                </a:solidFill>
                <a:latin typeface="Verdana"/>
                <a:ea typeface="Verdana"/>
                <a:cs typeface="Verdana"/>
              </a:defRPr>
            </a:lvl2pPr>
            <a:lvl3pPr marR="0" lvl="2" algn="l">
              <a:spcBef>
                <a:spcPts val="0"/>
              </a:spcBef>
              <a:spcAft>
                <a:spcPts val="0"/>
              </a:spcAft>
              <a:buSzPts val="1400"/>
              <a:buNone/>
              <a:defRPr sz="3200" b="1" i="0" u="none" strike="noStrike" cap="none">
                <a:solidFill>
                  <a:schemeClr val="lt1"/>
                </a:solidFill>
                <a:latin typeface="Verdana"/>
                <a:ea typeface="Verdana"/>
                <a:cs typeface="Verdana"/>
              </a:defRPr>
            </a:lvl3pPr>
            <a:lvl4pPr marR="0" lvl="3" algn="l">
              <a:spcBef>
                <a:spcPts val="0"/>
              </a:spcBef>
              <a:spcAft>
                <a:spcPts val="0"/>
              </a:spcAft>
              <a:buSzPts val="1400"/>
              <a:buNone/>
              <a:defRPr sz="3200" b="1" i="0" u="none" strike="noStrike" cap="none">
                <a:solidFill>
                  <a:schemeClr val="lt1"/>
                </a:solidFill>
                <a:latin typeface="Verdana"/>
                <a:ea typeface="Verdana"/>
                <a:cs typeface="Verdana"/>
              </a:defRPr>
            </a:lvl4pPr>
            <a:lvl5pPr marR="0" lvl="4" algn="l">
              <a:spcBef>
                <a:spcPts val="0"/>
              </a:spcBef>
              <a:spcAft>
                <a:spcPts val="0"/>
              </a:spcAft>
              <a:buSzPts val="1400"/>
              <a:buNone/>
              <a:defRPr sz="3200" b="1" i="0" u="none" strike="noStrike" cap="none">
                <a:solidFill>
                  <a:schemeClr val="lt1"/>
                </a:solidFill>
                <a:latin typeface="Verdana"/>
                <a:ea typeface="Verdana"/>
                <a:cs typeface="Verdana"/>
              </a:defRPr>
            </a:lvl5pPr>
            <a:lvl6pPr marR="0" lvl="5" algn="l">
              <a:spcBef>
                <a:spcPts val="0"/>
              </a:spcBef>
              <a:spcAft>
                <a:spcPts val="0"/>
              </a:spcAft>
              <a:buSzPts val="1400"/>
              <a:buNone/>
              <a:defRPr sz="3200" b="1" i="0" u="none" strike="noStrike" cap="none">
                <a:solidFill>
                  <a:schemeClr val="lt1"/>
                </a:solidFill>
                <a:latin typeface="Verdana"/>
                <a:ea typeface="Verdana"/>
                <a:cs typeface="Verdana"/>
              </a:defRPr>
            </a:lvl6pPr>
            <a:lvl7pPr marR="0" lvl="6" algn="l">
              <a:spcBef>
                <a:spcPts val="0"/>
              </a:spcBef>
              <a:spcAft>
                <a:spcPts val="0"/>
              </a:spcAft>
              <a:buSzPts val="1400"/>
              <a:buNone/>
              <a:defRPr sz="3200" b="1" i="0" u="none" strike="noStrike" cap="none">
                <a:solidFill>
                  <a:schemeClr val="lt1"/>
                </a:solidFill>
                <a:latin typeface="Verdana"/>
                <a:ea typeface="Verdana"/>
                <a:cs typeface="Verdana"/>
              </a:defRPr>
            </a:lvl7pPr>
            <a:lvl8pPr marR="0" lvl="7" algn="l">
              <a:spcBef>
                <a:spcPts val="0"/>
              </a:spcBef>
              <a:spcAft>
                <a:spcPts val="0"/>
              </a:spcAft>
              <a:buSzPts val="1400"/>
              <a:buNone/>
              <a:defRPr sz="3200" b="1" i="0" u="none" strike="noStrike" cap="none">
                <a:solidFill>
                  <a:schemeClr val="lt1"/>
                </a:solidFill>
                <a:latin typeface="Verdana"/>
                <a:ea typeface="Verdana"/>
                <a:cs typeface="Verdana"/>
              </a:defRPr>
            </a:lvl8pPr>
            <a:lvl9pPr marR="0" lvl="8" algn="l">
              <a:spcBef>
                <a:spcPts val="0"/>
              </a:spcBef>
              <a:spcAft>
                <a:spcPts val="0"/>
              </a:spcAft>
              <a:buSzPts val="1400"/>
              <a:buNone/>
              <a:defRPr sz="3200" b="1" i="0" u="none" strike="noStrike" cap="none">
                <a:solidFill>
                  <a:schemeClr val="lt1"/>
                </a:solidFill>
                <a:latin typeface="Verdana"/>
                <a:ea typeface="Verdana"/>
                <a:cs typeface="Verdana"/>
              </a:defRPr>
            </a:lvl9pPr>
          </a:lstStyle>
          <a:p>
            <a:pPr>
              <a:defRPr/>
            </a:pPr>
            <a:endParaRPr/>
          </a:p>
        </p:txBody>
      </p:sp>
      <p:pic>
        <p:nvPicPr>
          <p:cNvPr id="8" name="Google Shape;8;p26"/>
          <p:cNvPicPr/>
          <p:nvPr/>
        </p:nvPicPr>
        <p:blipFill>
          <a:blip r:embed="rId14">
            <a:alphaModFix/>
          </a:blip>
          <a:srcRect l="0" t="0" r="0" b="0"/>
          <a:stretch/>
        </p:blipFill>
        <p:spPr bwMode="auto">
          <a:xfrm rot="5400000">
            <a:off x="-2500339" y="3214696"/>
            <a:ext cx="6143644" cy="1142965"/>
          </a:xfrm>
          <a:prstGeom prst="rect">
            <a:avLst/>
          </a:prstGeom>
          <a:noFill/>
          <a:ln>
            <a:noFill/>
          </a:ln>
        </p:spPr>
      </p:pic>
      <p:sp>
        <p:nvSpPr>
          <p:cNvPr id="9" name="Google Shape;9;p26"/>
          <p:cNvSpPr/>
          <p:nvPr/>
        </p:nvSpPr>
        <p:spPr bwMode="auto">
          <a:xfrm>
            <a:off x="0" y="0"/>
            <a:ext cx="12192000" cy="762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a:spcBef>
                <a:spcPts val="0"/>
              </a:spcBef>
              <a:spcAft>
                <a:spcPts val="0"/>
              </a:spcAft>
              <a:buNone/>
              <a:defRPr/>
            </a:pPr>
            <a:endParaRPr sz="1800">
              <a:solidFill>
                <a:schemeClr val="dk1"/>
              </a:solidFill>
              <a:latin typeface="Arial"/>
              <a:ea typeface="Arial"/>
              <a:cs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76" name="Google Shape;76;p1"/>
          <p:cNvSpPr txBox="1"/>
          <p:nvPr>
            <p:ph type="subTitle" idx="4294967295"/>
          </p:nvPr>
        </p:nvSpPr>
        <p:spPr bwMode="auto">
          <a:xfrm>
            <a:off x="191344" y="4221088"/>
            <a:ext cx="11737304" cy="136815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ctr">
              <a:spcBef>
                <a:spcPts val="0"/>
              </a:spcBef>
              <a:spcAft>
                <a:spcPts val="0"/>
              </a:spcAft>
              <a:buClr>
                <a:schemeClr val="hlink"/>
              </a:buClr>
              <a:buSzPts val="4400"/>
              <a:buFont typeface="Noto Sans Symbols"/>
              <a:buNone/>
              <a:defRPr/>
            </a:pPr>
            <a:r>
              <a:rPr lang="ru-RU" sz="4400" b="1" i="0" u="none" strike="noStrike" cap="none">
                <a:solidFill>
                  <a:srgbClr val="26332F"/>
                </a:solidFill>
                <a:latin typeface="Cambria"/>
                <a:ea typeface="Cambria"/>
                <a:cs typeface="Cambria"/>
              </a:rPr>
              <a:t>Провозглашение и становление государственного суверенитета Республики Беларусь</a:t>
            </a:r>
            <a:endParaRPr sz="4400" b="1" i="0" u="none" strike="noStrike" cap="none">
              <a:solidFill>
                <a:srgbClr val="26332F"/>
              </a:solidFill>
              <a:latin typeface="Cambria"/>
              <a:ea typeface="Cambria"/>
              <a:cs typeface="Cambria"/>
            </a:endParaRPr>
          </a:p>
        </p:txBody>
      </p:sp>
      <p:sp>
        <p:nvSpPr>
          <p:cNvPr id="77" name="Google Shape;77;p1"/>
          <p:cNvSpPr txBox="1"/>
          <p:nvPr/>
        </p:nvSpPr>
        <p:spPr bwMode="auto">
          <a:xfrm>
            <a:off x="11263306" y="6270154"/>
            <a:ext cx="928694" cy="6096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800" b="1">
              <a:solidFill>
                <a:srgbClr val="26332F"/>
              </a:solidFill>
              <a:latin typeface="Cambria"/>
              <a:ea typeface="Cambria"/>
              <a:cs typeface="Cambria"/>
            </a:endParaRPr>
          </a:p>
        </p:txBody>
      </p:sp>
      <p:sp>
        <p:nvSpPr>
          <p:cNvPr id="78" name="Google Shape;78;p1" descr="ÐÐ° Ð¿Ð»Ð¾ÑÐ°Ð´Ð¸ Ñ Ð²Ð¾ÐºÐ·Ð°Ð»Ð°. ÐÑÐ¾ Ð¸ Ð¿Ð¾ÑÐµÐ¼Ñ 115 Ð»ÐµÑ Ð½Ð°Ð·Ð°Ð´ ÑÐ°ÑÑÑÑÐµÐ»ÑÐ» Ð¼Ð¸ÑÐ¸Ð½Ð³ Ð² ÑÐµÐ½ÑÑÐµ  ÐÐ¸Ð½ÑÐºÐ°"/>
          <p:cNvSpPr/>
          <p:nvPr/>
        </p:nvSpPr>
        <p:spPr bwMode="auto">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endParaRPr sz="1800">
              <a:solidFill>
                <a:schemeClr val="dk1"/>
              </a:solidFill>
              <a:latin typeface="Arial"/>
              <a:ea typeface="Arial"/>
              <a:cs typeface="Arial"/>
            </a:endParaRPr>
          </a:p>
        </p:txBody>
      </p:sp>
      <p:sp>
        <p:nvSpPr>
          <p:cNvPr id="79" name="Google Shape;79;p1"/>
          <p:cNvSpPr txBox="1"/>
          <p:nvPr/>
        </p:nvSpPr>
        <p:spPr bwMode="auto">
          <a:xfrm>
            <a:off x="47327" y="3330990"/>
            <a:ext cx="880453" cy="701035"/>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spAutoFit/>
          </a:bodyPr>
          <a:lstStyle/>
          <a:p>
            <a:pPr marL="0" marR="0" lvl="0" indent="0" algn="l">
              <a:spcBef>
                <a:spcPts val="0"/>
              </a:spcBef>
              <a:spcAft>
                <a:spcPts val="0"/>
              </a:spcAft>
              <a:buNone/>
              <a:defRPr/>
            </a:pPr>
            <a:endParaRPr sz="4000" b="1">
              <a:solidFill>
                <a:schemeClr val="lt1"/>
              </a:solidFill>
              <a:latin typeface="Cambria"/>
              <a:ea typeface="Cambria"/>
              <a:cs typeface="Cambria"/>
            </a:endParaRPr>
          </a:p>
        </p:txBody>
      </p:sp>
      <p:pic>
        <p:nvPicPr>
          <p:cNvPr id="80" name="Google Shape;80;p1" descr="ÐÑÑÐ¾ÑÐ¸Ñ ÑÑÐ°Ð½Ð¾Ð²Ð»ÐµÐ½Ð¸Ñ ÐÐ¾Ð½ÑÑÐ¸ÑÑÑÐ¸Ð¸ Ð ÐµÑÐ¿ÑÐ±Ð»Ð¸ÐºÐ¸ ÐÐµÐ»Ð°ÑÑÑÑ â ÐÐµÐ»ÑÐ²Ð°. ÐÑÐ°ÑÐ°.  Ð Ð°Ð¹Ð¾Ð½Ð½Ð°Ñ Ð³Ð°Ð·ÐµÑÐ°"/>
          <p:cNvPicPr/>
          <p:nvPr/>
        </p:nvPicPr>
        <p:blipFill>
          <a:blip r:embed="rId2">
            <a:alphaModFix/>
          </a:blip>
          <a:srcRect l="0" t="0" r="0" b="4881"/>
          <a:stretch/>
        </p:blipFill>
        <p:spPr bwMode="auto">
          <a:xfrm flipH="0" flipV="0">
            <a:off x="7399004" y="7937"/>
            <a:ext cx="4677604" cy="319172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28" name="Google Shape;228;p10"/>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75000"/>
              </a:lnSpc>
              <a:spcBef>
                <a:spcPts val="0"/>
              </a:spcBef>
              <a:spcAft>
                <a:spcPts val="0"/>
              </a:spcAft>
              <a:buNone/>
              <a:defRPr/>
            </a:pPr>
            <a:r>
              <a:rPr lang="ru-RU" sz="4000">
                <a:latin typeface="Cambria"/>
                <a:ea typeface="Cambria"/>
                <a:cs typeface="Cambria"/>
              </a:rPr>
              <a:t>Беловежские соглашения. Создание СНГ</a:t>
            </a:r>
            <a:endParaRPr sz="4000">
              <a:latin typeface="Cambria"/>
              <a:ea typeface="Cambria"/>
              <a:cs typeface="Cambria"/>
            </a:endParaRPr>
          </a:p>
        </p:txBody>
      </p:sp>
      <p:grpSp>
        <p:nvGrpSpPr>
          <p:cNvPr id="229" name="Google Shape;229;p10"/>
          <p:cNvGrpSpPr/>
          <p:nvPr/>
        </p:nvGrpSpPr>
        <p:grpSpPr bwMode="auto">
          <a:xfrm>
            <a:off x="1271464" y="908720"/>
            <a:ext cx="10873208" cy="936104"/>
            <a:chOff x="4843171" y="1440146"/>
            <a:chExt cx="3221724" cy="940028"/>
          </a:xfrm>
        </p:grpSpPr>
        <p:sp>
          <p:nvSpPr>
            <p:cNvPr id="230" name="Google Shape;230;p10"/>
            <p:cNvSpPr/>
            <p:nvPr/>
          </p:nvSpPr>
          <p:spPr bwMode="auto">
            <a:xfrm>
              <a:off x="4843171" y="1440146"/>
              <a:ext cx="3221724" cy="940028"/>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31" name="Google Shape;231;p10"/>
            <p:cNvSpPr txBox="1"/>
            <p:nvPr/>
          </p:nvSpPr>
          <p:spPr bwMode="auto">
            <a:xfrm>
              <a:off x="4870703" y="1467678"/>
              <a:ext cx="3166660" cy="884964"/>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marR="0" lvl="0" indent="0" algn="just">
                <a:lnSpc>
                  <a:spcPct val="90000"/>
                </a:lnSpc>
                <a:spcBef>
                  <a:spcPts val="0"/>
                </a:spcBef>
                <a:spcAft>
                  <a:spcPts val="0"/>
                </a:spcAft>
                <a:buNone/>
                <a:defRPr/>
              </a:pPr>
              <a:r>
                <a:rPr lang="ru-RU" sz="1800" b="1">
                  <a:solidFill>
                    <a:schemeClr val="dk2"/>
                  </a:solidFill>
                  <a:latin typeface="Cambria"/>
                  <a:ea typeface="Cambria"/>
                  <a:cs typeface="Cambria"/>
                </a:rPr>
                <a:t>21 декабря 1991 г. </a:t>
              </a:r>
              <a:r>
                <a:rPr lang="ru-RU" sz="1800">
                  <a:solidFill>
                    <a:schemeClr val="dk2"/>
                  </a:solidFill>
                  <a:latin typeface="Cambria"/>
                  <a:ea typeface="Cambria"/>
                  <a:cs typeface="Cambria"/>
                </a:rPr>
                <a:t>на встрече президентов в Алма-Ате к СНГ присоединилось ещё 8 республик. Сог- лашение, подписанное в г. Алма-Ата, стало основой СНГ. Минск определялся официальным местом пребывания координирующих органов Содружества.</a:t>
              </a:r>
              <a:endParaRPr/>
            </a:p>
          </p:txBody>
        </p:sp>
      </p:grpSp>
      <p:sp>
        <p:nvSpPr>
          <p:cNvPr id="232" name="Google Shape;232;p10"/>
          <p:cNvSpPr txBox="1"/>
          <p:nvPr/>
        </p:nvSpPr>
        <p:spPr bwMode="auto">
          <a:xfrm>
            <a:off x="1271463" y="4029724"/>
            <a:ext cx="2808313" cy="607629"/>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r">
              <a:spcBef>
                <a:spcPts val="0"/>
              </a:spcBef>
              <a:spcAft>
                <a:spcPts val="0"/>
              </a:spcAft>
              <a:buClr>
                <a:schemeClr val="hlink"/>
              </a:buClr>
              <a:buSzPts val="1600"/>
              <a:buFont typeface="Noto Sans Symbols"/>
              <a:buNone/>
              <a:defRPr/>
            </a:pPr>
            <a:r>
              <a:rPr lang="ru-RU" sz="1600" b="0">
                <a:solidFill>
                  <a:schemeClr val="dk2"/>
                </a:solidFill>
                <a:latin typeface="Cambria"/>
                <a:ea typeface="Cambria"/>
                <a:cs typeface="Cambria"/>
              </a:rPr>
              <a:t>Содружество Независимых Государств (СНГ)</a:t>
            </a:r>
            <a:endParaRPr sz="1600" b="0">
              <a:solidFill>
                <a:schemeClr val="dk2"/>
              </a:solidFill>
              <a:latin typeface="Cambria"/>
              <a:ea typeface="Cambria"/>
              <a:cs typeface="Cambria"/>
            </a:endParaRPr>
          </a:p>
        </p:txBody>
      </p:sp>
      <p:pic>
        <p:nvPicPr>
          <p:cNvPr id="233" name="Google Shape;233;p10" descr="http://www.cisstat.com/20cis/karta3.gif"/>
          <p:cNvPicPr/>
          <p:nvPr/>
        </p:nvPicPr>
        <p:blipFill>
          <a:blip r:embed="rId2">
            <a:alphaModFix/>
          </a:blip>
          <a:srcRect l="2203" t="4207" r="1406" b="3221"/>
          <a:stretch/>
        </p:blipFill>
        <p:spPr bwMode="auto">
          <a:xfrm>
            <a:off x="4079776" y="1988840"/>
            <a:ext cx="7971976" cy="4689398"/>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38" name="Google Shape;238;p11"/>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75000"/>
              </a:lnSpc>
              <a:spcBef>
                <a:spcPts val="0"/>
              </a:spcBef>
              <a:spcAft>
                <a:spcPts val="0"/>
              </a:spcAft>
              <a:buNone/>
              <a:defRPr/>
            </a:pPr>
            <a:r>
              <a:rPr lang="ru-RU" sz="4000">
                <a:latin typeface="Cambria"/>
                <a:ea typeface="Cambria"/>
                <a:cs typeface="Cambria"/>
              </a:rPr>
              <a:t>Беловежские соглашения. Создание СНГ</a:t>
            </a:r>
            <a:endParaRPr sz="4000">
              <a:latin typeface="Cambria"/>
              <a:ea typeface="Cambria"/>
              <a:cs typeface="Cambria"/>
            </a:endParaRPr>
          </a:p>
        </p:txBody>
      </p:sp>
      <p:grpSp>
        <p:nvGrpSpPr>
          <p:cNvPr id="239" name="Google Shape;239;p11"/>
          <p:cNvGrpSpPr/>
          <p:nvPr/>
        </p:nvGrpSpPr>
        <p:grpSpPr bwMode="auto">
          <a:xfrm>
            <a:off x="2568214" y="1291152"/>
            <a:ext cx="7919667" cy="4785380"/>
            <a:chOff x="606" y="487629"/>
            <a:chExt cx="7919667" cy="4785380"/>
          </a:xfrm>
        </p:grpSpPr>
        <p:sp>
          <p:nvSpPr>
            <p:cNvPr id="240" name="Google Shape;240;p11"/>
            <p:cNvSpPr/>
            <p:nvPr/>
          </p:nvSpPr>
          <p:spPr bwMode="auto">
            <a:xfrm>
              <a:off x="2941245" y="3234621"/>
              <a:ext cx="2038388" cy="2038388"/>
            </a:xfrm>
            <a:prstGeom prst="ellipse">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41" name="Google Shape;241;p11"/>
            <p:cNvSpPr txBox="1"/>
            <p:nvPr/>
          </p:nvSpPr>
          <p:spPr bwMode="auto">
            <a:xfrm>
              <a:off x="3239760" y="3533136"/>
              <a:ext cx="1441358" cy="1441358"/>
            </a:xfrm>
            <a:prstGeom prst="rect">
              <a:avLst/>
            </a:prstGeom>
            <a:noFill/>
            <a:ln>
              <a:noFill/>
            </a:ln>
            <a:effectLst>
              <a:outerShdw blurRad="57150" dist="19050" dir="5400000" algn="bl" rotWithShape="0">
                <a:srgbClr val="000000">
                  <a:alpha val="50000"/>
                </a:srgbClr>
              </a:outerShdw>
            </a:effectLst>
          </p:spPr>
          <p:txBody>
            <a:bodyPr spcFirstLastPara="1" wrap="square" lIns="12700" tIns="12700" rIns="12700" bIns="12700" anchor="ctr" anchorCtr="0">
              <a:noAutofit/>
            </a:bodyPr>
            <a:lstStyle/>
            <a:p>
              <a:pPr marL="0" marR="0" lvl="0" indent="0" algn="ctr">
                <a:lnSpc>
                  <a:spcPct val="90000"/>
                </a:lnSpc>
                <a:spcBef>
                  <a:spcPts val="0"/>
                </a:spcBef>
                <a:spcAft>
                  <a:spcPts val="0"/>
                </a:spcAft>
                <a:buNone/>
                <a:defRPr/>
              </a:pPr>
              <a:r>
                <a:rPr lang="ru-RU" sz="2000" b="1">
                  <a:solidFill>
                    <a:schemeClr val="dk2"/>
                  </a:solidFill>
                  <a:latin typeface="Cambria"/>
                  <a:ea typeface="Cambria"/>
                  <a:cs typeface="Cambria"/>
                </a:rPr>
                <a:t>Причины распада СССР</a:t>
              </a:r>
              <a:endParaRPr sz="2000" b="1">
                <a:solidFill>
                  <a:schemeClr val="dk2"/>
                </a:solidFill>
                <a:latin typeface="Cambria"/>
                <a:ea typeface="Cambria"/>
                <a:cs typeface="Cambria"/>
              </a:endParaRPr>
            </a:p>
          </p:txBody>
        </p:sp>
        <p:sp>
          <p:nvSpPr>
            <p:cNvPr id="242" name="Google Shape;242;p11"/>
            <p:cNvSpPr/>
            <p:nvPr/>
          </p:nvSpPr>
          <p:spPr bwMode="auto">
            <a:xfrm rot="10800000">
              <a:off x="968841" y="3963345"/>
              <a:ext cx="1863922" cy="580939"/>
            </a:xfrm>
            <a:prstGeom prst="leftArrow">
              <a:avLst>
                <a:gd name="adj1" fmla="val 60000"/>
                <a:gd name="adj2" fmla="val 50000"/>
              </a:avLst>
            </a:prstGeom>
            <a:solidFill>
              <a:schemeClr val="l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43" name="Google Shape;243;p11"/>
            <p:cNvSpPr/>
            <p:nvPr/>
          </p:nvSpPr>
          <p:spPr bwMode="auto">
            <a:xfrm>
              <a:off x="606" y="3479228"/>
              <a:ext cx="1936469" cy="1549175"/>
            </a:xfrm>
            <a:prstGeom prst="roundRect">
              <a:avLst>
                <a:gd name="adj" fmla="val 10000"/>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44" name="Google Shape;244;p11"/>
            <p:cNvSpPr txBox="1"/>
            <p:nvPr/>
          </p:nvSpPr>
          <p:spPr bwMode="auto">
            <a:xfrm>
              <a:off x="45980" y="3524602"/>
              <a:ext cx="1845721" cy="1458427"/>
            </a:xfrm>
            <a:prstGeom prst="rect">
              <a:avLst/>
            </a:prstGeom>
            <a:noFill/>
            <a:ln>
              <a:noFill/>
            </a:ln>
            <a:effectLst>
              <a:outerShdw blurRad="57150" dist="19050" dir="5400000" algn="bl" rotWithShape="0">
                <a:srgbClr val="000000">
                  <a:alpha val="50000"/>
                </a:srgbClr>
              </a:outerShdw>
            </a:effectLst>
          </p:spPr>
          <p:txBody>
            <a:bodyPr spcFirstLastPara="1" wrap="square" lIns="34275" tIns="34275" rIns="34275" bIns="3427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грубые ошибки политического руководства страны</a:t>
              </a:r>
              <a:endParaRPr sz="1800">
                <a:solidFill>
                  <a:schemeClr val="dk2"/>
                </a:solidFill>
                <a:latin typeface="Cambria"/>
                <a:ea typeface="Cambria"/>
                <a:cs typeface="Cambria"/>
              </a:endParaRPr>
            </a:p>
          </p:txBody>
        </p:sp>
        <p:sp>
          <p:nvSpPr>
            <p:cNvPr id="245" name="Google Shape;245;p11"/>
            <p:cNvSpPr/>
            <p:nvPr/>
          </p:nvSpPr>
          <p:spPr bwMode="auto">
            <a:xfrm rot="-8346974">
              <a:off x="1459374" y="2610526"/>
              <a:ext cx="1876870" cy="580939"/>
            </a:xfrm>
            <a:prstGeom prst="leftArrow">
              <a:avLst>
                <a:gd name="adj1" fmla="val 60000"/>
                <a:gd name="adj2" fmla="val 50000"/>
              </a:avLst>
            </a:prstGeom>
            <a:solidFill>
              <a:schemeClr val="l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46" name="Google Shape;246;p11"/>
            <p:cNvSpPr/>
            <p:nvPr/>
          </p:nvSpPr>
          <p:spPr bwMode="auto">
            <a:xfrm>
              <a:off x="720080" y="1512179"/>
              <a:ext cx="1936469" cy="1549175"/>
            </a:xfrm>
            <a:prstGeom prst="roundRect">
              <a:avLst>
                <a:gd name="adj" fmla="val 10000"/>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47" name="Google Shape;247;p11"/>
            <p:cNvSpPr txBox="1"/>
            <p:nvPr/>
          </p:nvSpPr>
          <p:spPr bwMode="auto">
            <a:xfrm>
              <a:off x="765453" y="1557553"/>
              <a:ext cx="1845721" cy="1458427"/>
            </a:xfrm>
            <a:prstGeom prst="rect">
              <a:avLst/>
            </a:prstGeom>
            <a:noFill/>
            <a:ln>
              <a:noFill/>
            </a:ln>
            <a:effectLst>
              <a:outerShdw blurRad="57150" dist="19050" dir="5400000" algn="bl" rotWithShape="0">
                <a:srgbClr val="000000">
                  <a:alpha val="50000"/>
                </a:srgbClr>
              </a:outerShdw>
            </a:effectLst>
          </p:spPr>
          <p:txBody>
            <a:bodyPr spcFirstLastPara="1" wrap="square" lIns="34275" tIns="34275" rIns="34275" bIns="3427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внутренняя борьба за власть между М.С.Горбачёвым и Б.Н.Ельциным</a:t>
              </a:r>
              <a:endParaRPr sz="1800">
                <a:solidFill>
                  <a:schemeClr val="dk2"/>
                </a:solidFill>
                <a:latin typeface="Cambria"/>
                <a:ea typeface="Cambria"/>
                <a:cs typeface="Cambria"/>
              </a:endParaRPr>
            </a:p>
          </p:txBody>
        </p:sp>
        <p:sp>
          <p:nvSpPr>
            <p:cNvPr id="248" name="Google Shape;248;p11"/>
            <p:cNvSpPr/>
            <p:nvPr/>
          </p:nvSpPr>
          <p:spPr bwMode="auto">
            <a:xfrm rot="-5400000">
              <a:off x="3028478" y="1903707"/>
              <a:ext cx="1863922" cy="580939"/>
            </a:xfrm>
            <a:prstGeom prst="leftArrow">
              <a:avLst>
                <a:gd name="adj1" fmla="val 60000"/>
                <a:gd name="adj2" fmla="val 50000"/>
              </a:avLst>
            </a:prstGeom>
            <a:solidFill>
              <a:schemeClr val="l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49" name="Google Shape;249;p11"/>
            <p:cNvSpPr/>
            <p:nvPr/>
          </p:nvSpPr>
          <p:spPr bwMode="auto">
            <a:xfrm>
              <a:off x="2880316" y="487629"/>
              <a:ext cx="2160247" cy="1549175"/>
            </a:xfrm>
            <a:prstGeom prst="roundRect">
              <a:avLst>
                <a:gd name="adj" fmla="val 10000"/>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50" name="Google Shape;250;p11"/>
            <p:cNvSpPr txBox="1"/>
            <p:nvPr/>
          </p:nvSpPr>
          <p:spPr bwMode="auto">
            <a:xfrm>
              <a:off x="2925690" y="533003"/>
              <a:ext cx="2069499" cy="1458427"/>
            </a:xfrm>
            <a:prstGeom prst="rect">
              <a:avLst/>
            </a:prstGeom>
            <a:noFill/>
            <a:ln>
              <a:noFill/>
            </a:ln>
            <a:effectLst>
              <a:outerShdw blurRad="57150" dist="19050" dir="5400000" algn="bl" rotWithShape="0">
                <a:srgbClr val="000000">
                  <a:alpha val="50000"/>
                </a:srgbClr>
              </a:outerShdw>
            </a:effectLst>
          </p:spPr>
          <p:txBody>
            <a:bodyPr spcFirstLastPara="1" wrap="square" lIns="34275" tIns="34275" rIns="34275" bIns="3427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рост националис- тических настрое- ний и нежелание отдельных респуб- лик подчиняться центру</a:t>
              </a:r>
              <a:endParaRPr sz="1800">
                <a:solidFill>
                  <a:schemeClr val="dk2"/>
                </a:solidFill>
                <a:latin typeface="Cambria"/>
                <a:ea typeface="Cambria"/>
                <a:cs typeface="Cambria"/>
              </a:endParaRPr>
            </a:p>
          </p:txBody>
        </p:sp>
        <p:sp>
          <p:nvSpPr>
            <p:cNvPr id="251" name="Google Shape;251;p11"/>
            <p:cNvSpPr/>
            <p:nvPr/>
          </p:nvSpPr>
          <p:spPr bwMode="auto">
            <a:xfrm rot="-2395548">
              <a:off x="4610607" y="2654636"/>
              <a:ext cx="1827198" cy="580939"/>
            </a:xfrm>
            <a:prstGeom prst="leftArrow">
              <a:avLst>
                <a:gd name="adj1" fmla="val 60000"/>
                <a:gd name="adj2" fmla="val 50000"/>
              </a:avLst>
            </a:prstGeom>
            <a:solidFill>
              <a:schemeClr val="l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52" name="Google Shape;252;p11"/>
            <p:cNvSpPr/>
            <p:nvPr/>
          </p:nvSpPr>
          <p:spPr bwMode="auto">
            <a:xfrm>
              <a:off x="5256589" y="1584175"/>
              <a:ext cx="1936469" cy="1549175"/>
            </a:xfrm>
            <a:prstGeom prst="roundRect">
              <a:avLst>
                <a:gd name="adj" fmla="val 10000"/>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53" name="Google Shape;253;p11"/>
            <p:cNvSpPr txBox="1"/>
            <p:nvPr/>
          </p:nvSpPr>
          <p:spPr bwMode="auto">
            <a:xfrm>
              <a:off x="5301963" y="1629549"/>
              <a:ext cx="1845721" cy="1458427"/>
            </a:xfrm>
            <a:prstGeom prst="rect">
              <a:avLst/>
            </a:prstGeom>
            <a:noFill/>
            <a:ln>
              <a:noFill/>
            </a:ln>
            <a:effectLst>
              <a:outerShdw blurRad="57150" dist="19050" dir="5400000" algn="bl" rotWithShape="0">
                <a:srgbClr val="000000">
                  <a:alpha val="50000"/>
                </a:srgbClr>
              </a:outerShdw>
            </a:effectLst>
          </p:spPr>
          <p:txBody>
            <a:bodyPr spcFirstLastPara="1" wrap="square" lIns="34275" tIns="34275" rIns="34275" bIns="3427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непродуманные и неудачные экономические реформы</a:t>
              </a:r>
              <a:endParaRPr sz="1800">
                <a:solidFill>
                  <a:schemeClr val="dk2"/>
                </a:solidFill>
                <a:latin typeface="Cambria"/>
                <a:ea typeface="Cambria"/>
                <a:cs typeface="Cambria"/>
              </a:endParaRPr>
            </a:p>
          </p:txBody>
        </p:sp>
        <p:sp>
          <p:nvSpPr>
            <p:cNvPr id="254" name="Google Shape;254;p11"/>
            <p:cNvSpPr/>
            <p:nvPr/>
          </p:nvSpPr>
          <p:spPr bwMode="auto">
            <a:xfrm>
              <a:off x="5088116" y="3963345"/>
              <a:ext cx="1863922" cy="580939"/>
            </a:xfrm>
            <a:prstGeom prst="leftArrow">
              <a:avLst>
                <a:gd name="adj1" fmla="val 60000"/>
                <a:gd name="adj2" fmla="val 50000"/>
              </a:avLst>
            </a:prstGeom>
            <a:solidFill>
              <a:schemeClr val="l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55" name="Google Shape;255;p11"/>
            <p:cNvSpPr/>
            <p:nvPr/>
          </p:nvSpPr>
          <p:spPr bwMode="auto">
            <a:xfrm>
              <a:off x="5983803" y="3479228"/>
              <a:ext cx="1936469" cy="1549175"/>
            </a:xfrm>
            <a:prstGeom prst="roundRect">
              <a:avLst>
                <a:gd name="adj" fmla="val 10000"/>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56" name="Google Shape;256;p11"/>
            <p:cNvSpPr txBox="1"/>
            <p:nvPr/>
          </p:nvSpPr>
          <p:spPr bwMode="auto">
            <a:xfrm>
              <a:off x="6029178" y="3524602"/>
              <a:ext cx="1845721" cy="1458427"/>
            </a:xfrm>
            <a:prstGeom prst="rect">
              <a:avLst/>
            </a:prstGeom>
            <a:noFill/>
            <a:ln>
              <a:noFill/>
            </a:ln>
            <a:effectLst>
              <a:outerShdw blurRad="57150" dist="19050" dir="5400000" algn="bl" rotWithShape="0">
                <a:srgbClr val="000000">
                  <a:alpha val="50000"/>
                </a:srgbClr>
              </a:outerShdw>
            </a:effectLst>
          </p:spPr>
          <p:txBody>
            <a:bodyPr spcFirstLastPara="1" wrap="square" lIns="34275" tIns="34275" rIns="34275" bIns="3427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прямая заинте- ресованность за- падных госу- дарств в ослаб- лении и ликви- дации СССР</a:t>
              </a:r>
              <a:endParaRPr sz="1800">
                <a:solidFill>
                  <a:schemeClr val="dk2"/>
                </a:solidFill>
                <a:latin typeface="Cambria"/>
                <a:ea typeface="Cambria"/>
                <a:cs typeface="Cambri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61" name="Google Shape;261;p12"/>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75000"/>
              </a:lnSpc>
              <a:spcBef>
                <a:spcPts val="0"/>
              </a:spcBef>
              <a:spcAft>
                <a:spcPts val="0"/>
              </a:spcAft>
              <a:buNone/>
              <a:defRPr/>
            </a:pPr>
            <a:r>
              <a:rPr lang="ru-RU" sz="4000">
                <a:latin typeface="Cambria"/>
                <a:ea typeface="Cambria"/>
                <a:cs typeface="Cambria"/>
              </a:rPr>
              <a:t>Беловежские соглашения. Создание СНГ</a:t>
            </a:r>
            <a:endParaRPr sz="4000">
              <a:latin typeface="Cambria"/>
              <a:ea typeface="Cambria"/>
              <a:cs typeface="Cambria"/>
            </a:endParaRPr>
          </a:p>
        </p:txBody>
      </p:sp>
      <p:grpSp>
        <p:nvGrpSpPr>
          <p:cNvPr id="262" name="Google Shape;262;p12"/>
          <p:cNvGrpSpPr/>
          <p:nvPr/>
        </p:nvGrpSpPr>
        <p:grpSpPr bwMode="auto">
          <a:xfrm>
            <a:off x="2433272" y="1396349"/>
            <a:ext cx="8045536" cy="4785380"/>
            <a:chOff x="-62328" y="487629"/>
            <a:chExt cx="8045536" cy="4785380"/>
          </a:xfrm>
        </p:grpSpPr>
        <p:sp>
          <p:nvSpPr>
            <p:cNvPr id="263" name="Google Shape;263;p12"/>
            <p:cNvSpPr/>
            <p:nvPr/>
          </p:nvSpPr>
          <p:spPr bwMode="auto">
            <a:xfrm>
              <a:off x="2824529" y="3234621"/>
              <a:ext cx="2304256" cy="2038388"/>
            </a:xfrm>
            <a:prstGeom prst="ellipse">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64" name="Google Shape;264;p12"/>
            <p:cNvSpPr txBox="1"/>
            <p:nvPr/>
          </p:nvSpPr>
          <p:spPr bwMode="auto">
            <a:xfrm>
              <a:off x="3161979" y="3533136"/>
              <a:ext cx="1629356" cy="1441358"/>
            </a:xfrm>
            <a:prstGeom prst="rect">
              <a:avLst/>
            </a:prstGeom>
            <a:noFill/>
            <a:ln>
              <a:noFill/>
            </a:ln>
            <a:effectLst>
              <a:outerShdw blurRad="57150" dist="19050" dir="5400000" algn="bl" rotWithShape="0">
                <a:srgbClr val="000000">
                  <a:alpha val="50000"/>
                </a:srgbClr>
              </a:outerShdw>
            </a:effectLst>
          </p:spPr>
          <p:txBody>
            <a:bodyPr spcFirstLastPara="1" wrap="square" lIns="12700" tIns="12700" rIns="12700" bIns="12700" anchor="ctr" anchorCtr="0">
              <a:noAutofit/>
            </a:bodyPr>
            <a:lstStyle/>
            <a:p>
              <a:pPr marL="0" marR="0" lvl="0" indent="0" algn="ctr">
                <a:lnSpc>
                  <a:spcPct val="90000"/>
                </a:lnSpc>
                <a:spcBef>
                  <a:spcPts val="0"/>
                </a:spcBef>
                <a:spcAft>
                  <a:spcPts val="0"/>
                </a:spcAft>
                <a:buNone/>
                <a:defRPr/>
              </a:pPr>
              <a:r>
                <a:rPr lang="ru-RU" sz="2000" b="1">
                  <a:solidFill>
                    <a:schemeClr val="dk2"/>
                  </a:solidFill>
                  <a:latin typeface="Cambria"/>
                  <a:ea typeface="Cambria"/>
                  <a:cs typeface="Cambria"/>
                </a:rPr>
                <a:t>Последствия распада СССР</a:t>
              </a:r>
              <a:endParaRPr sz="2000" b="1">
                <a:solidFill>
                  <a:schemeClr val="dk2"/>
                </a:solidFill>
                <a:latin typeface="Cambria"/>
                <a:ea typeface="Cambria"/>
                <a:cs typeface="Cambria"/>
              </a:endParaRPr>
            </a:p>
          </p:txBody>
        </p:sp>
        <p:sp>
          <p:nvSpPr>
            <p:cNvPr id="265" name="Google Shape;265;p12"/>
            <p:cNvSpPr/>
            <p:nvPr/>
          </p:nvSpPr>
          <p:spPr bwMode="auto">
            <a:xfrm rot="10800000">
              <a:off x="985058" y="3963345"/>
              <a:ext cx="1738299" cy="580939"/>
            </a:xfrm>
            <a:prstGeom prst="leftArrow">
              <a:avLst>
                <a:gd name="adj1" fmla="val 60000"/>
                <a:gd name="adj2" fmla="val 50000"/>
              </a:avLst>
            </a:prstGeom>
            <a:solidFill>
              <a:schemeClr val="l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66" name="Google Shape;266;p12"/>
            <p:cNvSpPr/>
            <p:nvPr/>
          </p:nvSpPr>
          <p:spPr bwMode="auto">
            <a:xfrm>
              <a:off x="-62328" y="3479228"/>
              <a:ext cx="2094775" cy="1549175"/>
            </a:xfrm>
            <a:prstGeom prst="roundRect">
              <a:avLst>
                <a:gd name="adj" fmla="val 10000"/>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67" name="Google Shape;267;p12"/>
            <p:cNvSpPr txBox="1"/>
            <p:nvPr/>
          </p:nvSpPr>
          <p:spPr bwMode="auto">
            <a:xfrm>
              <a:off x="-16954" y="3524602"/>
              <a:ext cx="2004027" cy="1458427"/>
            </a:xfrm>
            <a:prstGeom prst="rect">
              <a:avLst/>
            </a:prstGeom>
            <a:noFill/>
            <a:ln>
              <a:noFill/>
            </a:ln>
            <a:effectLst>
              <a:outerShdw blurRad="57150" dist="19050" dir="5400000" algn="bl" rotWithShape="0">
                <a:srgbClr val="000000">
                  <a:alpha val="50000"/>
                </a:srgbClr>
              </a:outerShdw>
            </a:effectLst>
          </p:spPr>
          <p:txBody>
            <a:bodyPr spcFirstLastPara="1" wrap="square" lIns="34275" tIns="34275" rIns="34275" bIns="3427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многочисленные вооружённые конфликты между бывшими совет- скими республи- ками</a:t>
              </a:r>
              <a:endParaRPr sz="1800">
                <a:solidFill>
                  <a:schemeClr val="dk2"/>
                </a:solidFill>
                <a:latin typeface="Cambria"/>
                <a:ea typeface="Cambria"/>
                <a:cs typeface="Cambria"/>
              </a:endParaRPr>
            </a:p>
          </p:txBody>
        </p:sp>
        <p:sp>
          <p:nvSpPr>
            <p:cNvPr id="268" name="Google Shape;268;p12"/>
            <p:cNvSpPr/>
            <p:nvPr/>
          </p:nvSpPr>
          <p:spPr bwMode="auto">
            <a:xfrm rot="-8399916">
              <a:off x="1414861" y="2594302"/>
              <a:ext cx="1860629" cy="580939"/>
            </a:xfrm>
            <a:prstGeom prst="leftArrow">
              <a:avLst>
                <a:gd name="adj1" fmla="val 60000"/>
                <a:gd name="adj2" fmla="val 50000"/>
              </a:avLst>
            </a:prstGeom>
            <a:solidFill>
              <a:schemeClr val="l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69" name="Google Shape;269;p12"/>
            <p:cNvSpPr/>
            <p:nvPr/>
          </p:nvSpPr>
          <p:spPr bwMode="auto">
            <a:xfrm>
              <a:off x="552704" y="1512172"/>
              <a:ext cx="2159647" cy="1549175"/>
            </a:xfrm>
            <a:prstGeom prst="roundRect">
              <a:avLst>
                <a:gd name="adj" fmla="val 10000"/>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70" name="Google Shape;270;p12"/>
            <p:cNvSpPr txBox="1"/>
            <p:nvPr/>
          </p:nvSpPr>
          <p:spPr bwMode="auto">
            <a:xfrm>
              <a:off x="598078" y="1557546"/>
              <a:ext cx="2068899" cy="1458427"/>
            </a:xfrm>
            <a:prstGeom prst="rect">
              <a:avLst/>
            </a:prstGeom>
            <a:noFill/>
            <a:ln>
              <a:noFill/>
            </a:ln>
            <a:effectLst>
              <a:outerShdw blurRad="57150" dist="19050" dir="5400000" algn="bl" rotWithShape="0">
                <a:srgbClr val="000000">
                  <a:alpha val="50000"/>
                </a:srgbClr>
              </a:outerShdw>
            </a:effectLst>
          </p:spPr>
          <p:txBody>
            <a:bodyPr spcFirstLastPara="1" wrap="square" lIns="34275" tIns="34275" rIns="34275" bIns="3427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кровопролитные гражданские войны</a:t>
              </a:r>
              <a:endParaRPr sz="1800">
                <a:solidFill>
                  <a:schemeClr val="dk2"/>
                </a:solidFill>
                <a:latin typeface="Cambria"/>
                <a:ea typeface="Cambria"/>
                <a:cs typeface="Cambria"/>
              </a:endParaRPr>
            </a:p>
          </p:txBody>
        </p:sp>
        <p:sp>
          <p:nvSpPr>
            <p:cNvPr id="271" name="Google Shape;271;p12"/>
            <p:cNvSpPr/>
            <p:nvPr/>
          </p:nvSpPr>
          <p:spPr bwMode="auto">
            <a:xfrm rot="-5400000">
              <a:off x="3044696" y="1903707"/>
              <a:ext cx="1863922" cy="580939"/>
            </a:xfrm>
            <a:prstGeom prst="leftArrow">
              <a:avLst>
                <a:gd name="adj1" fmla="val 60000"/>
                <a:gd name="adj2" fmla="val 50000"/>
              </a:avLst>
            </a:prstGeom>
            <a:solidFill>
              <a:schemeClr val="l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72" name="Google Shape;272;p12"/>
            <p:cNvSpPr/>
            <p:nvPr/>
          </p:nvSpPr>
          <p:spPr bwMode="auto">
            <a:xfrm>
              <a:off x="2896533" y="487629"/>
              <a:ext cx="2160247" cy="1549175"/>
            </a:xfrm>
            <a:prstGeom prst="roundRect">
              <a:avLst>
                <a:gd name="adj" fmla="val 10000"/>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73" name="Google Shape;273;p12"/>
            <p:cNvSpPr txBox="1"/>
            <p:nvPr/>
          </p:nvSpPr>
          <p:spPr bwMode="auto">
            <a:xfrm>
              <a:off x="2941907" y="533003"/>
              <a:ext cx="2069499" cy="1458427"/>
            </a:xfrm>
            <a:prstGeom prst="rect">
              <a:avLst/>
            </a:prstGeom>
            <a:noFill/>
            <a:ln>
              <a:noFill/>
            </a:ln>
            <a:effectLst>
              <a:outerShdw blurRad="57150" dist="19050" dir="5400000" algn="bl" rotWithShape="0">
                <a:srgbClr val="000000">
                  <a:alpha val="50000"/>
                </a:srgbClr>
              </a:outerShdw>
            </a:effectLst>
          </p:spPr>
          <p:txBody>
            <a:bodyPr spcFirstLastPara="1" wrap="square" lIns="34275" tIns="34275" rIns="34275" bIns="3427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уничтожение целых отраслей промышленности и сельского хозяйства</a:t>
              </a:r>
              <a:endParaRPr sz="1800">
                <a:solidFill>
                  <a:schemeClr val="dk2"/>
                </a:solidFill>
                <a:latin typeface="Cambria"/>
                <a:ea typeface="Cambria"/>
                <a:cs typeface="Cambria"/>
              </a:endParaRPr>
            </a:p>
          </p:txBody>
        </p:sp>
        <p:sp>
          <p:nvSpPr>
            <p:cNvPr id="274" name="Google Shape;274;p12"/>
            <p:cNvSpPr/>
            <p:nvPr/>
          </p:nvSpPr>
          <p:spPr bwMode="auto">
            <a:xfrm rot="-2395548">
              <a:off x="4687075" y="2632751"/>
              <a:ext cx="1758999" cy="580939"/>
            </a:xfrm>
            <a:prstGeom prst="leftArrow">
              <a:avLst>
                <a:gd name="adj1" fmla="val 60000"/>
                <a:gd name="adj2" fmla="val 50000"/>
              </a:avLst>
            </a:prstGeom>
            <a:solidFill>
              <a:schemeClr val="l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75" name="Google Shape;275;p12"/>
            <p:cNvSpPr/>
            <p:nvPr/>
          </p:nvSpPr>
          <p:spPr bwMode="auto">
            <a:xfrm>
              <a:off x="5272807" y="1584175"/>
              <a:ext cx="1936469" cy="1549175"/>
            </a:xfrm>
            <a:prstGeom prst="roundRect">
              <a:avLst>
                <a:gd name="adj" fmla="val 10000"/>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76" name="Google Shape;276;p12"/>
            <p:cNvSpPr txBox="1"/>
            <p:nvPr/>
          </p:nvSpPr>
          <p:spPr bwMode="auto">
            <a:xfrm>
              <a:off x="5318181" y="1629549"/>
              <a:ext cx="1845721" cy="1458427"/>
            </a:xfrm>
            <a:prstGeom prst="rect">
              <a:avLst/>
            </a:prstGeom>
            <a:noFill/>
            <a:ln>
              <a:noFill/>
            </a:ln>
            <a:effectLst>
              <a:outerShdw blurRad="57150" dist="19050" dir="5400000" algn="bl" rotWithShape="0">
                <a:srgbClr val="000000">
                  <a:alpha val="50000"/>
                </a:srgbClr>
              </a:outerShdw>
            </a:effectLst>
          </p:spPr>
          <p:txBody>
            <a:bodyPr spcFirstLastPara="1" wrap="square" lIns="34275" tIns="34275" rIns="34275" bIns="3427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появление теневой экономики и организованной преступности</a:t>
              </a:r>
              <a:endParaRPr sz="1800">
                <a:solidFill>
                  <a:schemeClr val="dk2"/>
                </a:solidFill>
                <a:latin typeface="Cambria"/>
                <a:ea typeface="Cambria"/>
                <a:cs typeface="Cambria"/>
              </a:endParaRPr>
            </a:p>
          </p:txBody>
        </p:sp>
        <p:sp>
          <p:nvSpPr>
            <p:cNvPr id="277" name="Google Shape;277;p12"/>
            <p:cNvSpPr/>
            <p:nvPr/>
          </p:nvSpPr>
          <p:spPr bwMode="auto">
            <a:xfrm>
              <a:off x="5229956" y="3963345"/>
              <a:ext cx="1738299" cy="580939"/>
            </a:xfrm>
            <a:prstGeom prst="leftArrow">
              <a:avLst>
                <a:gd name="adj1" fmla="val 60000"/>
                <a:gd name="adj2" fmla="val 50000"/>
              </a:avLst>
            </a:prstGeom>
            <a:solidFill>
              <a:schemeClr val="l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78" name="Google Shape;278;p12"/>
            <p:cNvSpPr/>
            <p:nvPr/>
          </p:nvSpPr>
          <p:spPr bwMode="auto">
            <a:xfrm>
              <a:off x="5953304" y="3479228"/>
              <a:ext cx="2029904" cy="1549175"/>
            </a:xfrm>
            <a:prstGeom prst="roundRect">
              <a:avLst>
                <a:gd name="adj" fmla="val 10000"/>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79" name="Google Shape;279;p12"/>
            <p:cNvSpPr txBox="1"/>
            <p:nvPr/>
          </p:nvSpPr>
          <p:spPr bwMode="auto">
            <a:xfrm>
              <a:off x="5998678" y="3524602"/>
              <a:ext cx="1939156" cy="1458427"/>
            </a:xfrm>
            <a:prstGeom prst="rect">
              <a:avLst/>
            </a:prstGeom>
            <a:noFill/>
            <a:ln>
              <a:noFill/>
            </a:ln>
            <a:effectLst>
              <a:outerShdw blurRad="57150" dist="19050" dir="5400000" algn="bl" rotWithShape="0">
                <a:srgbClr val="000000">
                  <a:alpha val="50000"/>
                </a:srgbClr>
              </a:outerShdw>
            </a:effectLst>
          </p:spPr>
          <p:txBody>
            <a:bodyPr spcFirstLastPara="1" wrap="square" lIns="34275" tIns="34275" rIns="34275" bIns="3427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появление демографических проблем и бедности</a:t>
              </a:r>
              <a:endParaRPr sz="1800">
                <a:solidFill>
                  <a:schemeClr val="dk2"/>
                </a:solidFill>
                <a:latin typeface="Cambria"/>
                <a:ea typeface="Cambria"/>
                <a:cs typeface="Cambri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84" name="Google Shape;284;p13"/>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107142"/>
              </a:lnSpc>
              <a:spcBef>
                <a:spcPts val="0"/>
              </a:spcBef>
              <a:spcAft>
                <a:spcPts val="0"/>
              </a:spcAft>
              <a:buNone/>
              <a:defRPr/>
            </a:pPr>
            <a:r>
              <a:rPr lang="ru-RU" sz="2800">
                <a:highlight>
                  <a:srgbClr val="00008B"/>
                </a:highlight>
                <a:latin typeface="Cambria"/>
                <a:ea typeface="Cambria"/>
                <a:cs typeface="Cambria"/>
              </a:rPr>
              <a:t>Принятие Конституции Республики Беларусь 15 марта 1994</a:t>
            </a:r>
            <a:r>
              <a:rPr lang="ru-RU" sz="2800">
                <a:latin typeface="Cambria"/>
                <a:ea typeface="Cambria"/>
                <a:cs typeface="Cambria"/>
              </a:rPr>
              <a:t> г. и введение должности Президента Республики Беларусь</a:t>
            </a:r>
            <a:endParaRPr sz="2800">
              <a:latin typeface="Cambria"/>
              <a:ea typeface="Cambria"/>
              <a:cs typeface="Cambria"/>
            </a:endParaRPr>
          </a:p>
        </p:txBody>
      </p:sp>
      <p:grpSp>
        <p:nvGrpSpPr>
          <p:cNvPr id="285" name="Google Shape;285;p13"/>
          <p:cNvGrpSpPr/>
          <p:nvPr/>
        </p:nvGrpSpPr>
        <p:grpSpPr bwMode="auto">
          <a:xfrm>
            <a:off x="1199456" y="980728"/>
            <a:ext cx="10873208" cy="720080"/>
            <a:chOff x="4843171" y="1440146"/>
            <a:chExt cx="3221724" cy="940028"/>
          </a:xfrm>
        </p:grpSpPr>
        <p:sp>
          <p:nvSpPr>
            <p:cNvPr id="286" name="Google Shape;286;p13"/>
            <p:cNvSpPr/>
            <p:nvPr/>
          </p:nvSpPr>
          <p:spPr bwMode="auto">
            <a:xfrm>
              <a:off x="4843171" y="1440146"/>
              <a:ext cx="3221724" cy="940028"/>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87" name="Google Shape;287;p13"/>
            <p:cNvSpPr txBox="1"/>
            <p:nvPr/>
          </p:nvSpPr>
          <p:spPr bwMode="auto">
            <a:xfrm>
              <a:off x="4870703" y="1467678"/>
              <a:ext cx="3166660" cy="884964"/>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marR="0" lvl="0" indent="0" algn="just">
                <a:lnSpc>
                  <a:spcPct val="90000"/>
                </a:lnSpc>
                <a:spcBef>
                  <a:spcPts val="0"/>
                </a:spcBef>
                <a:spcAft>
                  <a:spcPts val="0"/>
                </a:spcAft>
                <a:buNone/>
                <a:defRPr/>
              </a:pPr>
              <a:r>
                <a:rPr lang="ru-RU" sz="1800">
                  <a:solidFill>
                    <a:schemeClr val="dk2"/>
                  </a:solidFill>
                  <a:latin typeface="Cambria"/>
                  <a:ea typeface="Cambria"/>
                  <a:cs typeface="Cambria"/>
                </a:rPr>
                <a:t>В июле 1990 г. Верховный Совет БССР создал Конституционную комиссию для разработки проекта </a:t>
              </a:r>
              <a:r>
                <a:rPr lang="ru-RU" sz="1800" b="1">
                  <a:solidFill>
                    <a:schemeClr val="dk2"/>
                  </a:solidFill>
                  <a:latin typeface="Cambria"/>
                  <a:ea typeface="Cambria"/>
                  <a:cs typeface="Cambria"/>
                </a:rPr>
                <a:t>Конституции Республики Беларусь</a:t>
              </a:r>
              <a:r>
                <a:rPr lang="ru-RU" sz="1800">
                  <a:solidFill>
                    <a:schemeClr val="dk2"/>
                  </a:solidFill>
                  <a:latin typeface="Cambria"/>
                  <a:ea typeface="Cambria"/>
                  <a:cs typeface="Cambria"/>
                </a:rPr>
                <a:t>.</a:t>
              </a:r>
              <a:endParaRPr/>
            </a:p>
          </p:txBody>
        </p:sp>
      </p:grpSp>
      <p:grpSp>
        <p:nvGrpSpPr>
          <p:cNvPr id="288" name="Google Shape;288;p13"/>
          <p:cNvGrpSpPr/>
          <p:nvPr/>
        </p:nvGrpSpPr>
        <p:grpSpPr bwMode="auto">
          <a:xfrm>
            <a:off x="1199456" y="1794832"/>
            <a:ext cx="10873208" cy="818918"/>
            <a:chOff x="4843171" y="1440146"/>
            <a:chExt cx="3221724" cy="940028"/>
          </a:xfrm>
        </p:grpSpPr>
        <p:sp>
          <p:nvSpPr>
            <p:cNvPr id="289" name="Google Shape;289;p13"/>
            <p:cNvSpPr/>
            <p:nvPr/>
          </p:nvSpPr>
          <p:spPr bwMode="auto">
            <a:xfrm>
              <a:off x="4843171" y="1440146"/>
              <a:ext cx="3221724" cy="940028"/>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90" name="Google Shape;290;p13"/>
            <p:cNvSpPr txBox="1"/>
            <p:nvPr/>
          </p:nvSpPr>
          <p:spPr bwMode="auto">
            <a:xfrm>
              <a:off x="4870703" y="1467678"/>
              <a:ext cx="3166660" cy="884964"/>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marR="0" lvl="0" indent="0" algn="just">
                <a:lnSpc>
                  <a:spcPct val="90000"/>
                </a:lnSpc>
                <a:spcBef>
                  <a:spcPts val="0"/>
                </a:spcBef>
                <a:spcAft>
                  <a:spcPts val="0"/>
                </a:spcAft>
                <a:buNone/>
                <a:defRPr/>
              </a:pPr>
              <a:r>
                <a:rPr lang="ru-RU" sz="1800" b="1">
                  <a:solidFill>
                    <a:schemeClr val="dk2"/>
                  </a:solidFill>
                  <a:latin typeface="Cambria"/>
                  <a:ea typeface="Cambria"/>
                  <a:cs typeface="Cambria"/>
                </a:rPr>
                <a:t>Конституция</a:t>
              </a:r>
              <a:r>
                <a:rPr lang="ru-RU" sz="1800">
                  <a:solidFill>
                    <a:schemeClr val="dk2"/>
                  </a:solidFill>
                  <a:latin typeface="Cambria"/>
                  <a:ea typeface="Cambria"/>
                  <a:cs typeface="Cambria"/>
                </a:rPr>
                <a:t> - это Основной закон государства, определяющий его общественное и государствен- ное устройство, принципы организации и деятельности органов государственной власти и управле- ния, основные права и обязанности граждан.</a:t>
              </a:r>
              <a:endParaRPr/>
            </a:p>
          </p:txBody>
        </p:sp>
      </p:grpSp>
      <p:grpSp>
        <p:nvGrpSpPr>
          <p:cNvPr id="291" name="Google Shape;291;p13"/>
          <p:cNvGrpSpPr/>
          <p:nvPr/>
        </p:nvGrpSpPr>
        <p:grpSpPr bwMode="auto">
          <a:xfrm>
            <a:off x="2353220" y="2875175"/>
            <a:ext cx="8081987" cy="3485227"/>
            <a:chOff x="1636" y="380963"/>
            <a:chExt cx="8081987" cy="3485227"/>
          </a:xfrm>
        </p:grpSpPr>
        <p:sp>
          <p:nvSpPr>
            <p:cNvPr id="292" name="Google Shape;292;p13"/>
            <p:cNvSpPr/>
            <p:nvPr/>
          </p:nvSpPr>
          <p:spPr bwMode="auto">
            <a:xfrm>
              <a:off x="6059895" y="3291577"/>
              <a:ext cx="91440" cy="169956"/>
            </a:xfrm>
            <a:custGeom>
              <a:avLst/>
              <a:gdLst/>
              <a:ahLst/>
              <a:cxnLst/>
              <a:rect l="l" t="t" r="r" b="b"/>
              <a:pathLst>
                <a:path w="120000" h="120000" fill="norm" stroke="1" extrusionOk="0">
                  <a:moveTo>
                    <a:pt x="60000" y="0"/>
                  </a:moveTo>
                  <a:lnTo>
                    <a:pt x="60000" y="120000"/>
                  </a:lnTo>
                </a:path>
              </a:pathLst>
            </a:custGeom>
            <a:noFill/>
            <a:ln w="25400" cap="flat" cmpd="sng">
              <a:solidFill>
                <a:srgbClr val="445C54"/>
              </a:solidFill>
              <a:prstDash val="solid"/>
              <a:round/>
              <a:headEnd type="none" w="sm" len="sm"/>
              <a:tailEnd type="none" w="sm" len="sm"/>
            </a:ln>
          </p:spPr>
        </p:sp>
        <p:sp>
          <p:nvSpPr>
            <p:cNvPr id="293" name="Google Shape;293;p13"/>
            <p:cNvSpPr/>
            <p:nvPr/>
          </p:nvSpPr>
          <p:spPr bwMode="auto">
            <a:xfrm>
              <a:off x="6059895" y="2613213"/>
              <a:ext cx="91440" cy="169956"/>
            </a:xfrm>
            <a:custGeom>
              <a:avLst/>
              <a:gdLst/>
              <a:ahLst/>
              <a:cxnLst/>
              <a:rect l="l" t="t" r="r" b="b"/>
              <a:pathLst>
                <a:path w="120000" h="120000" fill="norm" stroke="1" extrusionOk="0">
                  <a:moveTo>
                    <a:pt x="60000" y="0"/>
                  </a:moveTo>
                  <a:lnTo>
                    <a:pt x="60000" y="120000"/>
                  </a:lnTo>
                </a:path>
              </a:pathLst>
            </a:custGeom>
            <a:noFill/>
            <a:ln w="25400" cap="flat" cmpd="sng">
              <a:solidFill>
                <a:srgbClr val="445C54"/>
              </a:solidFill>
              <a:prstDash val="solid"/>
              <a:round/>
              <a:headEnd type="none" w="sm" len="sm"/>
              <a:tailEnd type="none" w="sm" len="sm"/>
            </a:ln>
          </p:spPr>
        </p:sp>
        <p:sp>
          <p:nvSpPr>
            <p:cNvPr id="294" name="Google Shape;294;p13"/>
            <p:cNvSpPr/>
            <p:nvPr/>
          </p:nvSpPr>
          <p:spPr bwMode="auto">
            <a:xfrm>
              <a:off x="6059895" y="1934849"/>
              <a:ext cx="91440" cy="169956"/>
            </a:xfrm>
            <a:custGeom>
              <a:avLst/>
              <a:gdLst/>
              <a:ahLst/>
              <a:cxnLst/>
              <a:rect l="l" t="t" r="r" b="b"/>
              <a:pathLst>
                <a:path w="120000" h="120000" fill="norm" stroke="1" extrusionOk="0">
                  <a:moveTo>
                    <a:pt x="60000" y="0"/>
                  </a:moveTo>
                  <a:lnTo>
                    <a:pt x="60000" y="120000"/>
                  </a:lnTo>
                </a:path>
              </a:pathLst>
            </a:custGeom>
            <a:noFill/>
            <a:ln w="25400" cap="flat" cmpd="sng">
              <a:solidFill>
                <a:srgbClr val="445C54"/>
              </a:solidFill>
              <a:prstDash val="solid"/>
              <a:round/>
              <a:headEnd type="none" w="sm" len="sm"/>
              <a:tailEnd type="none" w="sm" len="sm"/>
            </a:ln>
          </p:spPr>
        </p:sp>
        <p:sp>
          <p:nvSpPr>
            <p:cNvPr id="295" name="Google Shape;295;p13"/>
            <p:cNvSpPr/>
            <p:nvPr/>
          </p:nvSpPr>
          <p:spPr bwMode="auto">
            <a:xfrm>
              <a:off x="6059895" y="1360235"/>
              <a:ext cx="91440" cy="169956"/>
            </a:xfrm>
            <a:custGeom>
              <a:avLst/>
              <a:gdLst/>
              <a:ahLst/>
              <a:cxnLst/>
              <a:rect l="l" t="t" r="r" b="b"/>
              <a:pathLst>
                <a:path w="120000" h="120000" fill="norm" stroke="1" extrusionOk="0">
                  <a:moveTo>
                    <a:pt x="60000" y="0"/>
                  </a:moveTo>
                  <a:lnTo>
                    <a:pt x="60000" y="120000"/>
                  </a:lnTo>
                </a:path>
              </a:pathLst>
            </a:custGeom>
            <a:noFill/>
            <a:ln w="25400" cap="flat" cmpd="sng">
              <a:solidFill>
                <a:srgbClr val="445C54"/>
              </a:solidFill>
              <a:prstDash val="solid"/>
              <a:round/>
              <a:headEnd type="none" w="sm" len="sm"/>
              <a:tailEnd type="none" w="sm" len="sm"/>
            </a:ln>
          </p:spPr>
        </p:sp>
        <p:sp>
          <p:nvSpPr>
            <p:cNvPr id="296" name="Google Shape;296;p13"/>
            <p:cNvSpPr/>
            <p:nvPr/>
          </p:nvSpPr>
          <p:spPr bwMode="auto">
            <a:xfrm>
              <a:off x="4042630" y="785621"/>
              <a:ext cx="2062985" cy="169956"/>
            </a:xfrm>
            <a:custGeom>
              <a:avLst/>
              <a:gdLst/>
              <a:ahLst/>
              <a:cxnLst/>
              <a:rect l="l" t="t" r="r" b="b"/>
              <a:pathLst>
                <a:path w="120000" h="120000" fill="norm" stroke="1" extrusionOk="0">
                  <a:moveTo>
                    <a:pt x="0" y="0"/>
                  </a:moveTo>
                  <a:lnTo>
                    <a:pt x="0" y="60000"/>
                  </a:lnTo>
                  <a:lnTo>
                    <a:pt x="120000" y="60000"/>
                  </a:lnTo>
                  <a:lnTo>
                    <a:pt x="120000" y="120000"/>
                  </a:lnTo>
                </a:path>
              </a:pathLst>
            </a:custGeom>
            <a:noFill/>
            <a:ln w="25400" cap="flat" cmpd="sng">
              <a:solidFill>
                <a:srgbClr val="3A504B"/>
              </a:solidFill>
              <a:prstDash val="solid"/>
              <a:round/>
              <a:headEnd type="none" w="sm" len="sm"/>
              <a:tailEnd type="none" w="sm" len="sm"/>
            </a:ln>
          </p:spPr>
        </p:sp>
        <p:sp>
          <p:nvSpPr>
            <p:cNvPr id="297" name="Google Shape;297;p13"/>
            <p:cNvSpPr/>
            <p:nvPr/>
          </p:nvSpPr>
          <p:spPr bwMode="auto">
            <a:xfrm>
              <a:off x="1933924" y="2880922"/>
              <a:ext cx="91440" cy="169956"/>
            </a:xfrm>
            <a:custGeom>
              <a:avLst/>
              <a:gdLst/>
              <a:ahLst/>
              <a:cxnLst/>
              <a:rect l="l" t="t" r="r" b="b"/>
              <a:pathLst>
                <a:path w="120000" h="120000" fill="norm" stroke="1" extrusionOk="0">
                  <a:moveTo>
                    <a:pt x="60000" y="0"/>
                  </a:moveTo>
                  <a:lnTo>
                    <a:pt x="60000" y="120000"/>
                  </a:lnTo>
                </a:path>
              </a:pathLst>
            </a:custGeom>
            <a:noFill/>
            <a:ln w="25400" cap="flat" cmpd="sng">
              <a:solidFill>
                <a:srgbClr val="445C54"/>
              </a:solidFill>
              <a:prstDash val="solid"/>
              <a:round/>
              <a:headEnd type="none" w="sm" len="sm"/>
              <a:tailEnd type="none" w="sm" len="sm"/>
            </a:ln>
          </p:spPr>
        </p:sp>
        <p:sp>
          <p:nvSpPr>
            <p:cNvPr id="298" name="Google Shape;298;p13"/>
            <p:cNvSpPr/>
            <p:nvPr/>
          </p:nvSpPr>
          <p:spPr bwMode="auto">
            <a:xfrm>
              <a:off x="1933924" y="2120578"/>
              <a:ext cx="91440" cy="169956"/>
            </a:xfrm>
            <a:custGeom>
              <a:avLst/>
              <a:gdLst/>
              <a:ahLst/>
              <a:cxnLst/>
              <a:rect l="l" t="t" r="r" b="b"/>
              <a:pathLst>
                <a:path w="120000" h="120000" fill="norm" stroke="1" extrusionOk="0">
                  <a:moveTo>
                    <a:pt x="60000" y="0"/>
                  </a:moveTo>
                  <a:lnTo>
                    <a:pt x="60000" y="120000"/>
                  </a:lnTo>
                </a:path>
              </a:pathLst>
            </a:custGeom>
            <a:noFill/>
            <a:ln w="25400" cap="flat" cmpd="sng">
              <a:solidFill>
                <a:srgbClr val="445C54"/>
              </a:solidFill>
              <a:prstDash val="solid"/>
              <a:round/>
              <a:headEnd type="none" w="sm" len="sm"/>
              <a:tailEnd type="none" w="sm" len="sm"/>
            </a:ln>
          </p:spPr>
        </p:sp>
        <p:sp>
          <p:nvSpPr>
            <p:cNvPr id="299" name="Google Shape;299;p13"/>
            <p:cNvSpPr/>
            <p:nvPr/>
          </p:nvSpPr>
          <p:spPr bwMode="auto">
            <a:xfrm>
              <a:off x="1933924" y="1360235"/>
              <a:ext cx="91440" cy="169956"/>
            </a:xfrm>
            <a:custGeom>
              <a:avLst/>
              <a:gdLst/>
              <a:ahLst/>
              <a:cxnLst/>
              <a:rect l="l" t="t" r="r" b="b"/>
              <a:pathLst>
                <a:path w="120000" h="120000" fill="norm" stroke="1" extrusionOk="0">
                  <a:moveTo>
                    <a:pt x="60000" y="0"/>
                  </a:moveTo>
                  <a:lnTo>
                    <a:pt x="60000" y="120000"/>
                  </a:lnTo>
                </a:path>
              </a:pathLst>
            </a:custGeom>
            <a:noFill/>
            <a:ln w="25400" cap="flat" cmpd="sng">
              <a:solidFill>
                <a:srgbClr val="445C54"/>
              </a:solidFill>
              <a:prstDash val="solid"/>
              <a:round/>
              <a:headEnd type="none" w="sm" len="sm"/>
              <a:tailEnd type="none" w="sm" len="sm"/>
            </a:ln>
          </p:spPr>
        </p:sp>
        <p:sp>
          <p:nvSpPr>
            <p:cNvPr id="300" name="Google Shape;300;p13"/>
            <p:cNvSpPr/>
            <p:nvPr/>
          </p:nvSpPr>
          <p:spPr bwMode="auto">
            <a:xfrm>
              <a:off x="1979644" y="785621"/>
              <a:ext cx="2062985" cy="169956"/>
            </a:xfrm>
            <a:custGeom>
              <a:avLst/>
              <a:gdLst/>
              <a:ahLst/>
              <a:cxnLst/>
              <a:rect l="l" t="t" r="r" b="b"/>
              <a:pathLst>
                <a:path w="120000" h="120000" fill="norm" stroke="1" extrusionOk="0">
                  <a:moveTo>
                    <a:pt x="120000" y="0"/>
                  </a:moveTo>
                  <a:lnTo>
                    <a:pt x="120000" y="60000"/>
                  </a:lnTo>
                  <a:lnTo>
                    <a:pt x="0" y="60000"/>
                  </a:lnTo>
                  <a:lnTo>
                    <a:pt x="0" y="120000"/>
                  </a:lnTo>
                </a:path>
              </a:pathLst>
            </a:custGeom>
            <a:noFill/>
            <a:ln w="25400" cap="flat" cmpd="sng">
              <a:solidFill>
                <a:srgbClr val="3A504B"/>
              </a:solidFill>
              <a:prstDash val="solid"/>
              <a:round/>
              <a:headEnd type="none" w="sm" len="sm"/>
              <a:tailEnd type="none" w="sm" len="sm"/>
            </a:ln>
          </p:spPr>
        </p:sp>
        <p:sp>
          <p:nvSpPr>
            <p:cNvPr id="301" name="Google Shape;301;p13"/>
            <p:cNvSpPr/>
            <p:nvPr/>
          </p:nvSpPr>
          <p:spPr bwMode="auto">
            <a:xfrm>
              <a:off x="1172489" y="380963"/>
              <a:ext cx="5740281" cy="404657"/>
            </a:xfrm>
            <a:prstGeom prst="rect">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02" name="Google Shape;302;p13"/>
            <p:cNvSpPr txBox="1"/>
            <p:nvPr/>
          </p:nvSpPr>
          <p:spPr bwMode="auto">
            <a:xfrm>
              <a:off x="1172489" y="380963"/>
              <a:ext cx="5740281" cy="404657"/>
            </a:xfrm>
            <a:prstGeom prst="rect">
              <a:avLst/>
            </a:prstGeom>
            <a:noFill/>
            <a:ln>
              <a:noFill/>
            </a:ln>
            <a:effectLst>
              <a:outerShdw blurRad="57150" dist="19050" dir="5400000" algn="bl" rotWithShape="0">
                <a:srgbClr val="000000">
                  <a:alpha val="50000"/>
                </a:srgbClr>
              </a:outerShdw>
            </a:effectLst>
          </p:spPr>
          <p:txBody>
            <a:bodyPr spcFirstLastPara="1" wrap="square" lIns="12700" tIns="12700" rIns="12700" bIns="12700" anchor="ctr" anchorCtr="0">
              <a:noAutofit/>
            </a:bodyPr>
            <a:lstStyle/>
            <a:p>
              <a:pPr marL="0" marR="0" lvl="0" indent="0" algn="ctr">
                <a:lnSpc>
                  <a:spcPct val="90000"/>
                </a:lnSpc>
                <a:spcBef>
                  <a:spcPts val="0"/>
                </a:spcBef>
                <a:spcAft>
                  <a:spcPts val="0"/>
                </a:spcAft>
                <a:buNone/>
                <a:defRPr/>
              </a:pPr>
              <a:r>
                <a:rPr lang="ru-RU" sz="2000" b="1">
                  <a:solidFill>
                    <a:schemeClr val="dk2"/>
                  </a:solidFill>
                  <a:latin typeface="Cambria"/>
                  <a:ea typeface="Cambria"/>
                  <a:cs typeface="Cambria"/>
                </a:rPr>
                <a:t>Модели республиканской формы правления</a:t>
              </a:r>
              <a:endParaRPr sz="2000" b="1">
                <a:solidFill>
                  <a:schemeClr val="dk2"/>
                </a:solidFill>
                <a:latin typeface="Cambria"/>
                <a:ea typeface="Cambria"/>
                <a:cs typeface="Cambria"/>
              </a:endParaRPr>
            </a:p>
          </p:txBody>
        </p:sp>
        <p:sp>
          <p:nvSpPr>
            <p:cNvPr id="303" name="Google Shape;303;p13"/>
            <p:cNvSpPr/>
            <p:nvPr/>
          </p:nvSpPr>
          <p:spPr bwMode="auto">
            <a:xfrm>
              <a:off x="1636" y="955577"/>
              <a:ext cx="3956015" cy="404657"/>
            </a:xfrm>
            <a:prstGeom prst="roundRect">
              <a:avLst>
                <a:gd name="adj" fmla="val 16667"/>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04" name="Google Shape;304;p13"/>
            <p:cNvSpPr txBox="1"/>
            <p:nvPr/>
          </p:nvSpPr>
          <p:spPr bwMode="auto">
            <a:xfrm>
              <a:off x="21390" y="975331"/>
              <a:ext cx="3916507" cy="365149"/>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b="1">
                  <a:solidFill>
                    <a:schemeClr val="dk2"/>
                  </a:solidFill>
                  <a:latin typeface="Cambria"/>
                  <a:ea typeface="Cambria"/>
                  <a:cs typeface="Cambria"/>
                </a:rPr>
                <a:t>президентская республика</a:t>
              </a:r>
              <a:endParaRPr sz="1800" b="1">
                <a:solidFill>
                  <a:schemeClr val="dk2"/>
                </a:solidFill>
                <a:latin typeface="Cambria"/>
                <a:ea typeface="Cambria"/>
                <a:cs typeface="Cambria"/>
              </a:endParaRPr>
            </a:p>
          </p:txBody>
        </p:sp>
        <p:sp>
          <p:nvSpPr>
            <p:cNvPr id="305" name="Google Shape;305;p13"/>
            <p:cNvSpPr/>
            <p:nvPr/>
          </p:nvSpPr>
          <p:spPr bwMode="auto">
            <a:xfrm>
              <a:off x="1636" y="1530191"/>
              <a:ext cx="3956015" cy="590387"/>
            </a:xfrm>
            <a:prstGeom prst="rect">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06" name="Google Shape;306;p13"/>
            <p:cNvSpPr txBox="1"/>
            <p:nvPr/>
          </p:nvSpPr>
          <p:spPr bwMode="auto">
            <a:xfrm>
              <a:off x="1636" y="1530191"/>
              <a:ext cx="3956015" cy="590387"/>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Президент – глава государства и пра- вительства</a:t>
              </a:r>
              <a:endParaRPr sz="1800">
                <a:solidFill>
                  <a:schemeClr val="dk2"/>
                </a:solidFill>
                <a:latin typeface="Cambria"/>
                <a:ea typeface="Cambria"/>
                <a:cs typeface="Cambria"/>
              </a:endParaRPr>
            </a:p>
          </p:txBody>
        </p:sp>
        <p:sp>
          <p:nvSpPr>
            <p:cNvPr id="307" name="Google Shape;307;p13"/>
            <p:cNvSpPr/>
            <p:nvPr/>
          </p:nvSpPr>
          <p:spPr bwMode="auto">
            <a:xfrm>
              <a:off x="1636" y="2290535"/>
              <a:ext cx="3956015" cy="590387"/>
            </a:xfrm>
            <a:prstGeom prst="rect">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08" name="Google Shape;308;p13"/>
            <p:cNvSpPr txBox="1"/>
            <p:nvPr/>
          </p:nvSpPr>
          <p:spPr bwMode="auto">
            <a:xfrm>
              <a:off x="1636" y="2290535"/>
              <a:ext cx="3956015" cy="590387"/>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Президент избирается на опреде- лённый срок</a:t>
              </a:r>
              <a:endParaRPr sz="1800">
                <a:solidFill>
                  <a:schemeClr val="dk2"/>
                </a:solidFill>
                <a:latin typeface="Cambria"/>
                <a:ea typeface="Cambria"/>
                <a:cs typeface="Cambria"/>
              </a:endParaRPr>
            </a:p>
          </p:txBody>
        </p:sp>
        <p:sp>
          <p:nvSpPr>
            <p:cNvPr id="309" name="Google Shape;309;p13"/>
            <p:cNvSpPr/>
            <p:nvPr/>
          </p:nvSpPr>
          <p:spPr bwMode="auto">
            <a:xfrm>
              <a:off x="1636" y="3050879"/>
              <a:ext cx="3956015" cy="590387"/>
            </a:xfrm>
            <a:prstGeom prst="rect">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10" name="Google Shape;310;p13"/>
            <p:cNvSpPr txBox="1"/>
            <p:nvPr/>
          </p:nvSpPr>
          <p:spPr bwMode="auto">
            <a:xfrm>
              <a:off x="1636" y="3050879"/>
              <a:ext cx="3956015" cy="590387"/>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правительство ответственно перед Президентом</a:t>
              </a:r>
              <a:endParaRPr sz="1800">
                <a:solidFill>
                  <a:schemeClr val="dk2"/>
                </a:solidFill>
                <a:latin typeface="Cambria"/>
                <a:ea typeface="Cambria"/>
                <a:cs typeface="Cambria"/>
              </a:endParaRPr>
            </a:p>
          </p:txBody>
        </p:sp>
        <p:sp>
          <p:nvSpPr>
            <p:cNvPr id="311" name="Google Shape;311;p13"/>
            <p:cNvSpPr/>
            <p:nvPr/>
          </p:nvSpPr>
          <p:spPr bwMode="auto">
            <a:xfrm>
              <a:off x="4127608" y="955577"/>
              <a:ext cx="3956015" cy="404657"/>
            </a:xfrm>
            <a:prstGeom prst="roundRect">
              <a:avLst>
                <a:gd name="adj" fmla="val 16667"/>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12" name="Google Shape;312;p13"/>
            <p:cNvSpPr txBox="1"/>
            <p:nvPr/>
          </p:nvSpPr>
          <p:spPr bwMode="auto">
            <a:xfrm>
              <a:off x="4147362" y="975331"/>
              <a:ext cx="3916507" cy="365149"/>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b="1">
                  <a:solidFill>
                    <a:schemeClr val="dk2"/>
                  </a:solidFill>
                  <a:latin typeface="Cambria"/>
                  <a:ea typeface="Cambria"/>
                  <a:cs typeface="Cambria"/>
                </a:rPr>
                <a:t>парламентская республика</a:t>
              </a:r>
              <a:endParaRPr sz="1800" b="1">
                <a:solidFill>
                  <a:schemeClr val="dk2"/>
                </a:solidFill>
                <a:latin typeface="Cambria"/>
                <a:ea typeface="Cambria"/>
                <a:cs typeface="Cambria"/>
              </a:endParaRPr>
            </a:p>
          </p:txBody>
        </p:sp>
        <p:sp>
          <p:nvSpPr>
            <p:cNvPr id="313" name="Google Shape;313;p13"/>
            <p:cNvSpPr/>
            <p:nvPr/>
          </p:nvSpPr>
          <p:spPr bwMode="auto">
            <a:xfrm>
              <a:off x="4127608" y="1530191"/>
              <a:ext cx="3956015" cy="404657"/>
            </a:xfrm>
            <a:prstGeom prst="rect">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14" name="Google Shape;314;p13"/>
            <p:cNvSpPr txBox="1"/>
            <p:nvPr/>
          </p:nvSpPr>
          <p:spPr bwMode="auto">
            <a:xfrm>
              <a:off x="4127608" y="1530191"/>
              <a:ext cx="3956015" cy="404657"/>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верховенство парламента</a:t>
              </a:r>
              <a:endParaRPr sz="1800">
                <a:solidFill>
                  <a:schemeClr val="dk2"/>
                </a:solidFill>
                <a:latin typeface="Cambria"/>
                <a:ea typeface="Cambria"/>
                <a:cs typeface="Cambria"/>
              </a:endParaRPr>
            </a:p>
          </p:txBody>
        </p:sp>
        <p:sp>
          <p:nvSpPr>
            <p:cNvPr id="315" name="Google Shape;315;p13"/>
            <p:cNvSpPr/>
            <p:nvPr/>
          </p:nvSpPr>
          <p:spPr bwMode="auto">
            <a:xfrm>
              <a:off x="4127608" y="2104805"/>
              <a:ext cx="3956015" cy="508407"/>
            </a:xfrm>
            <a:prstGeom prst="rect">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16" name="Google Shape;316;p13"/>
            <p:cNvSpPr txBox="1"/>
            <p:nvPr/>
          </p:nvSpPr>
          <p:spPr bwMode="auto">
            <a:xfrm>
              <a:off x="4127608" y="2104805"/>
              <a:ext cx="3956015" cy="508407"/>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правительство ответственно перед парламентом</a:t>
              </a:r>
              <a:endParaRPr sz="1800">
                <a:solidFill>
                  <a:schemeClr val="dk2"/>
                </a:solidFill>
                <a:latin typeface="Cambria"/>
                <a:ea typeface="Cambria"/>
                <a:cs typeface="Cambria"/>
              </a:endParaRPr>
            </a:p>
          </p:txBody>
        </p:sp>
        <p:sp>
          <p:nvSpPr>
            <p:cNvPr id="317" name="Google Shape;317;p13"/>
            <p:cNvSpPr/>
            <p:nvPr/>
          </p:nvSpPr>
          <p:spPr bwMode="auto">
            <a:xfrm>
              <a:off x="4127608" y="2783169"/>
              <a:ext cx="3956015" cy="508407"/>
            </a:xfrm>
            <a:prstGeom prst="rect">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18" name="Google Shape;318;p13"/>
            <p:cNvSpPr txBox="1"/>
            <p:nvPr/>
          </p:nvSpPr>
          <p:spPr bwMode="auto">
            <a:xfrm>
              <a:off x="4127608" y="2783169"/>
              <a:ext cx="3956015" cy="508407"/>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правительство возглавляет премьер- министр</a:t>
              </a:r>
              <a:endParaRPr sz="1800">
                <a:solidFill>
                  <a:schemeClr val="dk2"/>
                </a:solidFill>
                <a:latin typeface="Cambria"/>
                <a:ea typeface="Cambria"/>
                <a:cs typeface="Cambria"/>
              </a:endParaRPr>
            </a:p>
          </p:txBody>
        </p:sp>
        <p:sp>
          <p:nvSpPr>
            <p:cNvPr id="319" name="Google Shape;319;p13"/>
            <p:cNvSpPr/>
            <p:nvPr/>
          </p:nvSpPr>
          <p:spPr bwMode="auto">
            <a:xfrm>
              <a:off x="4127608" y="3461533"/>
              <a:ext cx="3956015" cy="404657"/>
            </a:xfrm>
            <a:prstGeom prst="rect">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20" name="Google Shape;320;p13"/>
            <p:cNvSpPr txBox="1"/>
            <p:nvPr/>
          </p:nvSpPr>
          <p:spPr bwMode="auto">
            <a:xfrm>
              <a:off x="4127608" y="3461533"/>
              <a:ext cx="3956015" cy="404657"/>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Президент назначается парламентом</a:t>
              </a:r>
              <a:endParaRPr sz="1800">
                <a:solidFill>
                  <a:schemeClr val="dk2"/>
                </a:solidFill>
                <a:latin typeface="Cambria"/>
                <a:ea typeface="Cambria"/>
                <a:cs typeface="Cambri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25" name="Google Shape;325;p14"/>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107142"/>
              </a:lnSpc>
              <a:spcBef>
                <a:spcPts val="0"/>
              </a:spcBef>
              <a:spcAft>
                <a:spcPts val="0"/>
              </a:spcAft>
              <a:buNone/>
              <a:defRPr/>
            </a:pPr>
            <a:r>
              <a:rPr lang="ru-RU" sz="2800">
                <a:latin typeface="Cambria"/>
                <a:ea typeface="Cambria"/>
                <a:cs typeface="Cambria"/>
              </a:rPr>
              <a:t>Принятие Конституции Республики Беларусь 15 марта 1994 г. и введение должности Президента Республики Беларусь</a:t>
            </a:r>
            <a:endParaRPr sz="2800">
              <a:latin typeface="Cambria"/>
              <a:ea typeface="Cambria"/>
              <a:cs typeface="Cambria"/>
            </a:endParaRPr>
          </a:p>
        </p:txBody>
      </p:sp>
      <p:graphicFrame>
        <p:nvGraphicFramePr>
          <p:cNvPr id="326" name="Google Shape;326;p14"/>
          <p:cNvGraphicFramePr>
            <a:graphicFrameLocks xmlns:a="http://schemas.openxmlformats.org/drawingml/2006/main"/>
          </p:cNvGraphicFramePr>
          <p:nvPr/>
        </p:nvGraphicFramePr>
        <p:xfrm>
          <a:off x="1343472" y="908720"/>
          <a:ext cx="3000000" cy="3000000"/>
        </p:xfrm>
        <a:graphic>
          <a:graphicData uri="http://schemas.openxmlformats.org/drawingml/2006/table">
            <a:tbl>
              <a:tblPr firstRow="1" firstCol="0" lastRow="0" lastCol="0" bandRow="0" bandCol="0">
                <a:tableStyleId>{1AE97940-3A94-59CD-9798-99DF570156E8}</a:tableStyleId>
                <a:noFill/>
              </a:tblPr>
              <a:tblGrid>
                <a:gridCol w="1920224"/>
                <a:gridCol w="4368475"/>
                <a:gridCol w="4368475"/>
              </a:tblGrid>
              <a:tr h="575325">
                <a:tc gridSpan="3">
                  <a:txBody>
                    <a:bodyPr/>
                    <a:p>
                      <a:pPr marL="0" marR="0" lvl="0" indent="0" algn="ctr">
                        <a:spcBef>
                          <a:spcPts val="0"/>
                        </a:spcBef>
                        <a:spcAft>
                          <a:spcPts val="0"/>
                        </a:spcAft>
                        <a:buNone/>
                        <a:defRPr/>
                      </a:pPr>
                      <a:r>
                        <a:rPr lang="ru-RU" sz="2000" u="none" strike="noStrike" cap="none">
                          <a:solidFill>
                            <a:schemeClr val="lt1"/>
                          </a:solidFill>
                          <a:latin typeface="Cambria"/>
                          <a:ea typeface="Cambria"/>
                          <a:cs typeface="Cambria"/>
                        </a:rPr>
                        <a:t>Модели республиканской формы правления</a:t>
                      </a:r>
                      <a:endParaRPr sz="2000" u="none" strike="noStrike" cap="none">
                        <a:solidFill>
                          <a:schemeClr val="lt1"/>
                        </a:solidFill>
                        <a:latin typeface="Cambria"/>
                        <a:ea typeface="Cambria"/>
                        <a:cs typeface="Cambria"/>
                      </a:endParaRPr>
                    </a:p>
                  </a:txBody>
                  <a:tcPr marL="91450" marR="91450" marT="45725" marB="45725" anchor="ctr">
                    <a:solidFill>
                      <a:schemeClr val="dk1"/>
                    </a:solidFill>
                  </a:tcPr>
                </a:tc>
                <a:tc hMerge="1">
                  <a:txBody>
                    <a:bodyPr/>
                    <a:p>
                      <a:endParaRPr/>
                    </a:p>
                  </a:txBody>
                </a:tc>
                <a:tc hMerge="1">
                  <a:txBody>
                    <a:bodyPr/>
                    <a:p>
                      <a:endParaRPr/>
                    </a:p>
                  </a:txBody>
                </a:tc>
              </a:tr>
              <a:tr h="538450">
                <a:tc>
                  <a:txBody>
                    <a:bodyPr/>
                    <a:p>
                      <a:pPr marL="0" marR="0" lvl="0" indent="0" algn="l">
                        <a:spcBef>
                          <a:spcPts val="0"/>
                        </a:spcBef>
                        <a:spcAft>
                          <a:spcPts val="0"/>
                        </a:spcAft>
                        <a:buNone/>
                        <a:defRPr/>
                      </a:pPr>
                      <a:endParaRPr sz="1800" b="1" u="none" strike="noStrike" cap="none">
                        <a:solidFill>
                          <a:schemeClr val="dk2"/>
                        </a:solidFill>
                        <a:latin typeface="Cambria"/>
                        <a:ea typeface="Cambria"/>
                        <a:cs typeface="Cambria"/>
                      </a:endParaRPr>
                    </a:p>
                  </a:txBody>
                  <a:tcPr marL="91450" marR="91450" marT="45725" marB="45725">
                    <a:solidFill>
                      <a:srgbClr val="B2C5BF"/>
                    </a:solidFill>
                  </a:tcPr>
                </a:tc>
                <a:tc>
                  <a:txBody>
                    <a:bodyPr/>
                    <a:p>
                      <a:pPr marL="0" marR="0" lvl="0" indent="0" algn="ctr">
                        <a:spcBef>
                          <a:spcPts val="0"/>
                        </a:spcBef>
                        <a:spcAft>
                          <a:spcPts val="0"/>
                        </a:spcAft>
                        <a:buNone/>
                        <a:defRPr/>
                      </a:pPr>
                      <a:r>
                        <a:rPr lang="ru-RU" sz="1800" b="1" u="none" strike="noStrike" cap="none">
                          <a:solidFill>
                            <a:schemeClr val="dk2"/>
                          </a:solidFill>
                          <a:latin typeface="Cambria"/>
                          <a:ea typeface="Cambria"/>
                          <a:cs typeface="Cambria"/>
                        </a:rPr>
                        <a:t>Президентская республика</a:t>
                      </a:r>
                      <a:endParaRPr sz="1800" b="1" u="none" strike="noStrike" cap="none">
                        <a:solidFill>
                          <a:schemeClr val="dk2"/>
                        </a:solidFill>
                        <a:latin typeface="Cambria"/>
                        <a:ea typeface="Cambria"/>
                        <a:cs typeface="Cambria"/>
                      </a:endParaRPr>
                    </a:p>
                  </a:txBody>
                  <a:tcPr marL="91450" marR="91450" marT="45725" marB="45725" anchor="ctr">
                    <a:solidFill>
                      <a:srgbClr val="B2C5BF"/>
                    </a:solidFill>
                  </a:tcPr>
                </a:tc>
                <a:tc>
                  <a:txBody>
                    <a:bodyPr/>
                    <a:p>
                      <a:pPr marL="0" marR="0" lvl="0" indent="0" algn="ctr">
                        <a:spcBef>
                          <a:spcPts val="0"/>
                        </a:spcBef>
                        <a:spcAft>
                          <a:spcPts val="0"/>
                        </a:spcAft>
                        <a:buNone/>
                        <a:defRPr/>
                      </a:pPr>
                      <a:r>
                        <a:rPr lang="ru-RU" sz="1800" b="1" u="none" strike="noStrike" cap="none">
                          <a:solidFill>
                            <a:schemeClr val="dk2"/>
                          </a:solidFill>
                          <a:latin typeface="Cambria"/>
                          <a:ea typeface="Cambria"/>
                          <a:cs typeface="Cambria"/>
                        </a:rPr>
                        <a:t>Парламентская республика</a:t>
                      </a:r>
                      <a:endParaRPr sz="1800" b="1" u="none" strike="noStrike" cap="none">
                        <a:solidFill>
                          <a:schemeClr val="dk2"/>
                        </a:solidFill>
                        <a:latin typeface="Cambria"/>
                        <a:ea typeface="Cambria"/>
                        <a:cs typeface="Cambria"/>
                      </a:endParaRPr>
                    </a:p>
                  </a:txBody>
                  <a:tcPr marL="91450" marR="91450" marT="45725" marB="45725" anchor="ctr">
                    <a:solidFill>
                      <a:srgbClr val="B2C5BF"/>
                    </a:solidFill>
                  </a:tcPr>
                </a:tc>
              </a:tr>
              <a:tr h="1725975">
                <a:tc>
                  <a:txBody>
                    <a:bodyPr/>
                    <a:p>
                      <a:pPr marL="0" marR="0" lvl="0" indent="0" algn="l">
                        <a:lnSpc>
                          <a:spcPct val="100000"/>
                        </a:lnSpc>
                        <a:spcBef>
                          <a:spcPts val="0"/>
                        </a:spcBef>
                        <a:spcAft>
                          <a:spcPts val="0"/>
                        </a:spcAft>
                        <a:buClr>
                          <a:schemeClr val="dk2"/>
                        </a:buClr>
                        <a:buSzPts val="1800"/>
                        <a:buFont typeface="Cambria"/>
                        <a:buNone/>
                        <a:defRPr/>
                      </a:pPr>
                      <a:r>
                        <a:rPr lang="ru-RU" sz="1800" b="1" u="none" strike="noStrike" cap="none">
                          <a:solidFill>
                            <a:schemeClr val="dk2"/>
                          </a:solidFill>
                          <a:latin typeface="Cambria"/>
                          <a:ea typeface="Cambria"/>
                          <a:cs typeface="Cambria"/>
                        </a:rPr>
                        <a:t>Сильные стороны</a:t>
                      </a:r>
                      <a:endParaRPr sz="1800" u="none" strike="noStrike" cap="none">
                        <a:solidFill>
                          <a:schemeClr val="dk2"/>
                        </a:solidFill>
                        <a:latin typeface="Cambria"/>
                        <a:ea typeface="Cambria"/>
                        <a:cs typeface="Cambria"/>
                      </a:endParaRPr>
                    </a:p>
                  </a:txBody>
                  <a:tcPr marL="91450" marR="91450" marT="45725" marB="45725" anchor="ctr"/>
                </a:tc>
                <a:tc>
                  <a:txBody>
                    <a:bodyPr/>
                    <a:p>
                      <a:pPr marL="180975" marR="0" lvl="0" indent="-180975" algn="l">
                        <a:spcBef>
                          <a:spcPts val="0"/>
                        </a:spcBef>
                        <a:spcAft>
                          <a:spcPts val="0"/>
                        </a:spcAft>
                        <a:buClr>
                          <a:schemeClr val="dk2"/>
                        </a:buClr>
                        <a:buSzPts val="1800"/>
                        <a:buFont typeface="Arial"/>
                        <a:buChar char="•"/>
                        <a:defRPr/>
                      </a:pPr>
                      <a:r>
                        <a:rPr lang="ru-RU" sz="1800" u="none" strike="noStrike" cap="none">
                          <a:solidFill>
                            <a:schemeClr val="dk2"/>
                          </a:solidFill>
                          <a:latin typeface="Cambria"/>
                          <a:ea typeface="Cambria"/>
                          <a:cs typeface="Cambria"/>
                        </a:rPr>
                        <a:t>Возможность быстрого принятия ре- шений.</a:t>
                      </a:r>
                      <a:endParaRPr/>
                    </a:p>
                    <a:p>
                      <a:pPr marL="180975" marR="0" lvl="0" indent="-180975" algn="l">
                        <a:spcBef>
                          <a:spcPts val="0"/>
                        </a:spcBef>
                        <a:spcAft>
                          <a:spcPts val="0"/>
                        </a:spcAft>
                        <a:buClr>
                          <a:schemeClr val="dk2"/>
                        </a:buClr>
                        <a:buSzPts val="1800"/>
                        <a:buFont typeface="Arial"/>
                        <a:buChar char="•"/>
                        <a:defRPr/>
                      </a:pPr>
                      <a:r>
                        <a:rPr lang="ru-RU" sz="1800" u="none" strike="noStrike" cap="none">
                          <a:solidFill>
                            <a:schemeClr val="dk2"/>
                          </a:solidFill>
                          <a:latin typeface="Cambria"/>
                          <a:ea typeface="Cambria"/>
                          <a:cs typeface="Cambria"/>
                        </a:rPr>
                        <a:t>Взаимный контроль властей не поз- воляет злоупотреблять властью</a:t>
                      </a:r>
                      <a:endParaRPr sz="1800" u="none" strike="noStrike" cap="none">
                        <a:solidFill>
                          <a:schemeClr val="dk2"/>
                        </a:solidFill>
                        <a:latin typeface="Cambria"/>
                        <a:ea typeface="Cambria"/>
                        <a:cs typeface="Cambria"/>
                      </a:endParaRPr>
                    </a:p>
                  </a:txBody>
                  <a:tcPr marL="91450" marR="91450" marT="45725" marB="45725" anchor="ctr"/>
                </a:tc>
                <a:tc>
                  <a:txBody>
                    <a:bodyPr/>
                    <a:p>
                      <a:pPr marL="180975" marR="0" lvl="0" indent="-180975" algn="l">
                        <a:spcBef>
                          <a:spcPts val="0"/>
                        </a:spcBef>
                        <a:spcAft>
                          <a:spcPts val="0"/>
                        </a:spcAft>
                        <a:buClr>
                          <a:schemeClr val="dk2"/>
                        </a:buClr>
                        <a:buSzPts val="1800"/>
                        <a:buFont typeface="Arial"/>
                        <a:buChar char="•"/>
                        <a:defRPr/>
                      </a:pPr>
                      <a:r>
                        <a:rPr lang="ru-RU" sz="1800" u="none" strike="noStrike" cap="none">
                          <a:solidFill>
                            <a:schemeClr val="dk2"/>
                          </a:solidFill>
                          <a:latin typeface="Cambria"/>
                          <a:ea typeface="Cambria"/>
                          <a:cs typeface="Cambria"/>
                        </a:rPr>
                        <a:t>Гарант против авторитаризма;</a:t>
                      </a:r>
                      <a:endParaRPr/>
                    </a:p>
                    <a:p>
                      <a:pPr marL="180975" marR="0" lvl="0" indent="-180975" algn="l">
                        <a:spcBef>
                          <a:spcPts val="0"/>
                        </a:spcBef>
                        <a:spcAft>
                          <a:spcPts val="0"/>
                        </a:spcAft>
                        <a:buClr>
                          <a:schemeClr val="dk2"/>
                        </a:buClr>
                        <a:buSzPts val="1800"/>
                        <a:buFont typeface="Arial"/>
                        <a:buChar char="•"/>
                        <a:defRPr/>
                      </a:pPr>
                      <a:r>
                        <a:rPr lang="ru-RU" sz="1800" u="none" strike="noStrike" cap="none">
                          <a:solidFill>
                            <a:schemeClr val="dk2"/>
                          </a:solidFill>
                          <a:latin typeface="Cambria"/>
                          <a:ea typeface="Cambria"/>
                          <a:cs typeface="Cambria"/>
                        </a:rPr>
                        <a:t>Парламентаризм сводит к минимуму конфликты между отдельными вет- вями государственной власти</a:t>
                      </a:r>
                      <a:endParaRPr sz="1800" u="none" strike="noStrike" cap="none">
                        <a:solidFill>
                          <a:schemeClr val="dk2"/>
                        </a:solidFill>
                        <a:latin typeface="Cambria"/>
                        <a:ea typeface="Cambria"/>
                        <a:cs typeface="Cambria"/>
                      </a:endParaRPr>
                    </a:p>
                  </a:txBody>
                  <a:tcPr marL="91450" marR="91450" marT="45725" marB="45725" anchor="ctr"/>
                </a:tc>
              </a:tr>
              <a:tr h="2920900">
                <a:tc>
                  <a:txBody>
                    <a:bodyPr/>
                    <a:p>
                      <a:pPr marL="0" marR="0" lvl="0" indent="0" algn="l">
                        <a:spcBef>
                          <a:spcPts val="0"/>
                        </a:spcBef>
                        <a:spcAft>
                          <a:spcPts val="0"/>
                        </a:spcAft>
                        <a:buNone/>
                        <a:defRPr/>
                      </a:pPr>
                      <a:r>
                        <a:rPr lang="ru-RU" sz="1800" b="1" u="none" strike="noStrike" cap="none">
                          <a:solidFill>
                            <a:schemeClr val="dk2"/>
                          </a:solidFill>
                          <a:latin typeface="Cambria"/>
                          <a:ea typeface="Cambria"/>
                          <a:cs typeface="Cambria"/>
                        </a:rPr>
                        <a:t>Слабые стороны</a:t>
                      </a:r>
                      <a:endParaRPr sz="1800" b="1">
                        <a:solidFill>
                          <a:schemeClr val="dk2"/>
                        </a:solidFill>
                        <a:latin typeface="Cambria"/>
                        <a:ea typeface="Cambria"/>
                        <a:cs typeface="Cambria"/>
                      </a:endParaRPr>
                    </a:p>
                  </a:txBody>
                  <a:tcPr marL="91450" marR="91450" marT="45725" marB="45725" anchor="ctr"/>
                </a:tc>
                <a:tc>
                  <a:txBody>
                    <a:bodyPr/>
                    <a:p>
                      <a:pPr marL="180975" marR="0" lvl="0" indent="-180975" algn="l">
                        <a:spcBef>
                          <a:spcPts val="0"/>
                        </a:spcBef>
                        <a:spcAft>
                          <a:spcPts val="0"/>
                        </a:spcAft>
                        <a:buClr>
                          <a:schemeClr val="dk2"/>
                        </a:buClr>
                        <a:buSzPts val="1800"/>
                        <a:buFont typeface="Arial"/>
                        <a:buChar char="•"/>
                        <a:defRPr/>
                      </a:pPr>
                      <a:r>
                        <a:rPr lang="ru-RU" sz="1800">
                          <a:solidFill>
                            <a:schemeClr val="dk2"/>
                          </a:solidFill>
                          <a:latin typeface="Cambria"/>
                          <a:ea typeface="Cambria"/>
                          <a:cs typeface="Cambria"/>
                        </a:rPr>
                        <a:t>Высокая степень вероятности конф- ликтов между законодательной и ис- полнительной ветвями власти (ослаб- ление власти, нестабильность в госу- дарстве)</a:t>
                      </a:r>
                      <a:endParaRPr sz="1800">
                        <a:solidFill>
                          <a:schemeClr val="dk2"/>
                        </a:solidFill>
                        <a:latin typeface="Cambria"/>
                        <a:ea typeface="Cambria"/>
                        <a:cs typeface="Cambria"/>
                      </a:endParaRPr>
                    </a:p>
                  </a:txBody>
                  <a:tcPr marL="91450" marR="91450" marT="45725" marB="45725" anchor="ctr"/>
                </a:tc>
                <a:tc>
                  <a:txBody>
                    <a:bodyPr/>
                    <a:p>
                      <a:pPr marL="180975" marR="0" lvl="0" indent="-180975" algn="l">
                        <a:spcBef>
                          <a:spcPts val="0"/>
                        </a:spcBef>
                        <a:spcAft>
                          <a:spcPts val="0"/>
                        </a:spcAft>
                        <a:buClr>
                          <a:schemeClr val="dk2"/>
                        </a:buClr>
                        <a:buSzPts val="1800"/>
                        <a:buFont typeface="Arial"/>
                        <a:buChar char="•"/>
                        <a:defRPr/>
                      </a:pPr>
                      <a:r>
                        <a:rPr lang="ru-RU" sz="1800">
                          <a:solidFill>
                            <a:schemeClr val="dk2"/>
                          </a:solidFill>
                          <a:latin typeface="Cambria"/>
                          <a:ea typeface="Cambria"/>
                          <a:cs typeface="Cambria"/>
                        </a:rPr>
                        <a:t>Нестабильность правительств (коа- лиции могут оказаться слабыми</a:t>
                      </a:r>
                      <a:r>
                        <a:rPr lang="ru-RU" sz="1800">
                          <a:solidFill>
                            <a:schemeClr val="dk2"/>
                          </a:solidFill>
                          <a:latin typeface="Cambria"/>
                          <a:ea typeface="Cambria"/>
                          <a:cs typeface="Cambria"/>
                        </a:rPr>
                        <a:t> из-за своих внутренних противоречий);</a:t>
                      </a:r>
                      <a:endParaRPr/>
                    </a:p>
                    <a:p>
                      <a:pPr marL="180975" marR="0" lvl="0" indent="-180975" algn="l">
                        <a:spcBef>
                          <a:spcPts val="0"/>
                        </a:spcBef>
                        <a:spcAft>
                          <a:spcPts val="0"/>
                        </a:spcAft>
                        <a:buClr>
                          <a:schemeClr val="dk2"/>
                        </a:buClr>
                        <a:buSzPts val="1800"/>
                        <a:buFont typeface="Arial"/>
                        <a:buChar char="•"/>
                        <a:defRPr/>
                      </a:pPr>
                      <a:r>
                        <a:rPr lang="ru-RU" sz="1800">
                          <a:solidFill>
                            <a:schemeClr val="dk2"/>
                          </a:solidFill>
                          <a:latin typeface="Cambria"/>
                          <a:ea typeface="Cambria"/>
                          <a:cs typeface="Cambria"/>
                        </a:rPr>
                        <a:t>Премьер-министрам не хватает власт- ных полномочий для проведения оп- ределённой политики (они партий- ные лидеры, а не избранники народа)</a:t>
                      </a:r>
                      <a:endParaRPr sz="1800">
                        <a:solidFill>
                          <a:schemeClr val="dk2"/>
                        </a:solidFill>
                        <a:latin typeface="Cambria"/>
                        <a:ea typeface="Cambria"/>
                        <a:cs typeface="Cambria"/>
                      </a:endParaRPr>
                    </a:p>
                  </a:txBody>
                  <a:tcPr marL="91450" marR="91450" marT="45725" marB="45725"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31" name="Google Shape;331;p15"/>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107142"/>
              </a:lnSpc>
              <a:spcBef>
                <a:spcPts val="0"/>
              </a:spcBef>
              <a:spcAft>
                <a:spcPts val="0"/>
              </a:spcAft>
              <a:buNone/>
              <a:defRPr/>
            </a:pPr>
            <a:r>
              <a:rPr lang="ru-RU" sz="2800">
                <a:latin typeface="Cambria"/>
                <a:ea typeface="Cambria"/>
                <a:cs typeface="Cambria"/>
              </a:rPr>
              <a:t>Принятие Конституции Республики Беларусь 15 марта 1994 г. и введение должности Президента Республики Беларусь</a:t>
            </a:r>
            <a:endParaRPr sz="2800">
              <a:latin typeface="Cambria"/>
              <a:ea typeface="Cambria"/>
              <a:cs typeface="Cambria"/>
            </a:endParaRPr>
          </a:p>
        </p:txBody>
      </p:sp>
      <p:grpSp>
        <p:nvGrpSpPr>
          <p:cNvPr id="332" name="Google Shape;332;p15"/>
          <p:cNvGrpSpPr/>
          <p:nvPr/>
        </p:nvGrpSpPr>
        <p:grpSpPr bwMode="auto">
          <a:xfrm>
            <a:off x="1199456" y="904130"/>
            <a:ext cx="10873208" cy="698922"/>
            <a:chOff x="4843171" y="1440146"/>
            <a:chExt cx="3221724" cy="940028"/>
          </a:xfrm>
        </p:grpSpPr>
        <p:sp>
          <p:nvSpPr>
            <p:cNvPr id="333" name="Google Shape;333;p15"/>
            <p:cNvSpPr/>
            <p:nvPr/>
          </p:nvSpPr>
          <p:spPr bwMode="auto">
            <a:xfrm>
              <a:off x="4843171" y="1440146"/>
              <a:ext cx="3221724" cy="940028"/>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34" name="Google Shape;334;p15"/>
            <p:cNvSpPr txBox="1"/>
            <p:nvPr/>
          </p:nvSpPr>
          <p:spPr bwMode="auto">
            <a:xfrm>
              <a:off x="4870703" y="1467678"/>
              <a:ext cx="3166660" cy="884964"/>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marR="0" lvl="0" indent="0" algn="just">
                <a:lnSpc>
                  <a:spcPct val="90000"/>
                </a:lnSpc>
                <a:spcBef>
                  <a:spcPts val="0"/>
                </a:spcBef>
                <a:spcAft>
                  <a:spcPts val="0"/>
                </a:spcAft>
                <a:buNone/>
                <a:defRPr/>
              </a:pPr>
              <a:r>
                <a:rPr lang="ru-RU" sz="1800" b="1">
                  <a:solidFill>
                    <a:schemeClr val="dk2"/>
                  </a:solidFill>
                  <a:highlight>
                    <a:srgbClr val="FFFF00"/>
                  </a:highlight>
                  <a:latin typeface="Cambria"/>
                  <a:ea typeface="Cambria"/>
                  <a:cs typeface="Cambria"/>
                </a:rPr>
                <a:t>15 марта 1994 г. </a:t>
              </a:r>
              <a:r>
                <a:rPr lang="ru-RU" sz="1800">
                  <a:solidFill>
                    <a:schemeClr val="dk2"/>
                  </a:solidFill>
                  <a:highlight>
                    <a:srgbClr val="FFFF00"/>
                  </a:highlight>
                  <a:latin typeface="Cambria"/>
                  <a:ea typeface="Cambria"/>
                  <a:cs typeface="Cambria"/>
                </a:rPr>
                <a:t>Верховный Совет  принял </a:t>
              </a:r>
              <a:r>
                <a:rPr lang="ru-RU" sz="1800" b="1">
                  <a:solidFill>
                    <a:schemeClr val="dk2"/>
                  </a:solidFill>
                  <a:highlight>
                    <a:srgbClr val="FFFF00"/>
                  </a:highlight>
                  <a:latin typeface="Cambria"/>
                  <a:ea typeface="Cambria"/>
                  <a:cs typeface="Cambria"/>
                </a:rPr>
                <a:t>Конституцию Республики Беларусь</a:t>
              </a:r>
              <a:r>
                <a:rPr lang="ru-RU" sz="1800">
                  <a:solidFill>
                    <a:schemeClr val="dk2"/>
                  </a:solidFill>
                  <a:highlight>
                    <a:srgbClr val="FFFF00"/>
                  </a:highlight>
                  <a:latin typeface="Cambria"/>
                  <a:ea typeface="Cambria"/>
                  <a:cs typeface="Cambria"/>
                </a:rPr>
                <a:t>.</a:t>
              </a:r>
              <a:endParaRPr/>
            </a:p>
          </p:txBody>
        </p:sp>
      </p:grpSp>
      <p:grpSp>
        <p:nvGrpSpPr>
          <p:cNvPr id="335" name="Google Shape;335;p15"/>
          <p:cNvGrpSpPr/>
          <p:nvPr/>
        </p:nvGrpSpPr>
        <p:grpSpPr bwMode="auto">
          <a:xfrm>
            <a:off x="1561203" y="1792660"/>
            <a:ext cx="10149712" cy="4847717"/>
            <a:chOff x="1707" y="122190"/>
            <a:chExt cx="10149712" cy="4847717"/>
          </a:xfrm>
        </p:grpSpPr>
        <p:sp>
          <p:nvSpPr>
            <p:cNvPr id="336" name="Google Shape;336;p15"/>
            <p:cNvSpPr/>
            <p:nvPr/>
          </p:nvSpPr>
          <p:spPr bwMode="auto">
            <a:xfrm>
              <a:off x="1707" y="122190"/>
              <a:ext cx="5486344" cy="484213"/>
            </a:xfrm>
            <a:prstGeom prst="roundRect">
              <a:avLst>
                <a:gd name="adj" fmla="val 10000"/>
              </a:avLst>
            </a:prstGeom>
            <a:solidFill>
              <a:schemeClr val="l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37" name="Google Shape;337;p15"/>
            <p:cNvSpPr txBox="1"/>
            <p:nvPr/>
          </p:nvSpPr>
          <p:spPr bwMode="auto">
            <a:xfrm>
              <a:off x="15889" y="136372"/>
              <a:ext cx="5457980" cy="455850"/>
            </a:xfrm>
            <a:prstGeom prst="rect">
              <a:avLst/>
            </a:prstGeom>
            <a:noFill/>
            <a:ln>
              <a:noFill/>
            </a:ln>
            <a:effectLst>
              <a:outerShdw blurRad="57150" dist="19050" dir="5400000" algn="bl" rotWithShape="0">
                <a:srgbClr val="000000">
                  <a:alpha val="50000"/>
                </a:srgbClr>
              </a:outerShdw>
            </a:effectLst>
          </p:spPr>
          <p:txBody>
            <a:bodyPr spcFirstLastPara="1" wrap="square" lIns="38100" tIns="25400" rIns="38100" bIns="25400" anchor="ctr" anchorCtr="0">
              <a:noAutofit/>
            </a:bodyPr>
            <a:lstStyle/>
            <a:p>
              <a:pPr marL="0" marR="0" lvl="0" indent="0" algn="ctr">
                <a:lnSpc>
                  <a:spcPct val="90000"/>
                </a:lnSpc>
                <a:spcBef>
                  <a:spcPts val="0"/>
                </a:spcBef>
                <a:spcAft>
                  <a:spcPts val="0"/>
                </a:spcAft>
                <a:buNone/>
                <a:defRPr/>
              </a:pPr>
              <a:r>
                <a:rPr lang="ru-RU" sz="2000" b="1">
                  <a:solidFill>
                    <a:schemeClr val="dk2"/>
                  </a:solidFill>
                  <a:latin typeface="Cambria"/>
                  <a:ea typeface="Cambria"/>
                  <a:cs typeface="Cambria"/>
                </a:rPr>
                <a:t>Конституция Республики Беларусь 1994 г.</a:t>
              </a:r>
              <a:endParaRPr sz="2000" b="1">
                <a:solidFill>
                  <a:schemeClr val="dk2"/>
                </a:solidFill>
                <a:latin typeface="Cambria"/>
                <a:ea typeface="Cambria"/>
                <a:cs typeface="Cambria"/>
              </a:endParaRPr>
            </a:p>
          </p:txBody>
        </p:sp>
        <p:sp>
          <p:nvSpPr>
            <p:cNvPr id="338" name="Google Shape;338;p15"/>
            <p:cNvSpPr/>
            <p:nvPr/>
          </p:nvSpPr>
          <p:spPr bwMode="auto">
            <a:xfrm>
              <a:off x="550342" y="606404"/>
              <a:ext cx="548634" cy="265742"/>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339" name="Google Shape;339;p15"/>
            <p:cNvSpPr/>
            <p:nvPr/>
          </p:nvSpPr>
          <p:spPr bwMode="auto">
            <a:xfrm>
              <a:off x="1098976" y="714231"/>
              <a:ext cx="9052443" cy="315829"/>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40" name="Google Shape;340;p15"/>
            <p:cNvSpPr txBox="1"/>
            <p:nvPr/>
          </p:nvSpPr>
          <p:spPr bwMode="auto">
            <a:xfrm>
              <a:off x="1108226" y="723481"/>
              <a:ext cx="9033943" cy="297330"/>
            </a:xfrm>
            <a:prstGeom prst="rect">
              <a:avLst/>
            </a:prstGeom>
            <a:noFill/>
            <a:ln>
              <a:noFill/>
            </a:ln>
            <a:effectLst>
              <a:outerShdw blurRad="57150" dist="19050" dir="5400000" algn="bl" rotWithShape="0">
                <a:srgbClr val="000000">
                  <a:alpha val="50000"/>
                </a:srgbClr>
              </a:outerShdw>
            </a:effectLst>
          </p:spPr>
          <p:txBody>
            <a:bodyPr spcFirstLastPara="1" wrap="square" lIns="34275" tIns="22850" rIns="34275" bIns="22850"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вводился институт президентства</a:t>
              </a:r>
              <a:endParaRPr sz="1800">
                <a:solidFill>
                  <a:schemeClr val="dk2"/>
                </a:solidFill>
                <a:latin typeface="Cambria"/>
                <a:ea typeface="Cambria"/>
                <a:cs typeface="Cambria"/>
              </a:endParaRPr>
            </a:p>
          </p:txBody>
        </p:sp>
        <p:sp>
          <p:nvSpPr>
            <p:cNvPr id="341" name="Google Shape;341;p15"/>
            <p:cNvSpPr/>
            <p:nvPr/>
          </p:nvSpPr>
          <p:spPr bwMode="auto">
            <a:xfrm>
              <a:off x="550342" y="606404"/>
              <a:ext cx="548634" cy="747140"/>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342" name="Google Shape;342;p15"/>
            <p:cNvSpPr/>
            <p:nvPr/>
          </p:nvSpPr>
          <p:spPr bwMode="auto">
            <a:xfrm>
              <a:off x="1098976" y="1137889"/>
              <a:ext cx="9052443" cy="431309"/>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43" name="Google Shape;343;p15"/>
            <p:cNvSpPr txBox="1"/>
            <p:nvPr/>
          </p:nvSpPr>
          <p:spPr bwMode="auto">
            <a:xfrm>
              <a:off x="1111609" y="1150522"/>
              <a:ext cx="9027177" cy="406043"/>
            </a:xfrm>
            <a:prstGeom prst="rect">
              <a:avLst/>
            </a:prstGeom>
            <a:noFill/>
            <a:ln>
              <a:noFill/>
            </a:ln>
            <a:effectLst>
              <a:outerShdw blurRad="57150" dist="19050" dir="5400000" algn="bl" rotWithShape="0">
                <a:srgbClr val="000000">
                  <a:alpha val="50000"/>
                </a:srgbClr>
              </a:outerShdw>
            </a:effectLst>
          </p:spPr>
          <p:txBody>
            <a:bodyPr spcFirstLastPara="1" wrap="square" lIns="34275" tIns="22850" rIns="34275" bIns="22850"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Президент провозглашался главой государства и главой исполнительной власти</a:t>
              </a:r>
              <a:endParaRPr sz="1800">
                <a:solidFill>
                  <a:schemeClr val="dk2"/>
                </a:solidFill>
                <a:latin typeface="Cambria"/>
                <a:ea typeface="Cambria"/>
                <a:cs typeface="Cambria"/>
              </a:endParaRPr>
            </a:p>
          </p:txBody>
        </p:sp>
        <p:sp>
          <p:nvSpPr>
            <p:cNvPr id="344" name="Google Shape;344;p15"/>
            <p:cNvSpPr/>
            <p:nvPr/>
          </p:nvSpPr>
          <p:spPr bwMode="auto">
            <a:xfrm>
              <a:off x="550342" y="606404"/>
              <a:ext cx="548634" cy="1286277"/>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345" name="Google Shape;345;p15"/>
            <p:cNvSpPr/>
            <p:nvPr/>
          </p:nvSpPr>
          <p:spPr bwMode="auto">
            <a:xfrm>
              <a:off x="1098976" y="1677026"/>
              <a:ext cx="9052443" cy="431309"/>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46" name="Google Shape;346;p15"/>
            <p:cNvSpPr txBox="1"/>
            <p:nvPr/>
          </p:nvSpPr>
          <p:spPr bwMode="auto">
            <a:xfrm>
              <a:off x="1111609" y="1689659"/>
              <a:ext cx="9027177" cy="406043"/>
            </a:xfrm>
            <a:prstGeom prst="rect">
              <a:avLst/>
            </a:prstGeom>
            <a:noFill/>
            <a:ln>
              <a:noFill/>
            </a:ln>
            <a:effectLst>
              <a:outerShdw blurRad="57150" dist="19050" dir="5400000" algn="bl" rotWithShape="0">
                <a:srgbClr val="000000">
                  <a:alpha val="50000"/>
                </a:srgbClr>
              </a:outerShdw>
            </a:effectLst>
          </p:spPr>
          <p:txBody>
            <a:bodyPr spcFirstLastPara="1" wrap="square" lIns="34275" tIns="22850" rIns="34275" bIns="22850"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Президенту предоставлялось право формирования правительства, контроля над ос- новными государственными структурами</a:t>
              </a:r>
              <a:endParaRPr sz="1800">
                <a:solidFill>
                  <a:schemeClr val="dk2"/>
                </a:solidFill>
                <a:latin typeface="Cambria"/>
                <a:ea typeface="Cambria"/>
                <a:cs typeface="Cambria"/>
              </a:endParaRPr>
            </a:p>
          </p:txBody>
        </p:sp>
        <p:sp>
          <p:nvSpPr>
            <p:cNvPr id="347" name="Google Shape;347;p15"/>
            <p:cNvSpPr/>
            <p:nvPr/>
          </p:nvSpPr>
          <p:spPr bwMode="auto">
            <a:xfrm>
              <a:off x="550342" y="606404"/>
              <a:ext cx="548634" cy="1941706"/>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348" name="Google Shape;348;p15"/>
            <p:cNvSpPr/>
            <p:nvPr/>
          </p:nvSpPr>
          <p:spPr bwMode="auto">
            <a:xfrm>
              <a:off x="1098976" y="2216163"/>
              <a:ext cx="9052443" cy="663893"/>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49" name="Google Shape;349;p15"/>
            <p:cNvSpPr txBox="1"/>
            <p:nvPr/>
          </p:nvSpPr>
          <p:spPr bwMode="auto">
            <a:xfrm>
              <a:off x="1118421" y="2235608"/>
              <a:ext cx="9013553" cy="625003"/>
            </a:xfrm>
            <a:prstGeom prst="rect">
              <a:avLst/>
            </a:prstGeom>
            <a:noFill/>
            <a:ln>
              <a:noFill/>
            </a:ln>
            <a:effectLst>
              <a:outerShdw blurRad="57150" dist="19050" dir="5400000" algn="bl" rotWithShape="0">
                <a:srgbClr val="000000">
                  <a:alpha val="50000"/>
                </a:srgbClr>
              </a:outerShdw>
            </a:effectLst>
          </p:spPr>
          <p:txBody>
            <a:bodyPr spcFirstLastPara="1" wrap="square" lIns="34275" tIns="22850" rIns="34275" bIns="22850"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Президент должен был избираться на 5 лет непосредственно народом Республики Беларусь на основе всеобщего, свободного, равного и прямого избирательного права при тайном голосовании</a:t>
              </a:r>
              <a:endParaRPr sz="1800">
                <a:solidFill>
                  <a:schemeClr val="dk2"/>
                </a:solidFill>
                <a:latin typeface="Cambria"/>
                <a:ea typeface="Cambria"/>
                <a:cs typeface="Cambria"/>
              </a:endParaRPr>
            </a:p>
          </p:txBody>
        </p:sp>
        <p:sp>
          <p:nvSpPr>
            <p:cNvPr id="350" name="Google Shape;350;p15"/>
            <p:cNvSpPr/>
            <p:nvPr/>
          </p:nvSpPr>
          <p:spPr bwMode="auto">
            <a:xfrm>
              <a:off x="550342" y="606404"/>
              <a:ext cx="548634" cy="2722132"/>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351" name="Google Shape;351;p15"/>
            <p:cNvSpPr/>
            <p:nvPr/>
          </p:nvSpPr>
          <p:spPr bwMode="auto">
            <a:xfrm>
              <a:off x="1098976" y="2987884"/>
              <a:ext cx="9052443" cy="681305"/>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52" name="Google Shape;352;p15"/>
            <p:cNvSpPr txBox="1"/>
            <p:nvPr/>
          </p:nvSpPr>
          <p:spPr bwMode="auto">
            <a:xfrm>
              <a:off x="1118931" y="3007839"/>
              <a:ext cx="9012533" cy="641395"/>
            </a:xfrm>
            <a:prstGeom prst="rect">
              <a:avLst/>
            </a:prstGeom>
            <a:noFill/>
            <a:ln>
              <a:noFill/>
            </a:ln>
            <a:effectLst>
              <a:outerShdw blurRad="57150" dist="19050" dir="5400000" algn="bl" rotWithShape="0">
                <a:srgbClr val="000000">
                  <a:alpha val="50000"/>
                </a:srgbClr>
              </a:outerShdw>
            </a:effectLst>
          </p:spPr>
          <p:txBody>
            <a:bodyPr spcFirstLastPara="1" wrap="square" lIns="34275" tIns="22850" rIns="34275" bIns="22850"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Верховный Совет имел право утверждения правительства, формирования состава высших органов судебной власти, владел монополией на принятие государственных законов</a:t>
              </a:r>
              <a:endParaRPr sz="1800">
                <a:solidFill>
                  <a:schemeClr val="dk2"/>
                </a:solidFill>
                <a:latin typeface="Cambria"/>
                <a:ea typeface="Cambria"/>
                <a:cs typeface="Cambria"/>
              </a:endParaRPr>
            </a:p>
          </p:txBody>
        </p:sp>
        <p:sp>
          <p:nvSpPr>
            <p:cNvPr id="353" name="Google Shape;353;p15"/>
            <p:cNvSpPr/>
            <p:nvPr/>
          </p:nvSpPr>
          <p:spPr bwMode="auto">
            <a:xfrm>
              <a:off x="550342" y="606404"/>
              <a:ext cx="548634" cy="3386268"/>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354" name="Google Shape;354;p15"/>
            <p:cNvSpPr/>
            <p:nvPr/>
          </p:nvSpPr>
          <p:spPr bwMode="auto">
            <a:xfrm>
              <a:off x="1098976" y="3777017"/>
              <a:ext cx="9052443" cy="431309"/>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55" name="Google Shape;355;p15"/>
            <p:cNvSpPr txBox="1"/>
            <p:nvPr/>
          </p:nvSpPr>
          <p:spPr bwMode="auto">
            <a:xfrm>
              <a:off x="1111609" y="3789649"/>
              <a:ext cx="9027177" cy="406043"/>
            </a:xfrm>
            <a:prstGeom prst="rect">
              <a:avLst/>
            </a:prstGeom>
            <a:noFill/>
            <a:ln>
              <a:noFill/>
            </a:ln>
            <a:effectLst>
              <a:outerShdw blurRad="57150" dist="19050" dir="5400000" algn="bl" rotWithShape="0">
                <a:srgbClr val="000000">
                  <a:alpha val="50000"/>
                </a:srgbClr>
              </a:outerShdw>
            </a:effectLst>
          </p:spPr>
          <p:txBody>
            <a:bodyPr spcFirstLastPara="1" wrap="square" lIns="34275" tIns="22850" rIns="34275" bIns="22850"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вводился новый высший орган судебной власти - Конституционный Суд, который формировался Верховным Советом</a:t>
              </a:r>
              <a:endParaRPr sz="1800">
                <a:solidFill>
                  <a:schemeClr val="dk2"/>
                </a:solidFill>
                <a:latin typeface="Cambria"/>
                <a:ea typeface="Cambria"/>
                <a:cs typeface="Cambria"/>
              </a:endParaRPr>
            </a:p>
          </p:txBody>
        </p:sp>
        <p:sp>
          <p:nvSpPr>
            <p:cNvPr id="356" name="Google Shape;356;p15"/>
            <p:cNvSpPr/>
            <p:nvPr/>
          </p:nvSpPr>
          <p:spPr bwMode="auto">
            <a:xfrm>
              <a:off x="550342" y="606404"/>
              <a:ext cx="548634" cy="4036626"/>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357" name="Google Shape;357;p15"/>
            <p:cNvSpPr/>
            <p:nvPr/>
          </p:nvSpPr>
          <p:spPr bwMode="auto">
            <a:xfrm>
              <a:off x="1098976" y="4316154"/>
              <a:ext cx="9052443" cy="653753"/>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58" name="Google Shape;358;p15"/>
            <p:cNvSpPr txBox="1"/>
            <p:nvPr/>
          </p:nvSpPr>
          <p:spPr bwMode="auto">
            <a:xfrm>
              <a:off x="1118124" y="4335302"/>
              <a:ext cx="9014147" cy="615457"/>
            </a:xfrm>
            <a:prstGeom prst="rect">
              <a:avLst/>
            </a:prstGeom>
            <a:noFill/>
            <a:ln>
              <a:noFill/>
            </a:ln>
            <a:effectLst>
              <a:outerShdw blurRad="57150" dist="19050" dir="5400000" algn="bl" rotWithShape="0">
                <a:srgbClr val="000000">
                  <a:alpha val="50000"/>
                </a:srgbClr>
              </a:outerShdw>
            </a:effectLst>
          </p:spPr>
          <p:txBody>
            <a:bodyPr spcFirstLastPara="1" wrap="square" lIns="34275" tIns="22850" rIns="34275" bIns="22850"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предусматривалась возможность проведения референдумов для решения наиболее важных вопросов государственной и общественной жизни</a:t>
              </a:r>
              <a:endParaRPr sz="1800">
                <a:solidFill>
                  <a:schemeClr val="dk2"/>
                </a:solidFill>
                <a:latin typeface="Cambria"/>
                <a:ea typeface="Cambria"/>
                <a:cs typeface="Cambri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63" name="Google Shape;363;p16"/>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107142"/>
              </a:lnSpc>
              <a:spcBef>
                <a:spcPts val="0"/>
              </a:spcBef>
              <a:spcAft>
                <a:spcPts val="0"/>
              </a:spcAft>
              <a:buNone/>
              <a:defRPr/>
            </a:pPr>
            <a:r>
              <a:rPr lang="ru-RU" sz="2800">
                <a:latin typeface="Cambria"/>
                <a:ea typeface="Cambria"/>
                <a:cs typeface="Cambria"/>
              </a:rPr>
              <a:t>Принятие Конституции Республики Беларусь 15 марта 1994 г. и введение должности Президента Республики Беларусь</a:t>
            </a:r>
            <a:endParaRPr sz="2800">
              <a:latin typeface="Cambria"/>
              <a:ea typeface="Cambria"/>
              <a:cs typeface="Cambria"/>
            </a:endParaRPr>
          </a:p>
        </p:txBody>
      </p:sp>
      <p:grpSp>
        <p:nvGrpSpPr>
          <p:cNvPr id="364" name="Google Shape;364;p16"/>
          <p:cNvGrpSpPr/>
          <p:nvPr/>
        </p:nvGrpSpPr>
        <p:grpSpPr bwMode="auto">
          <a:xfrm>
            <a:off x="1271464" y="1065781"/>
            <a:ext cx="10729192" cy="5510614"/>
            <a:chOff x="0" y="197146"/>
            <a:chExt cx="10729192" cy="5510614"/>
          </a:xfrm>
        </p:grpSpPr>
        <p:sp>
          <p:nvSpPr>
            <p:cNvPr id="365" name="Google Shape;365;p16"/>
            <p:cNvSpPr/>
            <p:nvPr/>
          </p:nvSpPr>
          <p:spPr bwMode="auto">
            <a:xfrm>
              <a:off x="0" y="197146"/>
              <a:ext cx="10729192" cy="622609"/>
            </a:xfrm>
            <a:prstGeom prst="rect">
              <a:avLst/>
            </a:prstGeom>
            <a:solidFill>
              <a:srgbClr val="445C54"/>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66" name="Google Shape;366;p16"/>
            <p:cNvSpPr txBox="1"/>
            <p:nvPr/>
          </p:nvSpPr>
          <p:spPr bwMode="auto">
            <a:xfrm>
              <a:off x="0" y="197146"/>
              <a:ext cx="10729192" cy="622609"/>
            </a:xfrm>
            <a:prstGeom prst="rect">
              <a:avLst/>
            </a:prstGeom>
            <a:noFill/>
            <a:ln>
              <a:noFill/>
            </a:ln>
            <a:effectLst>
              <a:outerShdw blurRad="57150" dist="19050" dir="5400000" algn="bl" rotWithShape="0">
                <a:srgbClr val="000000">
                  <a:alpha val="50000"/>
                </a:srgbClr>
              </a:outerShdw>
            </a:effectLst>
          </p:spPr>
          <p:txBody>
            <a:bodyPr spcFirstLastPara="1" wrap="square" lIns="76200" tIns="76200" rIns="76200" bIns="76200" anchor="ctr" anchorCtr="0">
              <a:noAutofit/>
            </a:bodyPr>
            <a:lstStyle/>
            <a:p>
              <a:pPr marL="0" marR="0" lvl="0" indent="0" algn="ctr">
                <a:lnSpc>
                  <a:spcPct val="90000"/>
                </a:lnSpc>
                <a:spcBef>
                  <a:spcPts val="0"/>
                </a:spcBef>
                <a:spcAft>
                  <a:spcPts val="0"/>
                </a:spcAft>
                <a:buNone/>
                <a:defRPr/>
              </a:pPr>
              <a:r>
                <a:rPr lang="ru-RU" sz="2000" b="1">
                  <a:solidFill>
                    <a:schemeClr val="lt1"/>
                  </a:solidFill>
                  <a:latin typeface="Cambria"/>
                  <a:ea typeface="Cambria"/>
                  <a:cs typeface="Cambria"/>
                </a:rPr>
                <a:t>Республика Беларусь была провозглашена унитарным демо­кратическим социальным правовым государством</a:t>
              </a:r>
              <a:endParaRPr sz="2000" b="1">
                <a:solidFill>
                  <a:schemeClr val="lt1"/>
                </a:solidFill>
                <a:latin typeface="Cambria"/>
                <a:ea typeface="Cambria"/>
                <a:cs typeface="Cambria"/>
              </a:endParaRPr>
            </a:p>
          </p:txBody>
        </p:sp>
        <p:sp>
          <p:nvSpPr>
            <p:cNvPr id="367" name="Google Shape;367;p16"/>
            <p:cNvSpPr/>
            <p:nvPr/>
          </p:nvSpPr>
          <p:spPr bwMode="auto">
            <a:xfrm>
              <a:off x="3412" y="802957"/>
              <a:ext cx="2601095" cy="4872628"/>
            </a:xfrm>
            <a:prstGeom prst="rect">
              <a:avLst/>
            </a:prstGeom>
            <a:solidFill>
              <a:schemeClr val="lt1"/>
            </a:solidFill>
            <a:ln w="25400" cap="flat" cmpd="sng">
              <a:solidFill>
                <a:srgbClr val="445C54"/>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68" name="Google Shape;368;p16"/>
            <p:cNvSpPr txBox="1"/>
            <p:nvPr/>
          </p:nvSpPr>
          <p:spPr bwMode="auto">
            <a:xfrm>
              <a:off x="3412" y="802957"/>
              <a:ext cx="2601095" cy="4872628"/>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t" anchorCtr="0">
              <a:noAutofit/>
            </a:bodyPr>
            <a:lstStyle/>
            <a:p>
              <a:pPr marL="0" marR="0" lvl="0" indent="0" algn="ctr">
                <a:lnSpc>
                  <a:spcPct val="90000"/>
                </a:lnSpc>
                <a:spcBef>
                  <a:spcPts val="0"/>
                </a:spcBef>
                <a:spcAft>
                  <a:spcPts val="0"/>
                </a:spcAft>
                <a:buNone/>
                <a:defRPr/>
              </a:pPr>
              <a:r>
                <a:rPr lang="ru-RU" sz="1800" b="1">
                  <a:solidFill>
                    <a:schemeClr val="dk2"/>
                  </a:solidFill>
                  <a:latin typeface="Cambria"/>
                  <a:ea typeface="Cambria"/>
                  <a:cs typeface="Cambria"/>
                </a:rPr>
                <a:t>Унитарное государст- во </a:t>
              </a:r>
              <a:r>
                <a:rPr lang="ru-RU" sz="1800">
                  <a:solidFill>
                    <a:schemeClr val="dk2"/>
                  </a:solidFill>
                  <a:latin typeface="Cambria"/>
                  <a:ea typeface="Cambria"/>
                  <a:cs typeface="Cambria"/>
                </a:rPr>
                <a:t>-  это фор­ма госу- дарственного образо- вания, при которой территория государст- ва не имеет в своём составе федеративных единиц (республик) и подразделяется на ад- министративно-терри-ториальные единицы (области, районы)</a:t>
              </a:r>
              <a:endParaRPr sz="1800">
                <a:solidFill>
                  <a:schemeClr val="dk2"/>
                </a:solidFill>
                <a:latin typeface="Cambria"/>
                <a:ea typeface="Cambria"/>
                <a:cs typeface="Cambria"/>
              </a:endParaRPr>
            </a:p>
          </p:txBody>
        </p:sp>
        <p:sp>
          <p:nvSpPr>
            <p:cNvPr id="369" name="Google Shape;369;p16"/>
            <p:cNvSpPr/>
            <p:nvPr/>
          </p:nvSpPr>
          <p:spPr bwMode="auto">
            <a:xfrm>
              <a:off x="2604508" y="802957"/>
              <a:ext cx="2332402" cy="4872628"/>
            </a:xfrm>
            <a:prstGeom prst="rect">
              <a:avLst/>
            </a:prstGeom>
            <a:solidFill>
              <a:schemeClr val="lt1"/>
            </a:solidFill>
            <a:ln w="25400" cap="flat" cmpd="sng">
              <a:solidFill>
                <a:srgbClr val="445C54"/>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70" name="Google Shape;370;p16"/>
            <p:cNvSpPr txBox="1"/>
            <p:nvPr/>
          </p:nvSpPr>
          <p:spPr bwMode="auto">
            <a:xfrm>
              <a:off x="2604508" y="802957"/>
              <a:ext cx="2332402" cy="4872628"/>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t"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В </a:t>
              </a:r>
              <a:r>
                <a:rPr lang="ru-RU" sz="1800" b="1">
                  <a:solidFill>
                    <a:schemeClr val="dk2"/>
                  </a:solidFill>
                  <a:latin typeface="Cambria"/>
                  <a:ea typeface="Cambria"/>
                  <a:cs typeface="Cambria"/>
                </a:rPr>
                <a:t>демократическом государстве </a:t>
              </a:r>
              <a:r>
                <a:rPr lang="ru-RU" sz="1800">
                  <a:solidFill>
                    <a:schemeClr val="dk2"/>
                  </a:solidFill>
                  <a:latin typeface="Cambria"/>
                  <a:ea typeface="Cambria"/>
                  <a:cs typeface="Cambria"/>
                </a:rPr>
                <a:t>обеспе- чиваются права че- ловека, а единствен- ный источник госу- дарственной власти - народ</a:t>
              </a:r>
              <a:endParaRPr sz="1800">
                <a:solidFill>
                  <a:schemeClr val="dk2"/>
                </a:solidFill>
                <a:latin typeface="Cambria"/>
                <a:ea typeface="Cambria"/>
                <a:cs typeface="Cambria"/>
              </a:endParaRPr>
            </a:p>
          </p:txBody>
        </p:sp>
        <p:sp>
          <p:nvSpPr>
            <p:cNvPr id="371" name="Google Shape;371;p16"/>
            <p:cNvSpPr/>
            <p:nvPr/>
          </p:nvSpPr>
          <p:spPr bwMode="auto">
            <a:xfrm>
              <a:off x="4936910" y="802957"/>
              <a:ext cx="2601095" cy="4872628"/>
            </a:xfrm>
            <a:prstGeom prst="rect">
              <a:avLst/>
            </a:prstGeom>
            <a:solidFill>
              <a:schemeClr val="lt1"/>
            </a:solidFill>
            <a:ln w="25400" cap="flat" cmpd="sng">
              <a:solidFill>
                <a:srgbClr val="445C54"/>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72" name="Google Shape;372;p16"/>
            <p:cNvSpPr txBox="1"/>
            <p:nvPr/>
          </p:nvSpPr>
          <p:spPr bwMode="auto">
            <a:xfrm>
              <a:off x="4936910" y="802957"/>
              <a:ext cx="2601095" cy="4872628"/>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t"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В </a:t>
              </a:r>
              <a:r>
                <a:rPr lang="ru-RU" sz="1800" b="1">
                  <a:solidFill>
                    <a:schemeClr val="dk2"/>
                  </a:solidFill>
                  <a:latin typeface="Cambria"/>
                  <a:ea typeface="Cambria"/>
                  <a:cs typeface="Cambria"/>
                </a:rPr>
                <a:t>социальном госу- дарстве </a:t>
              </a:r>
              <a:r>
                <a:rPr lang="ru-RU" sz="1800">
                  <a:solidFill>
                    <a:schemeClr val="dk2"/>
                  </a:solidFill>
                  <a:latin typeface="Cambria"/>
                  <a:ea typeface="Cambria"/>
                  <a:cs typeface="Cambria"/>
                </a:rPr>
                <a:t>существляет- ся политика, направ- ленная на создание ус- ловий для свободного и достойного развития всех граждан, утверж- дение в обществе соци- альной справедливос- ти</a:t>
              </a:r>
              <a:endParaRPr sz="1800">
                <a:solidFill>
                  <a:schemeClr val="dk2"/>
                </a:solidFill>
                <a:latin typeface="Cambria"/>
                <a:ea typeface="Cambria"/>
                <a:cs typeface="Cambria"/>
              </a:endParaRPr>
            </a:p>
          </p:txBody>
        </p:sp>
        <p:sp>
          <p:nvSpPr>
            <p:cNvPr id="373" name="Google Shape;373;p16"/>
            <p:cNvSpPr/>
            <p:nvPr/>
          </p:nvSpPr>
          <p:spPr bwMode="auto">
            <a:xfrm>
              <a:off x="7538006" y="802957"/>
              <a:ext cx="3187772" cy="4872628"/>
            </a:xfrm>
            <a:prstGeom prst="rect">
              <a:avLst/>
            </a:prstGeom>
            <a:solidFill>
              <a:schemeClr val="lt1"/>
            </a:solidFill>
            <a:ln w="25400" cap="flat" cmpd="sng">
              <a:solidFill>
                <a:srgbClr val="445C54"/>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74" name="Google Shape;374;p16"/>
            <p:cNvSpPr txBox="1"/>
            <p:nvPr/>
          </p:nvSpPr>
          <p:spPr bwMode="auto">
            <a:xfrm>
              <a:off x="7538006" y="802957"/>
              <a:ext cx="3187772" cy="4872628"/>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t" anchorCtr="0">
              <a:noAutofit/>
            </a:bodyPr>
            <a:lstStyle/>
            <a:p>
              <a:pPr marL="0" marR="0" lvl="0" indent="0" algn="ctr">
                <a:lnSpc>
                  <a:spcPct val="90000"/>
                </a:lnSpc>
                <a:spcBef>
                  <a:spcPts val="0"/>
                </a:spcBef>
                <a:spcAft>
                  <a:spcPts val="0"/>
                </a:spcAft>
                <a:buNone/>
                <a:defRPr/>
              </a:pPr>
              <a:r>
                <a:rPr lang="ru-RU" sz="1800" b="1">
                  <a:solidFill>
                    <a:schemeClr val="dk2"/>
                  </a:solidFill>
                  <a:latin typeface="Cambria"/>
                  <a:ea typeface="Cambria"/>
                  <a:cs typeface="Cambria"/>
                </a:rPr>
                <a:t>Правовое государство </a:t>
              </a:r>
              <a:r>
                <a:rPr lang="ru-RU" sz="1800">
                  <a:solidFill>
                    <a:schemeClr val="dk2"/>
                  </a:solidFill>
                  <a:latin typeface="Cambria"/>
                  <a:ea typeface="Cambria"/>
                  <a:cs typeface="Cambria"/>
                </a:rPr>
                <a:t>-  это государство, где реализует­ся принцип разделения власти на взаимно контролируемые законодательную и исполни- тельную, а также независи- мую судебную. Для правово- го государства харак­терны принцип верховенства права как совокупности общеобя- зательных правил и норм поведения, исполнение зако- нов всеми государственны- ми органами и должностны- ми лицами, равенство всех людей перед законом, обес- печение прав и свобод граж- дан</a:t>
              </a:r>
              <a:endParaRPr sz="1800">
                <a:solidFill>
                  <a:schemeClr val="dk2"/>
                </a:solidFill>
                <a:latin typeface="Cambria"/>
                <a:ea typeface="Cambria"/>
                <a:cs typeface="Cambria"/>
              </a:endParaRPr>
            </a:p>
          </p:txBody>
        </p:sp>
        <p:sp>
          <p:nvSpPr>
            <p:cNvPr id="375" name="Google Shape;375;p16"/>
            <p:cNvSpPr/>
            <p:nvPr/>
          </p:nvSpPr>
          <p:spPr bwMode="auto">
            <a:xfrm>
              <a:off x="0" y="5296669"/>
              <a:ext cx="10729192" cy="411091"/>
            </a:xfrm>
            <a:prstGeom prst="rect">
              <a:avLst/>
            </a:prstGeom>
            <a:solidFill>
              <a:srgbClr val="445C54"/>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80" name="Google Shape;380;p17"/>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107142"/>
              </a:lnSpc>
              <a:spcBef>
                <a:spcPts val="0"/>
              </a:spcBef>
              <a:spcAft>
                <a:spcPts val="0"/>
              </a:spcAft>
              <a:buNone/>
              <a:defRPr/>
            </a:pPr>
            <a:r>
              <a:rPr lang="ru-RU" sz="2800">
                <a:latin typeface="Cambria"/>
                <a:ea typeface="Cambria"/>
                <a:cs typeface="Cambria"/>
              </a:rPr>
              <a:t>Принятие Конституции Республики Беларусь 15 марта 1994 г. и введение должности Президента Республики Беларусь</a:t>
            </a:r>
            <a:endParaRPr sz="2800">
              <a:latin typeface="Cambria"/>
              <a:ea typeface="Cambria"/>
              <a:cs typeface="Cambria"/>
            </a:endParaRPr>
          </a:p>
        </p:txBody>
      </p:sp>
      <p:pic>
        <p:nvPicPr>
          <p:cNvPr id="381" name="Google Shape;381;p17"/>
          <p:cNvPicPr/>
          <p:nvPr/>
        </p:nvPicPr>
        <p:blipFill>
          <a:blip r:embed="rId2">
            <a:alphaModFix/>
          </a:blip>
          <a:srcRect l="0" t="0" r="0" b="0"/>
          <a:stretch/>
        </p:blipFill>
        <p:spPr bwMode="auto">
          <a:xfrm>
            <a:off x="7680176" y="622560"/>
            <a:ext cx="4386873" cy="6118808"/>
          </a:xfrm>
          <a:prstGeom prst="rect">
            <a:avLst/>
          </a:prstGeom>
          <a:noFill/>
          <a:ln>
            <a:noFill/>
          </a:ln>
          <a:effectLst>
            <a:outerShdw blurRad="292100" dist="139700" dir="2700000" algn="tl" rotWithShape="0">
              <a:srgbClr val="333333">
                <a:alpha val="64705"/>
              </a:srgbClr>
            </a:outerShdw>
          </a:effectLst>
        </p:spPr>
      </p:pic>
      <p:grpSp>
        <p:nvGrpSpPr>
          <p:cNvPr id="382" name="Google Shape;382;p17"/>
          <p:cNvGrpSpPr/>
          <p:nvPr/>
        </p:nvGrpSpPr>
        <p:grpSpPr bwMode="auto">
          <a:xfrm>
            <a:off x="1199456" y="857870"/>
            <a:ext cx="7560840" cy="1202978"/>
            <a:chOff x="4843171" y="1440146"/>
            <a:chExt cx="3221724" cy="940028"/>
          </a:xfrm>
        </p:grpSpPr>
        <p:sp>
          <p:nvSpPr>
            <p:cNvPr id="383" name="Google Shape;383;p17"/>
            <p:cNvSpPr/>
            <p:nvPr/>
          </p:nvSpPr>
          <p:spPr bwMode="auto">
            <a:xfrm>
              <a:off x="4843171" y="1440146"/>
              <a:ext cx="3221724" cy="940028"/>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84" name="Google Shape;384;p17"/>
            <p:cNvSpPr txBox="1"/>
            <p:nvPr/>
          </p:nvSpPr>
          <p:spPr bwMode="auto">
            <a:xfrm>
              <a:off x="4870703" y="1467678"/>
              <a:ext cx="3166660" cy="884964"/>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marR="0" lvl="0" indent="0" algn="just">
                <a:lnSpc>
                  <a:spcPct val="90000"/>
                </a:lnSpc>
                <a:spcBef>
                  <a:spcPts val="0"/>
                </a:spcBef>
                <a:spcAft>
                  <a:spcPts val="0"/>
                </a:spcAft>
                <a:buNone/>
                <a:defRPr/>
              </a:pPr>
              <a:r>
                <a:rPr lang="ru-RU" sz="1800" b="1">
                  <a:solidFill>
                    <a:schemeClr val="dk2"/>
                  </a:solidFill>
                  <a:latin typeface="Cambria"/>
                  <a:ea typeface="Cambria"/>
                  <a:cs typeface="Cambria"/>
                </a:rPr>
                <a:t>23 июня 1994 г. </a:t>
              </a:r>
              <a:r>
                <a:rPr lang="ru-RU" sz="1800">
                  <a:solidFill>
                    <a:schemeClr val="dk2"/>
                  </a:solidFill>
                  <a:latin typeface="Cambria"/>
                  <a:ea typeface="Cambria"/>
                  <a:cs typeface="Cambria"/>
                </a:rPr>
                <a:t>состоялись выборы Президента Республики Бела- русь. В результате голосования во втором туре, состоявшемся </a:t>
              </a:r>
              <a:r>
                <a:rPr lang="ru-RU" sz="1800" b="1">
                  <a:solidFill>
                    <a:schemeClr val="dk2"/>
                  </a:solidFill>
                  <a:latin typeface="Cambria"/>
                  <a:ea typeface="Cambria"/>
                  <a:cs typeface="Cambria"/>
                </a:rPr>
                <a:t>10 июля 1994 г.</a:t>
              </a:r>
              <a:r>
                <a:rPr lang="ru-RU" sz="1800">
                  <a:solidFill>
                    <a:schemeClr val="dk2"/>
                  </a:solidFill>
                  <a:latin typeface="Cambria"/>
                  <a:ea typeface="Cambria"/>
                  <a:cs typeface="Cambria"/>
                </a:rPr>
                <a:t>, первым Президентом Республики Беларусь был избран </a:t>
              </a:r>
              <a:r>
                <a:rPr lang="ru-RU" sz="1800" b="1">
                  <a:solidFill>
                    <a:schemeClr val="dk2"/>
                  </a:solidFill>
                  <a:latin typeface="Cambria"/>
                  <a:ea typeface="Cambria"/>
                  <a:cs typeface="Cambria"/>
                </a:rPr>
                <a:t>А.Г.Лукашенко</a:t>
              </a:r>
              <a:r>
                <a:rPr lang="ru-RU" sz="1800">
                  <a:solidFill>
                    <a:schemeClr val="dk2"/>
                  </a:solidFill>
                  <a:latin typeface="Cambria"/>
                  <a:ea typeface="Cambria"/>
                  <a:cs typeface="Cambria"/>
                </a:rPr>
                <a:t>, за которого проголосовало 80,3% избирателей.</a:t>
              </a:r>
              <a:endParaRPr sz="1800">
                <a:solidFill>
                  <a:schemeClr val="dk2"/>
                </a:solidFill>
                <a:latin typeface="Cambria"/>
                <a:ea typeface="Cambria"/>
                <a:cs typeface="Cambria"/>
              </a:endParaRPr>
            </a:p>
          </p:txBody>
        </p:sp>
      </p:grpSp>
      <p:grpSp>
        <p:nvGrpSpPr>
          <p:cNvPr id="385" name="Google Shape;385;p17"/>
          <p:cNvGrpSpPr/>
          <p:nvPr/>
        </p:nvGrpSpPr>
        <p:grpSpPr bwMode="auto">
          <a:xfrm>
            <a:off x="1429444" y="2336663"/>
            <a:ext cx="6080869" cy="2892536"/>
            <a:chOff x="229988" y="243884"/>
            <a:chExt cx="6080869" cy="2892536"/>
          </a:xfrm>
        </p:grpSpPr>
        <p:sp>
          <p:nvSpPr>
            <p:cNvPr id="386" name="Google Shape;386;p17"/>
            <p:cNvSpPr/>
            <p:nvPr/>
          </p:nvSpPr>
          <p:spPr bwMode="auto">
            <a:xfrm>
              <a:off x="229988" y="243884"/>
              <a:ext cx="5516977" cy="547217"/>
            </a:xfrm>
            <a:prstGeom prst="roundRect">
              <a:avLst>
                <a:gd name="adj" fmla="val 10000"/>
              </a:avLst>
            </a:prstGeom>
            <a:solidFill>
              <a:schemeClr val="l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87" name="Google Shape;387;p17"/>
            <p:cNvSpPr txBox="1"/>
            <p:nvPr/>
          </p:nvSpPr>
          <p:spPr bwMode="auto">
            <a:xfrm>
              <a:off x="246015" y="259911"/>
              <a:ext cx="5484923" cy="515163"/>
            </a:xfrm>
            <a:prstGeom prst="rect">
              <a:avLst/>
            </a:prstGeom>
            <a:noFill/>
            <a:ln>
              <a:noFill/>
            </a:ln>
            <a:effectLst>
              <a:outerShdw blurRad="57150" dist="19050" dir="5400000" algn="bl" rotWithShape="0">
                <a:srgbClr val="000000">
                  <a:alpha val="50000"/>
                </a:srgbClr>
              </a:outerShdw>
            </a:effectLst>
          </p:spPr>
          <p:txBody>
            <a:bodyPr spcFirstLastPara="1" wrap="square" lIns="38100" tIns="25400" rIns="38100" bIns="25400" anchor="ctr" anchorCtr="0">
              <a:noAutofit/>
            </a:bodyPr>
            <a:lstStyle/>
            <a:p>
              <a:pPr marL="0" marR="0" lvl="0" indent="0" algn="ctr">
                <a:lnSpc>
                  <a:spcPct val="90000"/>
                </a:lnSpc>
                <a:spcBef>
                  <a:spcPts val="0"/>
                </a:spcBef>
                <a:spcAft>
                  <a:spcPts val="0"/>
                </a:spcAft>
                <a:buNone/>
                <a:defRPr/>
              </a:pPr>
              <a:r>
                <a:rPr lang="ru-RU" sz="2000" b="1">
                  <a:solidFill>
                    <a:schemeClr val="dk2"/>
                  </a:solidFill>
                  <a:latin typeface="Cambria"/>
                  <a:ea typeface="Cambria"/>
                  <a:cs typeface="Cambria"/>
                </a:rPr>
                <a:t>Предвыборная программа А.Г.Лукашенко</a:t>
              </a:r>
              <a:endParaRPr sz="2000" b="1">
                <a:solidFill>
                  <a:schemeClr val="dk2"/>
                </a:solidFill>
                <a:latin typeface="Cambria"/>
                <a:ea typeface="Cambria"/>
                <a:cs typeface="Cambria"/>
              </a:endParaRPr>
            </a:p>
          </p:txBody>
        </p:sp>
        <p:sp>
          <p:nvSpPr>
            <p:cNvPr id="388" name="Google Shape;388;p17"/>
            <p:cNvSpPr/>
            <p:nvPr/>
          </p:nvSpPr>
          <p:spPr bwMode="auto">
            <a:xfrm>
              <a:off x="781685" y="791102"/>
              <a:ext cx="325500" cy="259776"/>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389" name="Google Shape;389;p17"/>
            <p:cNvSpPr/>
            <p:nvPr/>
          </p:nvSpPr>
          <p:spPr bwMode="auto">
            <a:xfrm>
              <a:off x="1107187" y="853033"/>
              <a:ext cx="5201927" cy="395690"/>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90" name="Google Shape;390;p17"/>
            <p:cNvSpPr txBox="1"/>
            <p:nvPr/>
          </p:nvSpPr>
          <p:spPr bwMode="auto">
            <a:xfrm>
              <a:off x="1118776" y="864622"/>
              <a:ext cx="5178749" cy="372512"/>
            </a:xfrm>
            <a:prstGeom prst="rect">
              <a:avLst/>
            </a:prstGeom>
            <a:noFill/>
            <a:ln>
              <a:noFill/>
            </a:ln>
            <a:effectLst>
              <a:outerShdw blurRad="57150" dist="19050" dir="5400000" algn="bl" rotWithShape="0">
                <a:srgbClr val="000000">
                  <a:alpha val="50000"/>
                </a:srgbClr>
              </a:outerShdw>
            </a:effectLst>
          </p:spPr>
          <p:txBody>
            <a:bodyPr spcFirstLastPara="1" wrap="square" lIns="34275" tIns="22850" rIns="34275" bIns="22850"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преодоление экономического кризиса</a:t>
              </a:r>
              <a:endParaRPr sz="1800">
                <a:solidFill>
                  <a:schemeClr val="dk2"/>
                </a:solidFill>
                <a:latin typeface="Cambria"/>
                <a:ea typeface="Cambria"/>
                <a:cs typeface="Cambria"/>
              </a:endParaRPr>
            </a:p>
          </p:txBody>
        </p:sp>
        <p:sp>
          <p:nvSpPr>
            <p:cNvPr id="391" name="Google Shape;391;p17"/>
            <p:cNvSpPr/>
            <p:nvPr/>
          </p:nvSpPr>
          <p:spPr bwMode="auto">
            <a:xfrm>
              <a:off x="781685" y="791102"/>
              <a:ext cx="325500" cy="683800"/>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392" name="Google Shape;392;p17"/>
            <p:cNvSpPr/>
            <p:nvPr/>
          </p:nvSpPr>
          <p:spPr bwMode="auto">
            <a:xfrm>
              <a:off x="1107187" y="1298442"/>
              <a:ext cx="5201927" cy="352918"/>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93" name="Google Shape;393;p17"/>
            <p:cNvSpPr txBox="1"/>
            <p:nvPr/>
          </p:nvSpPr>
          <p:spPr bwMode="auto">
            <a:xfrm>
              <a:off x="1117524" y="1308779"/>
              <a:ext cx="5181253" cy="332244"/>
            </a:xfrm>
            <a:prstGeom prst="rect">
              <a:avLst/>
            </a:prstGeom>
            <a:noFill/>
            <a:ln>
              <a:noFill/>
            </a:ln>
            <a:effectLst>
              <a:outerShdw blurRad="57150" dist="19050" dir="5400000" algn="bl" rotWithShape="0">
                <a:srgbClr val="000000">
                  <a:alpha val="50000"/>
                </a:srgbClr>
              </a:outerShdw>
            </a:effectLst>
          </p:spPr>
          <p:txBody>
            <a:bodyPr spcFirstLastPara="1" wrap="square" lIns="34275" tIns="22850" rIns="34275" bIns="22850"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социальная справедливость</a:t>
              </a:r>
              <a:endParaRPr sz="1800">
                <a:solidFill>
                  <a:schemeClr val="dk2"/>
                </a:solidFill>
                <a:latin typeface="Cambria"/>
                <a:ea typeface="Cambria"/>
                <a:cs typeface="Cambria"/>
              </a:endParaRPr>
            </a:p>
          </p:txBody>
        </p:sp>
        <p:sp>
          <p:nvSpPr>
            <p:cNvPr id="394" name="Google Shape;394;p17"/>
            <p:cNvSpPr/>
            <p:nvPr/>
          </p:nvSpPr>
          <p:spPr bwMode="auto">
            <a:xfrm>
              <a:off x="781685" y="791102"/>
              <a:ext cx="325500" cy="1092686"/>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395" name="Google Shape;395;p17"/>
            <p:cNvSpPr/>
            <p:nvPr/>
          </p:nvSpPr>
          <p:spPr bwMode="auto">
            <a:xfrm>
              <a:off x="1107187" y="1701080"/>
              <a:ext cx="5201927" cy="365415"/>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96" name="Google Shape;396;p17"/>
            <p:cNvSpPr txBox="1"/>
            <p:nvPr/>
          </p:nvSpPr>
          <p:spPr bwMode="auto">
            <a:xfrm>
              <a:off x="1117890" y="1711783"/>
              <a:ext cx="5180521" cy="344009"/>
            </a:xfrm>
            <a:prstGeom prst="rect">
              <a:avLst/>
            </a:prstGeom>
            <a:noFill/>
            <a:ln>
              <a:noFill/>
            </a:ln>
            <a:effectLst>
              <a:outerShdw blurRad="57150" dist="19050" dir="5400000" algn="bl" rotWithShape="0">
                <a:srgbClr val="000000">
                  <a:alpha val="50000"/>
                </a:srgbClr>
              </a:outerShdw>
            </a:effectLst>
          </p:spPr>
          <p:txBody>
            <a:bodyPr spcFirstLastPara="1" wrap="square" lIns="34275" tIns="22850" rIns="34275" bIns="22850"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борьба с коррупцией</a:t>
              </a:r>
              <a:endParaRPr sz="1800">
                <a:solidFill>
                  <a:schemeClr val="dk2"/>
                </a:solidFill>
                <a:latin typeface="Cambria"/>
                <a:ea typeface="Cambria"/>
                <a:cs typeface="Cambria"/>
              </a:endParaRPr>
            </a:p>
          </p:txBody>
        </p:sp>
        <p:sp>
          <p:nvSpPr>
            <p:cNvPr id="397" name="Google Shape;397;p17"/>
            <p:cNvSpPr/>
            <p:nvPr/>
          </p:nvSpPr>
          <p:spPr bwMode="auto">
            <a:xfrm>
              <a:off x="781685" y="791102"/>
              <a:ext cx="325500" cy="1536651"/>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398" name="Google Shape;398;p17"/>
            <p:cNvSpPr/>
            <p:nvPr/>
          </p:nvSpPr>
          <p:spPr bwMode="auto">
            <a:xfrm>
              <a:off x="1107187" y="2116214"/>
              <a:ext cx="5201927" cy="423077"/>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399" name="Google Shape;399;p17"/>
            <p:cNvSpPr txBox="1"/>
            <p:nvPr/>
          </p:nvSpPr>
          <p:spPr bwMode="auto">
            <a:xfrm>
              <a:off x="1119579" y="2128606"/>
              <a:ext cx="5177143" cy="398293"/>
            </a:xfrm>
            <a:prstGeom prst="rect">
              <a:avLst/>
            </a:prstGeom>
            <a:noFill/>
            <a:ln>
              <a:noFill/>
            </a:ln>
            <a:effectLst>
              <a:outerShdw blurRad="57150" dist="19050" dir="5400000" algn="bl" rotWithShape="0">
                <a:srgbClr val="000000">
                  <a:alpha val="50000"/>
                </a:srgbClr>
              </a:outerShdw>
            </a:effectLst>
          </p:spPr>
          <p:txBody>
            <a:bodyPr spcFirstLastPara="1" wrap="square" lIns="34275" tIns="22850" rIns="34275" bIns="22850"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повышение жизненного уровня населения</a:t>
              </a:r>
              <a:endParaRPr sz="1800">
                <a:solidFill>
                  <a:schemeClr val="dk2"/>
                </a:solidFill>
                <a:latin typeface="Cambria"/>
                <a:ea typeface="Cambria"/>
                <a:cs typeface="Cambria"/>
              </a:endParaRPr>
            </a:p>
          </p:txBody>
        </p:sp>
        <p:sp>
          <p:nvSpPr>
            <p:cNvPr id="400" name="Google Shape;400;p17"/>
            <p:cNvSpPr/>
            <p:nvPr/>
          </p:nvSpPr>
          <p:spPr bwMode="auto">
            <a:xfrm>
              <a:off x="781685" y="791102"/>
              <a:ext cx="325500" cy="2071614"/>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401" name="Google Shape;401;p17"/>
            <p:cNvSpPr/>
            <p:nvPr/>
          </p:nvSpPr>
          <p:spPr bwMode="auto">
            <a:xfrm>
              <a:off x="1107187" y="2589011"/>
              <a:ext cx="5203670" cy="547410"/>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402" name="Google Shape;402;p17"/>
            <p:cNvSpPr txBox="1"/>
            <p:nvPr/>
          </p:nvSpPr>
          <p:spPr bwMode="auto">
            <a:xfrm>
              <a:off x="1123220" y="2605044"/>
              <a:ext cx="5171604" cy="515344"/>
            </a:xfrm>
            <a:prstGeom prst="rect">
              <a:avLst/>
            </a:prstGeom>
            <a:noFill/>
            <a:ln>
              <a:noFill/>
            </a:ln>
            <a:effectLst>
              <a:outerShdw blurRad="57150" dist="19050" dir="5400000" algn="bl" rotWithShape="0">
                <a:srgbClr val="000000">
                  <a:alpha val="50000"/>
                </a:srgbClr>
              </a:outerShdw>
            </a:effectLst>
          </p:spPr>
          <p:txBody>
            <a:bodyPr spcFirstLastPara="1" wrap="square" lIns="34275" tIns="22850" rIns="34275" bIns="22850"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возобновление связей с бывшими республика- ми СССР</a:t>
              </a:r>
              <a:endParaRPr sz="1800">
                <a:solidFill>
                  <a:schemeClr val="dk2"/>
                </a:solidFill>
                <a:latin typeface="Cambria"/>
                <a:ea typeface="Cambria"/>
                <a:cs typeface="Cambria"/>
              </a:endParaRPr>
            </a:p>
          </p:txBody>
        </p:sp>
      </p:grpSp>
      <p:sp>
        <p:nvSpPr>
          <p:cNvPr id="403" name="Google Shape;403;p17"/>
          <p:cNvSpPr txBox="1"/>
          <p:nvPr/>
        </p:nvSpPr>
        <p:spPr bwMode="auto">
          <a:xfrm>
            <a:off x="3791744" y="6384242"/>
            <a:ext cx="3888432" cy="357126"/>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r">
              <a:spcBef>
                <a:spcPts val="0"/>
              </a:spcBef>
              <a:spcAft>
                <a:spcPts val="0"/>
              </a:spcAft>
              <a:buClr>
                <a:schemeClr val="hlink"/>
              </a:buClr>
              <a:buSzPts val="1600"/>
              <a:buFont typeface="Noto Sans Symbols"/>
              <a:buNone/>
              <a:defRPr/>
            </a:pPr>
            <a:r>
              <a:rPr lang="ru-RU" sz="1600" b="0">
                <a:solidFill>
                  <a:schemeClr val="dk2"/>
                </a:solidFill>
                <a:latin typeface="Cambria"/>
                <a:ea typeface="Cambria"/>
                <a:cs typeface="Cambria"/>
              </a:rPr>
              <a:t>Александр Григорьевич Лукашенко</a:t>
            </a:r>
            <a:endParaRPr sz="1600" b="0">
              <a:solidFill>
                <a:schemeClr val="dk2"/>
              </a:solidFill>
              <a:latin typeface="Cambria"/>
              <a:ea typeface="Cambria"/>
              <a:cs typeface="Cambria"/>
            </a:endParaRPr>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08" name="Google Shape;408;p18"/>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107142"/>
              </a:lnSpc>
              <a:spcBef>
                <a:spcPts val="0"/>
              </a:spcBef>
              <a:spcAft>
                <a:spcPts val="0"/>
              </a:spcAft>
              <a:buNone/>
              <a:defRPr/>
            </a:pPr>
            <a:r>
              <a:rPr lang="ru-RU" sz="2800">
                <a:latin typeface="Cambria"/>
                <a:ea typeface="Cambria"/>
                <a:cs typeface="Cambria"/>
              </a:rPr>
              <a:t>Принятие Конституции Республики Беларусь 15 марта 1994 г. и введение должности Президента Республики Беларусь</a:t>
            </a:r>
            <a:endParaRPr sz="2800">
              <a:latin typeface="Cambria"/>
              <a:ea typeface="Cambria"/>
              <a:cs typeface="Cambria"/>
            </a:endParaRPr>
          </a:p>
        </p:txBody>
      </p:sp>
      <p:pic>
        <p:nvPicPr>
          <p:cNvPr id="409" name="Google Shape;409;p18"/>
          <p:cNvPicPr/>
          <p:nvPr/>
        </p:nvPicPr>
        <p:blipFill>
          <a:blip r:embed="rId2">
            <a:alphaModFix/>
          </a:blip>
          <a:srcRect l="0" t="0" r="0" b="0"/>
          <a:stretch/>
        </p:blipFill>
        <p:spPr bwMode="auto">
          <a:xfrm>
            <a:off x="7752184" y="563991"/>
            <a:ext cx="4335531" cy="6192135"/>
          </a:xfrm>
          <a:prstGeom prst="rect">
            <a:avLst/>
          </a:prstGeom>
          <a:noFill/>
          <a:ln>
            <a:noFill/>
          </a:ln>
          <a:effectLst>
            <a:outerShdw blurRad="292100" dist="139700" dir="2700000" algn="tl" rotWithShape="0">
              <a:srgbClr val="333333">
                <a:alpha val="64705"/>
              </a:srgbClr>
            </a:outerShdw>
          </a:effectLst>
        </p:spPr>
      </p:pic>
      <p:grpSp>
        <p:nvGrpSpPr>
          <p:cNvPr id="410" name="Google Shape;410;p18"/>
          <p:cNvGrpSpPr/>
          <p:nvPr/>
        </p:nvGrpSpPr>
        <p:grpSpPr bwMode="auto">
          <a:xfrm>
            <a:off x="1093447" y="631027"/>
            <a:ext cx="6658736" cy="5648073"/>
            <a:chOff x="0" y="0"/>
            <a:chExt cx="6658736" cy="5648073"/>
          </a:xfrm>
        </p:grpSpPr>
        <p:sp>
          <p:nvSpPr>
            <p:cNvPr id="411" name="Google Shape;411;p18"/>
            <p:cNvSpPr/>
            <p:nvPr/>
          </p:nvSpPr>
          <p:spPr bwMode="auto">
            <a:xfrm flipH="0" flipV="0">
              <a:off x="0" y="0"/>
              <a:ext cx="6658736" cy="5490865"/>
            </a:xfrm>
            <a:prstGeom prst="rect">
              <a:avLst/>
            </a:prstGeom>
            <a:noFill/>
            <a:ln>
              <a:noFill/>
            </a:ln>
          </p:spPr>
          <p:txBody>
            <a:bodyPr spcFirstLastPara="1" wrap="square" lIns="91424" tIns="91424" rIns="91424" bIns="91424" anchor="ctr" anchorCtr="0">
              <a:noAutofit/>
            </a:bodyPr>
            <a:lstStyle/>
            <a:p>
              <a:pPr marL="0" lvl="0" indent="0" algn="l">
                <a:spcBef>
                  <a:spcPts val="0"/>
                </a:spcBef>
                <a:spcAft>
                  <a:spcPts val="0"/>
                </a:spcAft>
                <a:buNone/>
                <a:defRPr/>
              </a:pPr>
              <a:endParaRPr/>
            </a:p>
          </p:txBody>
        </p:sp>
        <p:sp>
          <p:nvSpPr>
            <p:cNvPr id="412" name="Google Shape;412;p18"/>
            <p:cNvSpPr txBox="1"/>
            <p:nvPr/>
          </p:nvSpPr>
          <p:spPr bwMode="auto">
            <a:xfrm flipH="0" flipV="0">
              <a:off x="211343" y="471625"/>
              <a:ext cx="6371641" cy="5176447"/>
            </a:xfrm>
            <a:prstGeom prst="rect">
              <a:avLst/>
            </a:prstGeom>
            <a:noFill/>
            <a:ln>
              <a:noFill/>
            </a:ln>
            <a:effectLst>
              <a:outerShdw blurRad="57150" dist="19050" dir="5400000" algn="bl" rotWithShape="0">
                <a:srgbClr val="000000">
                  <a:alpha val="50000"/>
                </a:srgbClr>
              </a:outerShdw>
            </a:effectLst>
          </p:spPr>
          <p:txBody>
            <a:bodyPr spcFirstLastPara="1" wrap="square" lIns="68574" tIns="68574" rIns="68574" bIns="68574" anchor="ctr" anchorCtr="0">
              <a:noAutofit/>
            </a:bodyPr>
            <a:lstStyle/>
            <a:p>
              <a:pPr marL="0" marR="0" lvl="0" indent="0" algn="just">
                <a:lnSpc>
                  <a:spcPct val="90000"/>
                </a:lnSpc>
                <a:spcBef>
                  <a:spcPts val="0"/>
                </a:spcBef>
                <a:spcAft>
                  <a:spcPts val="0"/>
                </a:spcAft>
                <a:buNone/>
                <a:defRPr/>
              </a:pPr>
              <a:r>
                <a:rPr lang="ru-RU" sz="2000">
                  <a:solidFill>
                    <a:schemeClr val="dk2"/>
                  </a:solidFill>
                  <a:highlight>
                    <a:srgbClr val="FFFF00"/>
                  </a:highlight>
                  <a:latin typeface="Cambria"/>
                  <a:ea typeface="Cambria"/>
                  <a:cs typeface="Cambria"/>
                </a:rPr>
                <a:t>Александр Григорьевич Лукашенко</a:t>
              </a:r>
              <a:r>
                <a:rPr lang="ru-RU" sz="2000">
                  <a:solidFill>
                    <a:schemeClr val="dk2"/>
                  </a:solidFill>
                  <a:latin typeface="Cambria"/>
                  <a:ea typeface="Cambria"/>
                  <a:cs typeface="Cambria"/>
                </a:rPr>
                <a:t> родился 31 августа 1954 г. в г.п. Копысь Оршанского района Витебской области. Окончил Могилёвский государственный педагогический институт им. А.А.Кулешова и Белорусскую сельскохозяйственную академию. После службы в Советской Армии занимался комсомольской, партийной, хозяйственной работой. В 1990 г. </a:t>
              </a:r>
              <a:r>
                <a:rPr lang="ru-RU" sz="2000">
                  <a:solidFill>
                    <a:schemeClr val="dk2"/>
                  </a:solidFill>
                  <a:highlight>
                    <a:srgbClr val="FFFF00"/>
                  </a:highlight>
                  <a:latin typeface="Cambria"/>
                  <a:ea typeface="Cambria"/>
                  <a:cs typeface="Cambria"/>
                </a:rPr>
                <a:t>избран депутатом Верховного Совета</a:t>
              </a:r>
              <a:r>
                <a:rPr lang="ru-RU" sz="2000">
                  <a:solidFill>
                    <a:schemeClr val="dk2"/>
                  </a:solidFill>
                  <a:latin typeface="Cambria"/>
                  <a:ea typeface="Cambria"/>
                  <a:cs typeface="Cambria"/>
                </a:rPr>
                <a:t> Республики Беларусь. 10 июля 1994 г. после сложной борьбы с пятью другими кандидатами избран </a:t>
              </a:r>
              <a:r>
                <a:rPr lang="ru-RU" sz="2000">
                  <a:solidFill>
                    <a:schemeClr val="dk2"/>
                  </a:solidFill>
                  <a:highlight>
                    <a:srgbClr val="FFFF00"/>
                  </a:highlight>
                  <a:latin typeface="Cambria"/>
                  <a:ea typeface="Cambria"/>
                  <a:cs typeface="Cambria"/>
                </a:rPr>
                <a:t>Президентом Республики Беларусь. В 2001, 2006, 2010, 2015, 2020 </a:t>
              </a:r>
              <a:r>
                <a:rPr lang="ru-RU" sz="2000">
                  <a:solidFill>
                    <a:schemeClr val="dk2"/>
                  </a:solidFill>
                  <a:latin typeface="Cambria"/>
                  <a:ea typeface="Cambria"/>
                  <a:cs typeface="Cambria"/>
                </a:rPr>
                <a:t>гг. вновь избран Президентом Республики Беларусь. Главнокомандующий Вооружёнными Силами Рес- публики Беларусь, возглавляет Совет Безопасности Республики Беларусь. Последовательно проводит курс на укрепление белорусской государственности и улучшение благосостояния народа.</a:t>
              </a:r>
              <a:endParaRPr sz="2000">
                <a:solidFill>
                  <a:schemeClr val="dk2"/>
                </a:solidFill>
                <a:latin typeface="Cambria"/>
                <a:ea typeface="Cambria"/>
                <a:cs typeface="Cambria"/>
              </a:endParaRPr>
            </a:p>
          </p:txBody>
        </p:sp>
      </p:grpSp>
      <p:sp>
        <p:nvSpPr>
          <p:cNvPr id="413" name="Google Shape;413;p18"/>
          <p:cNvSpPr txBox="1"/>
          <p:nvPr/>
        </p:nvSpPr>
        <p:spPr bwMode="auto">
          <a:xfrm>
            <a:off x="3860062" y="6399000"/>
            <a:ext cx="3888432" cy="357126"/>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r">
              <a:spcBef>
                <a:spcPts val="0"/>
              </a:spcBef>
              <a:spcAft>
                <a:spcPts val="0"/>
              </a:spcAft>
              <a:buClr>
                <a:schemeClr val="hlink"/>
              </a:buClr>
              <a:buSzPts val="1600"/>
              <a:buFont typeface="Noto Sans Symbols"/>
              <a:buNone/>
              <a:defRPr/>
            </a:pPr>
            <a:r>
              <a:rPr lang="ru-RU" sz="1600" b="0">
                <a:solidFill>
                  <a:schemeClr val="dk2"/>
                </a:solidFill>
                <a:latin typeface="Cambria"/>
                <a:ea typeface="Cambria"/>
                <a:cs typeface="Cambria"/>
              </a:rPr>
              <a:t>Александр Григорьевич Лукашенко</a:t>
            </a:r>
            <a:endParaRPr sz="1600" b="0">
              <a:solidFill>
                <a:schemeClr val="dk2"/>
              </a:solidFill>
              <a:latin typeface="Cambria"/>
              <a:ea typeface="Cambria"/>
              <a:cs typeface="Cambria"/>
            </a:endParaRPr>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18" name="Google Shape;418;p19"/>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107142"/>
              </a:lnSpc>
              <a:spcBef>
                <a:spcPts val="0"/>
              </a:spcBef>
              <a:spcAft>
                <a:spcPts val="0"/>
              </a:spcAft>
              <a:buNone/>
              <a:defRPr/>
            </a:pPr>
            <a:r>
              <a:rPr lang="ru-RU" sz="2800">
                <a:latin typeface="Cambria"/>
                <a:ea typeface="Cambria"/>
                <a:cs typeface="Cambria"/>
              </a:rPr>
              <a:t>Принятие Конституции Республики Беларусь 15 марта 1994 г. и введение должности Президента Республики Беларусь</a:t>
            </a:r>
            <a:endParaRPr sz="2800">
              <a:latin typeface="Cambria"/>
              <a:ea typeface="Cambria"/>
              <a:cs typeface="Cambria"/>
            </a:endParaRPr>
          </a:p>
        </p:txBody>
      </p:sp>
      <p:grpSp>
        <p:nvGrpSpPr>
          <p:cNvPr id="419" name="Google Shape;419;p19"/>
          <p:cNvGrpSpPr/>
          <p:nvPr/>
        </p:nvGrpSpPr>
        <p:grpSpPr bwMode="auto">
          <a:xfrm>
            <a:off x="2712973" y="1012346"/>
            <a:ext cx="7846172" cy="4739907"/>
            <a:chOff x="1349" y="237179"/>
            <a:chExt cx="7846172" cy="4739907"/>
          </a:xfrm>
        </p:grpSpPr>
        <p:sp>
          <p:nvSpPr>
            <p:cNvPr id="420" name="Google Shape;420;p19"/>
            <p:cNvSpPr/>
            <p:nvPr/>
          </p:nvSpPr>
          <p:spPr bwMode="auto">
            <a:xfrm>
              <a:off x="3924436" y="913349"/>
              <a:ext cx="2752544" cy="411462"/>
            </a:xfrm>
            <a:custGeom>
              <a:avLst/>
              <a:gdLst/>
              <a:ahLst/>
              <a:cxnLst/>
              <a:rect l="l" t="t" r="r" b="b"/>
              <a:pathLst>
                <a:path w="120000" h="120000" fill="norm" stroke="1" extrusionOk="0">
                  <a:moveTo>
                    <a:pt x="0" y="0"/>
                  </a:moveTo>
                  <a:lnTo>
                    <a:pt x="0" y="60000"/>
                  </a:lnTo>
                  <a:lnTo>
                    <a:pt x="120000" y="60000"/>
                  </a:lnTo>
                  <a:lnTo>
                    <a:pt x="120000" y="120000"/>
                  </a:lnTo>
                </a:path>
              </a:pathLst>
            </a:custGeom>
            <a:noFill/>
            <a:ln w="25400" cap="flat" cmpd="sng">
              <a:solidFill>
                <a:srgbClr val="3A504B"/>
              </a:solidFill>
              <a:prstDash val="solid"/>
              <a:round/>
              <a:headEnd type="none" w="sm" len="sm"/>
              <a:tailEnd type="none" w="sm" len="sm"/>
            </a:ln>
          </p:spPr>
        </p:sp>
        <p:sp>
          <p:nvSpPr>
            <p:cNvPr id="421" name="Google Shape;421;p19"/>
            <p:cNvSpPr/>
            <p:nvPr/>
          </p:nvSpPr>
          <p:spPr bwMode="auto">
            <a:xfrm>
              <a:off x="3878716" y="913349"/>
              <a:ext cx="91440" cy="411462"/>
            </a:xfrm>
            <a:custGeom>
              <a:avLst/>
              <a:gdLst/>
              <a:ahLst/>
              <a:cxnLst/>
              <a:rect l="l" t="t" r="r" b="b"/>
              <a:pathLst>
                <a:path w="120000" h="120000" fill="norm" stroke="1" extrusionOk="0">
                  <a:moveTo>
                    <a:pt x="60000" y="0"/>
                  </a:moveTo>
                  <a:lnTo>
                    <a:pt x="60000" y="120000"/>
                  </a:lnTo>
                </a:path>
              </a:pathLst>
            </a:custGeom>
            <a:noFill/>
            <a:ln w="25400" cap="flat" cmpd="sng">
              <a:solidFill>
                <a:srgbClr val="3A504B"/>
              </a:solidFill>
              <a:prstDash val="solid"/>
              <a:round/>
              <a:headEnd type="none" w="sm" len="sm"/>
              <a:tailEnd type="none" w="sm" len="sm"/>
            </a:ln>
          </p:spPr>
        </p:sp>
        <p:sp>
          <p:nvSpPr>
            <p:cNvPr id="422" name="Google Shape;422;p19"/>
            <p:cNvSpPr/>
            <p:nvPr/>
          </p:nvSpPr>
          <p:spPr bwMode="auto">
            <a:xfrm>
              <a:off x="1171891" y="913349"/>
              <a:ext cx="2752544" cy="411462"/>
            </a:xfrm>
            <a:custGeom>
              <a:avLst/>
              <a:gdLst/>
              <a:ahLst/>
              <a:cxnLst/>
              <a:rect l="l" t="t" r="r" b="b"/>
              <a:pathLst>
                <a:path w="120000" h="120000" fill="norm" stroke="1" extrusionOk="0">
                  <a:moveTo>
                    <a:pt x="120000" y="0"/>
                  </a:moveTo>
                  <a:lnTo>
                    <a:pt x="120000" y="60000"/>
                  </a:lnTo>
                  <a:lnTo>
                    <a:pt x="0" y="60000"/>
                  </a:lnTo>
                  <a:lnTo>
                    <a:pt x="0" y="120000"/>
                  </a:lnTo>
                </a:path>
              </a:pathLst>
            </a:custGeom>
            <a:noFill/>
            <a:ln w="25400" cap="flat" cmpd="sng">
              <a:solidFill>
                <a:srgbClr val="3A504B"/>
              </a:solidFill>
              <a:prstDash val="solid"/>
              <a:round/>
              <a:headEnd type="none" w="sm" len="sm"/>
              <a:tailEnd type="none" w="sm" len="sm"/>
            </a:ln>
          </p:spPr>
        </p:sp>
        <p:sp>
          <p:nvSpPr>
            <p:cNvPr id="423" name="Google Shape;423;p19"/>
            <p:cNvSpPr/>
            <p:nvPr/>
          </p:nvSpPr>
          <p:spPr bwMode="auto">
            <a:xfrm>
              <a:off x="1296143" y="237179"/>
              <a:ext cx="5256585" cy="676169"/>
            </a:xfrm>
            <a:prstGeom prst="rect">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424" name="Google Shape;424;p19"/>
            <p:cNvSpPr txBox="1"/>
            <p:nvPr/>
          </p:nvSpPr>
          <p:spPr bwMode="auto">
            <a:xfrm>
              <a:off x="1296143" y="237179"/>
              <a:ext cx="5256585" cy="676169"/>
            </a:xfrm>
            <a:prstGeom prst="rect">
              <a:avLst/>
            </a:prstGeom>
            <a:noFill/>
            <a:ln>
              <a:noFill/>
            </a:ln>
            <a:effectLst>
              <a:outerShdw blurRad="57150" dist="19050" dir="5400000" algn="bl" rotWithShape="0">
                <a:srgbClr val="000000">
                  <a:alpha val="50000"/>
                </a:srgbClr>
              </a:outerShdw>
            </a:effectLst>
          </p:spPr>
          <p:txBody>
            <a:bodyPr spcFirstLastPara="1" wrap="square" lIns="12700" tIns="12700" rIns="12700" bIns="12700" anchor="ctr" anchorCtr="0">
              <a:noAutofit/>
            </a:bodyPr>
            <a:lstStyle/>
            <a:p>
              <a:pPr marL="0" marR="0" lvl="0" indent="0" algn="ctr">
                <a:lnSpc>
                  <a:spcPct val="90000"/>
                </a:lnSpc>
                <a:spcBef>
                  <a:spcPts val="0"/>
                </a:spcBef>
                <a:spcAft>
                  <a:spcPts val="0"/>
                </a:spcAft>
                <a:buNone/>
                <a:defRPr/>
              </a:pPr>
              <a:r>
                <a:rPr lang="ru-RU" sz="2000" b="1">
                  <a:solidFill>
                    <a:schemeClr val="dk2"/>
                  </a:solidFill>
                  <a:latin typeface="Cambria"/>
                  <a:ea typeface="Cambria"/>
                  <a:cs typeface="Cambria"/>
                </a:rPr>
                <a:t>Функции Администрации Президента Республики Беларусь</a:t>
              </a:r>
              <a:endParaRPr sz="2000" b="1">
                <a:solidFill>
                  <a:schemeClr val="dk2"/>
                </a:solidFill>
                <a:latin typeface="Cambria"/>
                <a:ea typeface="Cambria"/>
                <a:cs typeface="Cambria"/>
              </a:endParaRPr>
            </a:p>
          </p:txBody>
        </p:sp>
        <p:sp>
          <p:nvSpPr>
            <p:cNvPr id="425" name="Google Shape;425;p19"/>
            <p:cNvSpPr/>
            <p:nvPr/>
          </p:nvSpPr>
          <p:spPr bwMode="auto">
            <a:xfrm>
              <a:off x="1349" y="1324811"/>
              <a:ext cx="2341081" cy="3652275"/>
            </a:xfrm>
            <a:prstGeom prst="rect">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426" name="Google Shape;426;p19"/>
            <p:cNvSpPr txBox="1"/>
            <p:nvPr/>
          </p:nvSpPr>
          <p:spPr bwMode="auto">
            <a:xfrm>
              <a:off x="1349" y="1324811"/>
              <a:ext cx="2341081" cy="3652275"/>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обеспечение органи- зационной, информа- ционной, экспертно- аналитической и пра- вовой деятельности Главы государства</a:t>
              </a:r>
              <a:endParaRPr sz="1800">
                <a:solidFill>
                  <a:schemeClr val="dk2"/>
                </a:solidFill>
                <a:latin typeface="Cambria"/>
                <a:ea typeface="Cambria"/>
                <a:cs typeface="Cambria"/>
              </a:endParaRPr>
            </a:p>
          </p:txBody>
        </p:sp>
        <p:sp>
          <p:nvSpPr>
            <p:cNvPr id="427" name="Google Shape;427;p19"/>
            <p:cNvSpPr/>
            <p:nvPr/>
          </p:nvSpPr>
          <p:spPr bwMode="auto">
            <a:xfrm>
              <a:off x="2753894" y="1324811"/>
              <a:ext cx="2341081" cy="3652275"/>
            </a:xfrm>
            <a:prstGeom prst="rect">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428" name="Google Shape;428;p19"/>
            <p:cNvSpPr txBox="1"/>
            <p:nvPr/>
          </p:nvSpPr>
          <p:spPr bwMode="auto">
            <a:xfrm>
              <a:off x="2753894" y="1324811"/>
              <a:ext cx="2341081" cy="3652275"/>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обеспечение взаимо- действия Президента с ветвями власти, об- щественными и рели- гиозными организа- циями и объедине- ниями, другими об- щественно-полити- ческими института- ми, а также со сред- ствами массовой ин- формации</a:t>
              </a:r>
              <a:endParaRPr sz="1800">
                <a:solidFill>
                  <a:schemeClr val="dk2"/>
                </a:solidFill>
                <a:latin typeface="Cambria"/>
                <a:ea typeface="Cambria"/>
                <a:cs typeface="Cambria"/>
              </a:endParaRPr>
            </a:p>
          </p:txBody>
        </p:sp>
        <p:sp>
          <p:nvSpPr>
            <p:cNvPr id="429" name="Google Shape;429;p19"/>
            <p:cNvSpPr/>
            <p:nvPr/>
          </p:nvSpPr>
          <p:spPr bwMode="auto">
            <a:xfrm>
              <a:off x="5506438" y="1324811"/>
              <a:ext cx="2341081" cy="3652275"/>
            </a:xfrm>
            <a:prstGeom prst="rect">
              <a:avLst/>
            </a:prstGeom>
            <a:gradFill>
              <a:gsLst>
                <a:gs pos="0">
                  <a:srgbClr val="BBBBBB"/>
                </a:gs>
                <a:gs pos="80000">
                  <a:srgbClr val="F6F6F6"/>
                </a:gs>
                <a:gs pos="100000">
                  <a:srgbClr val="F7F7F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430" name="Google Shape;430;p19"/>
            <p:cNvSpPr txBox="1"/>
            <p:nvPr/>
          </p:nvSpPr>
          <p:spPr bwMode="auto">
            <a:xfrm>
              <a:off x="5506438" y="1324811"/>
              <a:ext cx="2341081" cy="3652275"/>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осуществление кон- троль за исполне- нием решений Главы государства</a:t>
              </a:r>
              <a:endParaRPr sz="1800">
                <a:solidFill>
                  <a:schemeClr val="dk2"/>
                </a:solidFill>
                <a:latin typeface="Cambria"/>
                <a:ea typeface="Cambria"/>
                <a:cs typeface="Cambria"/>
              </a:endParaRPr>
            </a:p>
          </p:txBody>
        </p:sp>
      </p:grpSp>
      <p:grpSp>
        <p:nvGrpSpPr>
          <p:cNvPr id="431" name="Google Shape;431;p19"/>
          <p:cNvGrpSpPr/>
          <p:nvPr/>
        </p:nvGrpSpPr>
        <p:grpSpPr bwMode="auto">
          <a:xfrm>
            <a:off x="1343472" y="5989434"/>
            <a:ext cx="10657183" cy="701699"/>
            <a:chOff x="4843171" y="1440146"/>
            <a:chExt cx="3221724" cy="940028"/>
          </a:xfrm>
        </p:grpSpPr>
        <p:sp>
          <p:nvSpPr>
            <p:cNvPr id="432" name="Google Shape;432;p19"/>
            <p:cNvSpPr/>
            <p:nvPr/>
          </p:nvSpPr>
          <p:spPr bwMode="auto">
            <a:xfrm>
              <a:off x="4843171" y="1440146"/>
              <a:ext cx="3221724" cy="940028"/>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433" name="Google Shape;433;p19"/>
            <p:cNvSpPr txBox="1"/>
            <p:nvPr/>
          </p:nvSpPr>
          <p:spPr bwMode="auto">
            <a:xfrm>
              <a:off x="4870703" y="1467678"/>
              <a:ext cx="3166660" cy="884964"/>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marR="0" lvl="0" indent="0" algn="just">
                <a:lnSpc>
                  <a:spcPct val="90000"/>
                </a:lnSpc>
                <a:spcBef>
                  <a:spcPts val="0"/>
                </a:spcBef>
                <a:spcAft>
                  <a:spcPts val="0"/>
                </a:spcAft>
                <a:buNone/>
                <a:defRPr/>
              </a:pPr>
              <a:r>
                <a:rPr lang="ru-RU" sz="1800">
                  <a:solidFill>
                    <a:schemeClr val="dk2"/>
                  </a:solidFill>
                  <a:latin typeface="Cambria"/>
                  <a:ea typeface="Cambria"/>
                  <a:cs typeface="Cambria"/>
                </a:rPr>
                <a:t>Президент - глава </a:t>
              </a:r>
              <a:r>
                <a:rPr lang="ru-RU" sz="1800" b="1">
                  <a:solidFill>
                    <a:schemeClr val="dk2"/>
                  </a:solidFill>
                  <a:latin typeface="Cambria"/>
                  <a:ea typeface="Cambria"/>
                  <a:cs typeface="Cambria"/>
                </a:rPr>
                <a:t>Совета безопасности</a:t>
              </a:r>
              <a:r>
                <a:rPr lang="ru-RU" sz="1800">
                  <a:solidFill>
                    <a:schemeClr val="dk2"/>
                  </a:solidFill>
                  <a:latin typeface="Cambria"/>
                  <a:ea typeface="Cambria"/>
                  <a:cs typeface="Cambria"/>
                </a:rPr>
                <a:t> - межведомственного органа, уполномоченного разраба- тывать согласованные меры поддержания безопасности государства.</a:t>
              </a:r>
              <a:endParaRPr sz="1800">
                <a:solidFill>
                  <a:schemeClr val="dk2"/>
                </a:solidFill>
                <a:latin typeface="Cambria"/>
                <a:ea typeface="Cambria"/>
                <a:cs typeface="Cambri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85" name="Google Shape;85;p2"/>
          <p:cNvSpPr txBox="1"/>
          <p:nvPr>
            <p:ph type="title"/>
          </p:nvPr>
        </p:nvSpPr>
        <p:spPr bwMode="auto">
          <a:xfrm>
            <a:off x="119336" y="44625"/>
            <a:ext cx="11953328" cy="690389"/>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spcBef>
                <a:spcPts val="0"/>
              </a:spcBef>
              <a:spcAft>
                <a:spcPts val="0"/>
              </a:spcAft>
              <a:buNone/>
              <a:defRPr/>
            </a:pPr>
            <a:r>
              <a:rPr lang="ru-RU" sz="4000">
                <a:latin typeface="Cambria"/>
                <a:ea typeface="Cambria"/>
                <a:cs typeface="Cambria"/>
              </a:rPr>
              <a:t>План</a:t>
            </a:r>
            <a:endParaRPr sz="4000">
              <a:latin typeface="Cambria"/>
              <a:ea typeface="Cambria"/>
              <a:cs typeface="Cambria"/>
            </a:endParaRPr>
          </a:p>
        </p:txBody>
      </p:sp>
      <p:sp>
        <p:nvSpPr>
          <p:cNvPr id="86" name="Google Shape;86;p2"/>
          <p:cNvSpPr txBox="1"/>
          <p:nvPr/>
        </p:nvSpPr>
        <p:spPr bwMode="auto">
          <a:xfrm>
            <a:off x="1271464" y="980728"/>
            <a:ext cx="10801200" cy="559154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342900" marR="0" lvl="0" indent="-342900" algn="just">
              <a:lnSpc>
                <a:spcPct val="80000"/>
              </a:lnSpc>
              <a:spcBef>
                <a:spcPts val="0"/>
              </a:spcBef>
              <a:spcAft>
                <a:spcPts val="0"/>
              </a:spcAft>
              <a:buClr>
                <a:schemeClr val="hlink"/>
              </a:buClr>
              <a:buSzPts val="2000"/>
              <a:buFont typeface="Noto Sans Symbols"/>
              <a:buChar char="➢"/>
              <a:defRPr/>
            </a:pPr>
            <a:r>
              <a:rPr lang="ru-RU" sz="2400" b="1">
                <a:solidFill>
                  <a:schemeClr val="dk2"/>
                </a:solidFill>
                <a:latin typeface="Cambria"/>
                <a:ea typeface="Cambria"/>
                <a:cs typeface="Cambria"/>
              </a:rPr>
              <a:t>План работы над темой</a:t>
            </a:r>
            <a:endParaRPr sz="2400" b="1">
              <a:solidFill>
                <a:schemeClr val="dk2"/>
              </a:solidFill>
              <a:latin typeface="Cambria"/>
              <a:ea typeface="Cambria"/>
              <a:cs typeface="Cambria"/>
            </a:endParaRPr>
          </a:p>
          <a:p>
            <a:pPr marL="342900" marR="0" lvl="0" indent="-342900" algn="just">
              <a:lnSpc>
                <a:spcPct val="80000"/>
              </a:lnSpc>
              <a:spcBef>
                <a:spcPts val="0"/>
              </a:spcBef>
              <a:spcAft>
                <a:spcPts val="0"/>
              </a:spcAft>
              <a:buClr>
                <a:schemeClr val="hlink"/>
              </a:buClr>
              <a:buSzPts val="2000"/>
              <a:buFont typeface="Noto Sans Symbols"/>
              <a:buChar char="➢"/>
              <a:defRPr/>
            </a:pPr>
            <a:endParaRPr sz="2400" b="1">
              <a:solidFill>
                <a:schemeClr val="dk2"/>
              </a:solidFill>
              <a:latin typeface="Cambria"/>
              <a:ea typeface="Cambria"/>
              <a:cs typeface="Cambria"/>
            </a:endParaRPr>
          </a:p>
          <a:p>
            <a:pPr marL="342900" marR="0" lvl="0" indent="-342900" algn="just">
              <a:lnSpc>
                <a:spcPct val="80000"/>
              </a:lnSpc>
              <a:spcBef>
                <a:spcPts val="0"/>
              </a:spcBef>
              <a:spcAft>
                <a:spcPts val="0"/>
              </a:spcAft>
              <a:buClr>
                <a:schemeClr val="hlink"/>
              </a:buClr>
              <a:buSzPts val="2000"/>
              <a:buFont typeface="Noto Sans Symbols"/>
              <a:buChar char="➢"/>
              <a:defRPr/>
            </a:pPr>
            <a:r>
              <a:rPr lang="ru-RU" sz="2400" b="1">
                <a:solidFill>
                  <a:schemeClr val="dk2"/>
                </a:solidFill>
                <a:latin typeface="Cambria"/>
                <a:ea typeface="Cambria"/>
                <a:cs typeface="Cambria"/>
              </a:rPr>
              <a:t>Декларация о государственном суверенитете БССР от 27 июля 1990 </a:t>
            </a:r>
            <a:endParaRPr sz="2400" b="1">
              <a:solidFill>
                <a:schemeClr val="dk2"/>
              </a:solidFill>
              <a:latin typeface="Cambria"/>
              <a:ea typeface="Cambria"/>
              <a:cs typeface="Cambria"/>
            </a:endParaRPr>
          </a:p>
          <a:p>
            <a:pPr marL="342900" marR="0" lvl="0" indent="-342900" algn="just">
              <a:lnSpc>
                <a:spcPct val="80000"/>
              </a:lnSpc>
              <a:spcBef>
                <a:spcPts val="0"/>
              </a:spcBef>
              <a:spcAft>
                <a:spcPts val="0"/>
              </a:spcAft>
              <a:buClr>
                <a:schemeClr val="hlink"/>
              </a:buClr>
              <a:buSzPts val="2000"/>
              <a:buFont typeface="Noto Sans Symbols"/>
              <a:buChar char="➢"/>
              <a:defRPr/>
            </a:pPr>
            <a:r>
              <a:rPr lang="ru-RU" sz="2400" b="1">
                <a:solidFill>
                  <a:schemeClr val="dk2"/>
                </a:solidFill>
                <a:latin typeface="Cambria"/>
                <a:ea typeface="Cambria"/>
                <a:cs typeface="Cambria"/>
              </a:rPr>
              <a:t>и придание ей статуса конституционного закона. </a:t>
            </a:r>
            <a:endParaRPr sz="2400" b="1">
              <a:solidFill>
                <a:schemeClr val="dk2"/>
              </a:solidFill>
              <a:latin typeface="Cambria"/>
              <a:ea typeface="Cambria"/>
              <a:cs typeface="Cambria"/>
            </a:endParaRPr>
          </a:p>
          <a:p>
            <a:pPr marL="342900" marR="0" lvl="0" indent="-342900" algn="just">
              <a:lnSpc>
                <a:spcPct val="80000"/>
              </a:lnSpc>
              <a:spcBef>
                <a:spcPts val="400"/>
              </a:spcBef>
              <a:spcAft>
                <a:spcPts val="0"/>
              </a:spcAft>
              <a:buClr>
                <a:schemeClr val="hlink"/>
              </a:buClr>
              <a:buSzPts val="2000"/>
              <a:buFont typeface="Noto Sans Symbols"/>
              <a:buChar char="➢"/>
              <a:defRPr/>
            </a:pPr>
            <a:r>
              <a:rPr lang="ru-RU" sz="2400" b="1">
                <a:solidFill>
                  <a:schemeClr val="dk2"/>
                </a:solidFill>
                <a:latin typeface="Cambria"/>
                <a:ea typeface="Cambria"/>
                <a:cs typeface="Cambria"/>
              </a:rPr>
              <a:t>Референдум по вопросу сохранения СССР.</a:t>
            </a:r>
            <a:endParaRPr sz="2400"/>
          </a:p>
          <a:p>
            <a:pPr marL="342900" marR="0" lvl="0" indent="-342900" algn="just">
              <a:lnSpc>
                <a:spcPct val="80000"/>
              </a:lnSpc>
              <a:spcBef>
                <a:spcPts val="400"/>
              </a:spcBef>
              <a:spcAft>
                <a:spcPts val="0"/>
              </a:spcAft>
              <a:buClr>
                <a:schemeClr val="hlink"/>
              </a:buClr>
              <a:buSzPts val="2000"/>
              <a:buFont typeface="Noto Sans Symbols"/>
              <a:buChar char="➢"/>
              <a:defRPr/>
            </a:pPr>
            <a:r>
              <a:rPr lang="ru-RU" sz="2400" b="1">
                <a:solidFill>
                  <a:schemeClr val="dk2"/>
                </a:solidFill>
                <a:latin typeface="Cambria"/>
                <a:ea typeface="Cambria"/>
                <a:cs typeface="Cambria"/>
              </a:rPr>
              <a:t>Беловежские соглашения.</a:t>
            </a:r>
            <a:endParaRPr sz="2400"/>
          </a:p>
          <a:p>
            <a:pPr marL="342900" marR="0" lvl="0" indent="-342900" algn="just">
              <a:lnSpc>
                <a:spcPct val="80000"/>
              </a:lnSpc>
              <a:spcBef>
                <a:spcPts val="400"/>
              </a:spcBef>
              <a:spcAft>
                <a:spcPts val="0"/>
              </a:spcAft>
              <a:buClr>
                <a:schemeClr val="hlink"/>
              </a:buClr>
              <a:buSzPts val="2000"/>
              <a:buFont typeface="Noto Sans Symbols"/>
              <a:buChar char="➢"/>
              <a:defRPr/>
            </a:pPr>
            <a:r>
              <a:rPr lang="ru-RU" sz="2400" b="1">
                <a:solidFill>
                  <a:schemeClr val="dk2"/>
                </a:solidFill>
                <a:latin typeface="Cambria"/>
                <a:ea typeface="Cambria"/>
                <a:cs typeface="Cambria"/>
              </a:rPr>
              <a:t>Создание Содружества Независимых Государств (СНГ).</a:t>
            </a:r>
            <a:endParaRPr sz="2400"/>
          </a:p>
          <a:p>
            <a:pPr marL="342900" marR="0" lvl="0" indent="-342900" algn="just">
              <a:lnSpc>
                <a:spcPct val="80000"/>
              </a:lnSpc>
              <a:spcBef>
                <a:spcPts val="400"/>
              </a:spcBef>
              <a:spcAft>
                <a:spcPts val="0"/>
              </a:spcAft>
              <a:buClr>
                <a:schemeClr val="hlink"/>
              </a:buClr>
              <a:buSzPts val="2000"/>
              <a:buFont typeface="Noto Sans Symbols"/>
              <a:buChar char="➢"/>
              <a:defRPr/>
            </a:pPr>
            <a:r>
              <a:rPr lang="ru-RU" sz="2400" b="1">
                <a:solidFill>
                  <a:schemeClr val="dk2"/>
                </a:solidFill>
                <a:latin typeface="Cambria"/>
                <a:ea typeface="Cambria"/>
                <a:cs typeface="Cambria"/>
              </a:rPr>
              <a:t>Принятие Конституции Республики Беларусь 15 марта 1994 г.</a:t>
            </a:r>
            <a:endParaRPr sz="2400" b="1">
              <a:solidFill>
                <a:schemeClr val="dk2"/>
              </a:solidFill>
              <a:latin typeface="Cambria"/>
              <a:ea typeface="Cambria"/>
              <a:cs typeface="Cambria"/>
            </a:endParaRPr>
          </a:p>
          <a:p>
            <a:pPr marL="342900" marR="0" lvl="0" indent="-342900" algn="just">
              <a:lnSpc>
                <a:spcPct val="80000"/>
              </a:lnSpc>
              <a:spcBef>
                <a:spcPts val="399"/>
              </a:spcBef>
              <a:spcAft>
                <a:spcPts val="0"/>
              </a:spcAft>
              <a:buClr>
                <a:schemeClr val="hlink"/>
              </a:buClr>
              <a:buSzPts val="2000"/>
              <a:buFont typeface="Noto Sans Symbols"/>
              <a:buChar char="➢"/>
              <a:defRPr/>
            </a:pPr>
            <a:r>
              <a:rPr lang="ru-RU" sz="2400" b="1">
                <a:solidFill>
                  <a:schemeClr val="dk2"/>
                </a:solidFill>
                <a:latin typeface="Cambria"/>
                <a:ea typeface="Cambria"/>
                <a:cs typeface="Cambria"/>
              </a:rPr>
              <a:t> введение должности Президента Республики Беларусь. </a:t>
            </a:r>
            <a:endParaRPr sz="2400" b="1">
              <a:solidFill>
                <a:schemeClr val="dk2"/>
              </a:solidFill>
              <a:latin typeface="Cambria"/>
              <a:ea typeface="Cambria"/>
              <a:cs typeface="Cambria"/>
            </a:endParaRPr>
          </a:p>
          <a:p>
            <a:pPr marL="342900" marR="0" lvl="0" indent="-342900" algn="just">
              <a:lnSpc>
                <a:spcPct val="80000"/>
              </a:lnSpc>
              <a:spcBef>
                <a:spcPts val="399"/>
              </a:spcBef>
              <a:spcAft>
                <a:spcPts val="0"/>
              </a:spcAft>
              <a:buClr>
                <a:schemeClr val="hlink"/>
              </a:buClr>
              <a:buSzPts val="2000"/>
              <a:buFont typeface="Noto Sans Symbols"/>
              <a:buChar char="➢"/>
              <a:defRPr/>
            </a:pPr>
            <a:r>
              <a:rPr lang="ru-RU" sz="2400" b="1">
                <a:solidFill>
                  <a:schemeClr val="dk2"/>
                </a:solidFill>
                <a:latin typeface="Cambria"/>
                <a:ea typeface="Cambria"/>
                <a:cs typeface="Cambria"/>
              </a:rPr>
              <a:t>Первый Президент Республики Беларусь - А.Г.Лукашенко.</a:t>
            </a:r>
            <a:endParaRPr sz="2400"/>
          </a:p>
          <a:p>
            <a:pPr marL="342900" marR="0" lvl="0" indent="-342900" algn="just">
              <a:lnSpc>
                <a:spcPct val="80000"/>
              </a:lnSpc>
              <a:spcBef>
                <a:spcPts val="400"/>
              </a:spcBef>
              <a:spcAft>
                <a:spcPts val="0"/>
              </a:spcAft>
              <a:buClr>
                <a:schemeClr val="hlink"/>
              </a:buClr>
              <a:buSzPts val="2000"/>
              <a:buFont typeface="Noto Sans Symbols"/>
              <a:buChar char="➢"/>
              <a:defRPr/>
            </a:pPr>
            <a:r>
              <a:rPr lang="ru-RU" sz="2400" b="1">
                <a:solidFill>
                  <a:schemeClr val="dk2"/>
                </a:solidFill>
                <a:latin typeface="Cambria"/>
                <a:ea typeface="Cambria"/>
                <a:cs typeface="Cambria"/>
              </a:rPr>
              <a:t>Республиканский референдум 14 мая 1995 г. и его результаты.</a:t>
            </a:r>
            <a:endParaRPr sz="2400" b="1">
              <a:solidFill>
                <a:schemeClr val="dk2"/>
              </a:solidFill>
              <a:latin typeface="Cambria"/>
              <a:ea typeface="Cambria"/>
              <a:cs typeface="Cambria"/>
            </a:endParaRPr>
          </a:p>
          <a:p>
            <a:pPr marL="342900" marR="0" lvl="0" indent="-342900" algn="just">
              <a:lnSpc>
                <a:spcPct val="80000"/>
              </a:lnSpc>
              <a:spcBef>
                <a:spcPts val="400"/>
              </a:spcBef>
              <a:spcAft>
                <a:spcPts val="0"/>
              </a:spcAft>
              <a:buClr>
                <a:schemeClr val="hlink"/>
              </a:buClr>
              <a:buSzPts val="2000"/>
              <a:buFont typeface="Noto Sans Symbols"/>
              <a:buChar char="➢"/>
              <a:defRPr/>
            </a:pPr>
            <a:r>
              <a:rPr lang="ru-RU" sz="2400" b="1">
                <a:solidFill>
                  <a:schemeClr val="dk2"/>
                </a:solidFill>
                <a:latin typeface="Cambria"/>
                <a:ea typeface="Cambria"/>
                <a:cs typeface="Cambria"/>
              </a:rPr>
              <a:t>Государственная символика Республики Беларусь.</a:t>
            </a:r>
            <a:endParaRPr sz="2400"/>
          </a:p>
          <a:p>
            <a:pPr marL="342900" marR="0" lvl="0" indent="-215899" algn="just">
              <a:lnSpc>
                <a:spcPct val="80000"/>
              </a:lnSpc>
              <a:spcBef>
                <a:spcPts val="400"/>
              </a:spcBef>
              <a:spcAft>
                <a:spcPts val="0"/>
              </a:spcAft>
              <a:buClr>
                <a:schemeClr val="hlink"/>
              </a:buClr>
              <a:buSzPts val="2000"/>
              <a:buFont typeface="Noto Sans Symbols"/>
              <a:buNone/>
              <a:defRPr/>
            </a:pPr>
            <a:endParaRPr sz="2000" b="1">
              <a:solidFill>
                <a:schemeClr val="dk2"/>
              </a:solidFill>
              <a:latin typeface="Cambria"/>
              <a:ea typeface="Cambria"/>
              <a:cs typeface="Cambria"/>
            </a:endParaRPr>
          </a:p>
          <a:p>
            <a:pPr marL="342900" marR="0" lvl="0" indent="-215899" algn="just">
              <a:lnSpc>
                <a:spcPct val="80000"/>
              </a:lnSpc>
              <a:spcBef>
                <a:spcPts val="400"/>
              </a:spcBef>
              <a:spcAft>
                <a:spcPts val="0"/>
              </a:spcAft>
              <a:buClr>
                <a:schemeClr val="hlink"/>
              </a:buClr>
              <a:buSzPts val="2000"/>
              <a:buFont typeface="Noto Sans Symbols"/>
              <a:buNone/>
              <a:defRPr/>
            </a:pPr>
            <a:endParaRPr sz="2000" b="1">
              <a:solidFill>
                <a:schemeClr val="dk2"/>
              </a:solidFill>
              <a:latin typeface="Cambria"/>
              <a:ea typeface="Cambria"/>
              <a:cs typeface="Cambria"/>
            </a:endParaRPr>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38" name="Google Shape;438;p20"/>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83333"/>
              </a:lnSpc>
              <a:spcBef>
                <a:spcPts val="0"/>
              </a:spcBef>
              <a:spcAft>
                <a:spcPts val="0"/>
              </a:spcAft>
              <a:buNone/>
              <a:defRPr/>
            </a:pPr>
            <a:r>
              <a:rPr lang="ru-RU" sz="3600">
                <a:latin typeface="Cambria"/>
                <a:ea typeface="Cambria"/>
                <a:cs typeface="Cambria"/>
              </a:rPr>
              <a:t>Республиканский референдум 14 мая 1995 г. и его результаты</a:t>
            </a:r>
            <a:endParaRPr sz="3600">
              <a:latin typeface="Cambria"/>
              <a:ea typeface="Cambria"/>
              <a:cs typeface="Cambria"/>
            </a:endParaRPr>
          </a:p>
        </p:txBody>
      </p:sp>
      <p:grpSp>
        <p:nvGrpSpPr>
          <p:cNvPr id="439" name="Google Shape;439;p20"/>
          <p:cNvGrpSpPr/>
          <p:nvPr/>
        </p:nvGrpSpPr>
        <p:grpSpPr bwMode="auto">
          <a:xfrm>
            <a:off x="1271464" y="980728"/>
            <a:ext cx="10801200" cy="1944216"/>
            <a:chOff x="4843171" y="1440146"/>
            <a:chExt cx="3221724" cy="940028"/>
          </a:xfrm>
        </p:grpSpPr>
        <p:sp>
          <p:nvSpPr>
            <p:cNvPr id="440" name="Google Shape;440;p20"/>
            <p:cNvSpPr/>
            <p:nvPr/>
          </p:nvSpPr>
          <p:spPr bwMode="auto">
            <a:xfrm>
              <a:off x="4843171" y="1440146"/>
              <a:ext cx="3221724" cy="940028"/>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441" name="Google Shape;441;p20"/>
            <p:cNvSpPr txBox="1"/>
            <p:nvPr/>
          </p:nvSpPr>
          <p:spPr bwMode="auto">
            <a:xfrm>
              <a:off x="4870703" y="1467678"/>
              <a:ext cx="3166660" cy="884964"/>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marR="0" lvl="0" indent="0" algn="just">
                <a:lnSpc>
                  <a:spcPct val="90000"/>
                </a:lnSpc>
                <a:spcBef>
                  <a:spcPts val="0"/>
                </a:spcBef>
                <a:spcAft>
                  <a:spcPts val="0"/>
                </a:spcAft>
                <a:buNone/>
                <a:defRPr/>
              </a:pPr>
              <a:r>
                <a:rPr lang="ru-RU" sz="1800">
                  <a:solidFill>
                    <a:schemeClr val="dk2"/>
                  </a:solidFill>
                  <a:latin typeface="Cambria"/>
                  <a:ea typeface="Cambria"/>
                  <a:cs typeface="Cambria"/>
                </a:rPr>
                <a:t>В соответствии с Конституцией Президент являлся руководителем государства и исполнительной власти. Верховный  Совет выполнял законодательные функции. Но в скором времени стали прояв- ляться заложенные в Основном Законе Республики Беларусь политические противоречия. В Кон- ституции 1994 г. не был создан механизм преодоления кризисных ситуаций, возникающих во взаи- моотношениях между исполнительной и законодательной властями. </a:t>
              </a:r>
              <a:r>
                <a:rPr lang="ru-RU" sz="1800" b="1">
                  <a:solidFill>
                    <a:schemeClr val="dk2"/>
                  </a:solidFill>
                  <a:latin typeface="Cambria"/>
                  <a:ea typeface="Cambria"/>
                  <a:cs typeface="Cambria"/>
                </a:rPr>
                <a:t>14 мая 1995 г. </a:t>
              </a:r>
              <a:r>
                <a:rPr lang="ru-RU" sz="1800">
                  <a:solidFill>
                    <a:schemeClr val="dk2"/>
                  </a:solidFill>
                  <a:latin typeface="Cambria"/>
                  <a:ea typeface="Cambria"/>
                  <a:cs typeface="Cambria"/>
                </a:rPr>
                <a:t>по инициативе Президента был проведён республиканский референдум, на который были вынесены наиболее ост- рые дискуссии в обществе.</a:t>
              </a:r>
              <a:endParaRPr sz="1800">
                <a:solidFill>
                  <a:schemeClr val="dk2"/>
                </a:solidFill>
                <a:latin typeface="Cambria"/>
                <a:ea typeface="Cambria"/>
                <a:cs typeface="Cambria"/>
              </a:endParaRPr>
            </a:p>
          </p:txBody>
        </p:sp>
      </p:grpSp>
      <p:graphicFrame>
        <p:nvGraphicFramePr>
          <p:cNvPr id="442" name="Google Shape;442;p20"/>
          <p:cNvGraphicFramePr>
            <a:graphicFrameLocks xmlns:a="http://schemas.openxmlformats.org/drawingml/2006/main"/>
          </p:cNvGraphicFramePr>
          <p:nvPr/>
        </p:nvGraphicFramePr>
        <p:xfrm>
          <a:off x="1271464" y="3068960"/>
          <a:ext cx="3000000" cy="3000000"/>
        </p:xfrm>
        <a:graphic>
          <a:graphicData uri="http://schemas.openxmlformats.org/drawingml/2006/table">
            <a:tbl>
              <a:tblPr firstRow="1" firstCol="0" lastRow="0" lastCol="0" bandRow="0" bandCol="0">
                <a:tableStyleId>{1AE97940-3A94-59CD-9798-99DF570156E8}</a:tableStyleId>
                <a:noFill/>
              </a:tblPr>
              <a:tblGrid>
                <a:gridCol w="442325"/>
                <a:gridCol w="9128275"/>
                <a:gridCol w="1230599"/>
              </a:tblGrid>
              <a:tr h="423650">
                <a:tc gridSpan="3">
                  <a:txBody>
                    <a:bodyPr/>
                    <a:p>
                      <a:pPr marL="0" marR="0" lvl="0" indent="0" algn="ctr">
                        <a:spcBef>
                          <a:spcPts val="0"/>
                        </a:spcBef>
                        <a:spcAft>
                          <a:spcPts val="0"/>
                        </a:spcAft>
                        <a:buNone/>
                        <a:defRPr/>
                      </a:pPr>
                      <a:r>
                        <a:rPr lang="ru-RU" sz="2000">
                          <a:solidFill>
                            <a:schemeClr val="lt1"/>
                          </a:solidFill>
                          <a:latin typeface="Cambria"/>
                          <a:ea typeface="Cambria"/>
                          <a:cs typeface="Cambria"/>
                        </a:rPr>
                        <a:t>Результаты республиканского референдума 14 мая 1995 г.</a:t>
                      </a:r>
                      <a:endParaRPr sz="2000">
                        <a:solidFill>
                          <a:schemeClr val="lt1"/>
                        </a:solidFill>
                        <a:latin typeface="Cambria"/>
                        <a:ea typeface="Cambria"/>
                        <a:cs typeface="Cambria"/>
                      </a:endParaRPr>
                    </a:p>
                  </a:txBody>
                  <a:tcPr marL="91450" marR="91450" marT="45725" marB="45725">
                    <a:solidFill>
                      <a:schemeClr val="dk1"/>
                    </a:solidFill>
                  </a:tcPr>
                </a:tc>
                <a:tc hMerge="1">
                  <a:txBody>
                    <a:bodyPr/>
                    <a:p>
                      <a:endParaRPr/>
                    </a:p>
                  </a:txBody>
                </a:tc>
                <a:tc hMerge="1">
                  <a:txBody>
                    <a:bodyPr/>
                    <a:p>
                      <a:endParaRPr/>
                    </a:p>
                  </a:txBody>
                </a:tc>
              </a:tr>
              <a:tr h="224425">
                <a:tc gridSpan="2">
                  <a:txBody>
                    <a:bodyPr/>
                    <a:p>
                      <a:pPr marL="0" marR="0" lvl="0" indent="0" algn="ctr">
                        <a:spcBef>
                          <a:spcPts val="0"/>
                        </a:spcBef>
                        <a:spcAft>
                          <a:spcPts val="0"/>
                        </a:spcAft>
                        <a:buNone/>
                        <a:defRPr/>
                      </a:pPr>
                      <a:r>
                        <a:rPr lang="ru-RU" sz="1800" b="1">
                          <a:solidFill>
                            <a:schemeClr val="dk2"/>
                          </a:solidFill>
                          <a:latin typeface="Cambria"/>
                          <a:ea typeface="Cambria"/>
                          <a:cs typeface="Cambria"/>
                        </a:rPr>
                        <a:t>Вопросы, вынесенные Президентом на общенародное обсуждение</a:t>
                      </a:r>
                      <a:endParaRPr sz="1800" b="1">
                        <a:solidFill>
                          <a:schemeClr val="dk2"/>
                        </a:solidFill>
                        <a:latin typeface="Cambria"/>
                        <a:ea typeface="Cambria"/>
                        <a:cs typeface="Cambria"/>
                      </a:endParaRPr>
                    </a:p>
                  </a:txBody>
                  <a:tcPr marL="91450" marR="91450" marT="45725" marB="45725" anchor="ctr">
                    <a:solidFill>
                      <a:srgbClr val="B2C5BF"/>
                    </a:solidFill>
                  </a:tcPr>
                </a:tc>
                <a:tc hMerge="1">
                  <a:txBody>
                    <a:bodyPr/>
                    <a:p>
                      <a:endParaRPr/>
                    </a:p>
                  </a:txBody>
                </a:tc>
                <a:tc>
                  <a:txBody>
                    <a:bodyPr/>
                    <a:p>
                      <a:pPr marL="0" marR="0" lvl="0" indent="0" algn="ctr">
                        <a:spcBef>
                          <a:spcPts val="0"/>
                        </a:spcBef>
                        <a:spcAft>
                          <a:spcPts val="0"/>
                        </a:spcAft>
                        <a:buNone/>
                        <a:defRPr/>
                      </a:pPr>
                      <a:r>
                        <a:rPr lang="ru-RU" sz="1800" b="1">
                          <a:solidFill>
                            <a:schemeClr val="dk2"/>
                          </a:solidFill>
                          <a:latin typeface="Cambria"/>
                          <a:ea typeface="Cambria"/>
                          <a:cs typeface="Cambria"/>
                        </a:rPr>
                        <a:t>«За»</a:t>
                      </a:r>
                      <a:endParaRPr sz="1800" b="1">
                        <a:solidFill>
                          <a:schemeClr val="dk2"/>
                        </a:solidFill>
                        <a:latin typeface="Cambria"/>
                        <a:ea typeface="Cambria"/>
                        <a:cs typeface="Cambria"/>
                      </a:endParaRPr>
                    </a:p>
                  </a:txBody>
                  <a:tcPr marL="91450" marR="91450" marT="45725" marB="45725" anchor="ctr">
                    <a:solidFill>
                      <a:srgbClr val="B2C5BF"/>
                    </a:solidFill>
                  </a:tcPr>
                </a:tc>
              </a:tr>
              <a:tr h="434725">
                <a:tc>
                  <a:txBody>
                    <a:bodyPr/>
                    <a:p>
                      <a:pPr marL="0" marR="0" lvl="0" indent="0" algn="ctr">
                        <a:spcBef>
                          <a:spcPts val="0"/>
                        </a:spcBef>
                        <a:spcAft>
                          <a:spcPts val="0"/>
                        </a:spcAft>
                        <a:buNone/>
                        <a:defRPr/>
                      </a:pPr>
                      <a:r>
                        <a:rPr lang="ru-RU" sz="1800">
                          <a:solidFill>
                            <a:schemeClr val="dk2"/>
                          </a:solidFill>
                          <a:latin typeface="Cambria"/>
                          <a:ea typeface="Cambria"/>
                          <a:cs typeface="Cambria"/>
                        </a:rPr>
                        <a:t>1</a:t>
                      </a:r>
                      <a:endParaRPr sz="1800">
                        <a:solidFill>
                          <a:schemeClr val="dk2"/>
                        </a:solidFill>
                        <a:latin typeface="Cambria"/>
                        <a:ea typeface="Cambria"/>
                        <a:cs typeface="Cambria"/>
                      </a:endParaRPr>
                    </a:p>
                  </a:txBody>
                  <a:tcPr marL="91450" marR="91450" marT="45725" marB="45725" anchor="ctr">
                    <a:solidFill>
                      <a:srgbClr val="F2F2F2"/>
                    </a:solidFill>
                  </a:tcPr>
                </a:tc>
                <a:tc>
                  <a:txBody>
                    <a:bodyPr/>
                    <a:p>
                      <a:pPr marL="0" marR="0" lvl="0" indent="0" algn="l">
                        <a:spcBef>
                          <a:spcPts val="0"/>
                        </a:spcBef>
                        <a:spcAft>
                          <a:spcPts val="0"/>
                        </a:spcAft>
                        <a:buNone/>
                        <a:defRPr/>
                      </a:pPr>
                      <a:r>
                        <a:rPr lang="ru-RU" sz="1800">
                          <a:solidFill>
                            <a:schemeClr val="dk2"/>
                          </a:solidFill>
                          <a:latin typeface="Cambria"/>
                          <a:ea typeface="Cambria"/>
                          <a:cs typeface="Cambria"/>
                        </a:rPr>
                        <a:t>О придании русскому языку статуса, равного с белорусским </a:t>
                      </a:r>
                      <a:endParaRPr sz="1800">
                        <a:solidFill>
                          <a:schemeClr val="dk2"/>
                        </a:solidFill>
                        <a:latin typeface="Cambria"/>
                        <a:ea typeface="Cambria"/>
                        <a:cs typeface="Cambria"/>
                      </a:endParaRPr>
                    </a:p>
                  </a:txBody>
                  <a:tcPr marL="91450" marR="91450" marT="45725" marB="45725" anchor="ctr">
                    <a:solidFill>
                      <a:srgbClr val="F2F2F2"/>
                    </a:solidFill>
                  </a:tcPr>
                </a:tc>
                <a:tc>
                  <a:txBody>
                    <a:bodyPr/>
                    <a:p>
                      <a:pPr marL="0" marR="0" lvl="0" indent="0" algn="ctr">
                        <a:spcBef>
                          <a:spcPts val="0"/>
                        </a:spcBef>
                        <a:spcAft>
                          <a:spcPts val="0"/>
                        </a:spcAft>
                        <a:buNone/>
                        <a:defRPr/>
                      </a:pPr>
                      <a:r>
                        <a:rPr lang="ru-RU" sz="1800">
                          <a:solidFill>
                            <a:schemeClr val="dk2"/>
                          </a:solidFill>
                          <a:latin typeface="Cambria"/>
                          <a:ea typeface="Cambria"/>
                          <a:cs typeface="Cambria"/>
                        </a:rPr>
                        <a:t>83,3%</a:t>
                      </a:r>
                      <a:endParaRPr sz="1800">
                        <a:solidFill>
                          <a:schemeClr val="dk2"/>
                        </a:solidFill>
                        <a:latin typeface="Cambria"/>
                        <a:ea typeface="Cambria"/>
                        <a:cs typeface="Cambria"/>
                      </a:endParaRPr>
                    </a:p>
                  </a:txBody>
                  <a:tcPr marL="91450" marR="91450" marT="45725" marB="45725" anchor="ctr">
                    <a:solidFill>
                      <a:srgbClr val="F2F2F2"/>
                    </a:solidFill>
                  </a:tcPr>
                </a:tc>
              </a:tr>
              <a:tr h="684350">
                <a:tc>
                  <a:txBody>
                    <a:bodyPr/>
                    <a:p>
                      <a:pPr marL="0" marR="0" lvl="0" indent="0" algn="ctr">
                        <a:spcBef>
                          <a:spcPts val="0"/>
                        </a:spcBef>
                        <a:spcAft>
                          <a:spcPts val="0"/>
                        </a:spcAft>
                        <a:buNone/>
                        <a:defRPr/>
                      </a:pPr>
                      <a:r>
                        <a:rPr lang="ru-RU" sz="1800">
                          <a:solidFill>
                            <a:schemeClr val="dk2"/>
                          </a:solidFill>
                          <a:latin typeface="Cambria"/>
                          <a:ea typeface="Cambria"/>
                          <a:cs typeface="Cambria"/>
                        </a:rPr>
                        <a:t>2</a:t>
                      </a:r>
                      <a:endParaRPr sz="1800">
                        <a:solidFill>
                          <a:schemeClr val="dk2"/>
                        </a:solidFill>
                        <a:latin typeface="Cambria"/>
                        <a:ea typeface="Cambria"/>
                        <a:cs typeface="Cambria"/>
                      </a:endParaRPr>
                    </a:p>
                  </a:txBody>
                  <a:tcPr marL="91450" marR="91450" marT="45725" marB="45725" anchor="ctr">
                    <a:solidFill>
                      <a:srgbClr val="F2F2F2"/>
                    </a:solidFill>
                  </a:tcPr>
                </a:tc>
                <a:tc>
                  <a:txBody>
                    <a:bodyPr/>
                    <a:p>
                      <a:pPr marL="0" marR="0" lvl="0" indent="0" algn="l">
                        <a:spcBef>
                          <a:spcPts val="0"/>
                        </a:spcBef>
                        <a:spcAft>
                          <a:spcPts val="0"/>
                        </a:spcAft>
                        <a:buNone/>
                        <a:defRPr/>
                      </a:pPr>
                      <a:r>
                        <a:rPr lang="ru-RU" sz="1800">
                          <a:solidFill>
                            <a:schemeClr val="dk2"/>
                          </a:solidFill>
                          <a:latin typeface="Cambria"/>
                          <a:ea typeface="Cambria"/>
                          <a:cs typeface="Cambria"/>
                        </a:rPr>
                        <a:t>Об установлении новых Государственного флага Республики Беларусь и Государст- венного герба Республики Беларусь </a:t>
                      </a:r>
                      <a:endParaRPr sz="1800">
                        <a:solidFill>
                          <a:schemeClr val="dk2"/>
                        </a:solidFill>
                        <a:latin typeface="Cambria"/>
                        <a:ea typeface="Cambria"/>
                        <a:cs typeface="Cambria"/>
                      </a:endParaRPr>
                    </a:p>
                  </a:txBody>
                  <a:tcPr marL="91450" marR="91450" marT="45725" marB="45725" anchor="ctr">
                    <a:solidFill>
                      <a:srgbClr val="F2F2F2"/>
                    </a:solidFill>
                  </a:tcPr>
                </a:tc>
                <a:tc>
                  <a:txBody>
                    <a:bodyPr/>
                    <a:p>
                      <a:pPr marL="0" marR="0" lvl="0" indent="0" algn="ctr">
                        <a:spcBef>
                          <a:spcPts val="0"/>
                        </a:spcBef>
                        <a:spcAft>
                          <a:spcPts val="0"/>
                        </a:spcAft>
                        <a:buNone/>
                        <a:defRPr/>
                      </a:pPr>
                      <a:r>
                        <a:rPr lang="ru-RU" sz="1800">
                          <a:solidFill>
                            <a:schemeClr val="dk2"/>
                          </a:solidFill>
                          <a:latin typeface="Cambria"/>
                          <a:ea typeface="Cambria"/>
                          <a:cs typeface="Cambria"/>
                        </a:rPr>
                        <a:t>75,1%</a:t>
                      </a:r>
                      <a:endParaRPr sz="1800">
                        <a:solidFill>
                          <a:schemeClr val="dk2"/>
                        </a:solidFill>
                        <a:latin typeface="Cambria"/>
                        <a:ea typeface="Cambria"/>
                        <a:cs typeface="Cambria"/>
                      </a:endParaRPr>
                    </a:p>
                  </a:txBody>
                  <a:tcPr marL="91450" marR="91450" marT="45725" marB="45725" anchor="ctr">
                    <a:solidFill>
                      <a:srgbClr val="F2F2F2"/>
                    </a:solidFill>
                  </a:tcPr>
                </a:tc>
              </a:tr>
              <a:tr h="684350">
                <a:tc>
                  <a:txBody>
                    <a:bodyPr/>
                    <a:p>
                      <a:pPr marL="0" marR="0" lvl="0" indent="0" algn="ctr">
                        <a:spcBef>
                          <a:spcPts val="0"/>
                        </a:spcBef>
                        <a:spcAft>
                          <a:spcPts val="0"/>
                        </a:spcAft>
                        <a:buNone/>
                        <a:defRPr/>
                      </a:pPr>
                      <a:r>
                        <a:rPr lang="ru-RU" sz="1800">
                          <a:solidFill>
                            <a:schemeClr val="dk2"/>
                          </a:solidFill>
                          <a:latin typeface="Cambria"/>
                          <a:ea typeface="Cambria"/>
                          <a:cs typeface="Cambria"/>
                        </a:rPr>
                        <a:t>3</a:t>
                      </a:r>
                      <a:endParaRPr sz="1800">
                        <a:solidFill>
                          <a:schemeClr val="dk2"/>
                        </a:solidFill>
                        <a:latin typeface="Cambria"/>
                        <a:ea typeface="Cambria"/>
                        <a:cs typeface="Cambria"/>
                      </a:endParaRPr>
                    </a:p>
                  </a:txBody>
                  <a:tcPr marL="91450" marR="91450" marT="45725" marB="45725" anchor="ctr">
                    <a:solidFill>
                      <a:srgbClr val="F2F2F2"/>
                    </a:solidFill>
                  </a:tcPr>
                </a:tc>
                <a:tc>
                  <a:txBody>
                    <a:bodyPr/>
                    <a:p>
                      <a:pPr marL="0" marR="0" lvl="0" indent="0" algn="l">
                        <a:spcBef>
                          <a:spcPts val="0"/>
                        </a:spcBef>
                        <a:spcAft>
                          <a:spcPts val="0"/>
                        </a:spcAft>
                        <a:buNone/>
                        <a:defRPr/>
                      </a:pPr>
                      <a:r>
                        <a:rPr lang="ru-RU" sz="1800">
                          <a:solidFill>
                            <a:schemeClr val="dk2"/>
                          </a:solidFill>
                          <a:latin typeface="Cambria"/>
                          <a:ea typeface="Cambria"/>
                          <a:cs typeface="Cambria"/>
                        </a:rPr>
                        <a:t>Об одобрении действий Президента, направленных на экономическую интеграцию с Российской Федерацией </a:t>
                      </a:r>
                      <a:endParaRPr sz="1800">
                        <a:solidFill>
                          <a:schemeClr val="dk2"/>
                        </a:solidFill>
                        <a:latin typeface="Cambria"/>
                        <a:ea typeface="Cambria"/>
                        <a:cs typeface="Cambria"/>
                      </a:endParaRPr>
                    </a:p>
                  </a:txBody>
                  <a:tcPr marL="91450" marR="91450" marT="45725" marB="45725" anchor="ctr">
                    <a:solidFill>
                      <a:srgbClr val="F2F2F2"/>
                    </a:solidFill>
                  </a:tcPr>
                </a:tc>
                <a:tc>
                  <a:txBody>
                    <a:bodyPr/>
                    <a:p>
                      <a:pPr marL="0" marR="0" lvl="0" indent="0" algn="ctr">
                        <a:spcBef>
                          <a:spcPts val="0"/>
                        </a:spcBef>
                        <a:spcAft>
                          <a:spcPts val="0"/>
                        </a:spcAft>
                        <a:buNone/>
                        <a:defRPr/>
                      </a:pPr>
                      <a:r>
                        <a:rPr lang="ru-RU" sz="1800">
                          <a:solidFill>
                            <a:schemeClr val="dk2"/>
                          </a:solidFill>
                          <a:latin typeface="Cambria"/>
                          <a:ea typeface="Cambria"/>
                          <a:cs typeface="Cambria"/>
                        </a:rPr>
                        <a:t>83,3%</a:t>
                      </a:r>
                      <a:endParaRPr sz="1800">
                        <a:solidFill>
                          <a:schemeClr val="dk2"/>
                        </a:solidFill>
                        <a:latin typeface="Cambria"/>
                        <a:ea typeface="Cambria"/>
                        <a:cs typeface="Cambria"/>
                      </a:endParaRPr>
                    </a:p>
                  </a:txBody>
                  <a:tcPr marL="91450" marR="91450" marT="45725" marB="45725" anchor="ctr">
                    <a:solidFill>
                      <a:srgbClr val="F2F2F2"/>
                    </a:solidFill>
                  </a:tcPr>
                </a:tc>
              </a:tr>
              <a:tr h="791525">
                <a:tc>
                  <a:txBody>
                    <a:bodyPr/>
                    <a:p>
                      <a:pPr marL="0" marR="0" lvl="0" indent="0" algn="ctr">
                        <a:spcBef>
                          <a:spcPts val="0"/>
                        </a:spcBef>
                        <a:spcAft>
                          <a:spcPts val="0"/>
                        </a:spcAft>
                        <a:buNone/>
                        <a:defRPr/>
                      </a:pPr>
                      <a:r>
                        <a:rPr lang="ru-RU" sz="1800">
                          <a:solidFill>
                            <a:schemeClr val="dk2"/>
                          </a:solidFill>
                          <a:latin typeface="Cambria"/>
                          <a:ea typeface="Cambria"/>
                          <a:cs typeface="Cambria"/>
                        </a:rPr>
                        <a:t>4</a:t>
                      </a:r>
                      <a:endParaRPr sz="1800">
                        <a:solidFill>
                          <a:schemeClr val="dk2"/>
                        </a:solidFill>
                        <a:latin typeface="Cambria"/>
                        <a:ea typeface="Cambria"/>
                        <a:cs typeface="Cambria"/>
                      </a:endParaRPr>
                    </a:p>
                  </a:txBody>
                  <a:tcPr marL="91450" marR="91450" marT="45725" marB="45725" anchor="ctr">
                    <a:solidFill>
                      <a:srgbClr val="F2F2F2"/>
                    </a:solidFill>
                  </a:tcPr>
                </a:tc>
                <a:tc>
                  <a:txBody>
                    <a:bodyPr/>
                    <a:p>
                      <a:pPr marL="0" marR="0" lvl="0" indent="0" algn="l">
                        <a:spcBef>
                          <a:spcPts val="0"/>
                        </a:spcBef>
                        <a:spcAft>
                          <a:spcPts val="0"/>
                        </a:spcAft>
                        <a:buNone/>
                        <a:defRPr/>
                      </a:pPr>
                      <a:r>
                        <a:rPr lang="ru-RU" sz="1800">
                          <a:solidFill>
                            <a:schemeClr val="dk2"/>
                          </a:solidFill>
                          <a:latin typeface="Cambria"/>
                          <a:ea typeface="Cambria"/>
                          <a:cs typeface="Cambria"/>
                        </a:rPr>
                        <a:t>О внесении изменений в Конституцию Республики Беларусь 1994 г., позволяющих Президенту досрочно прекратить полномочия Верховного Совета в случае система- тического или грубого нарушения Конституции </a:t>
                      </a:r>
                      <a:endParaRPr sz="1800">
                        <a:solidFill>
                          <a:schemeClr val="dk2"/>
                        </a:solidFill>
                        <a:latin typeface="Cambria"/>
                        <a:ea typeface="Cambria"/>
                        <a:cs typeface="Cambria"/>
                      </a:endParaRPr>
                    </a:p>
                  </a:txBody>
                  <a:tcPr marL="91450" marR="91450" marT="45725" marB="45725" anchor="ctr">
                    <a:solidFill>
                      <a:srgbClr val="F2F2F2"/>
                    </a:solidFill>
                  </a:tcPr>
                </a:tc>
                <a:tc>
                  <a:txBody>
                    <a:bodyPr/>
                    <a:p>
                      <a:pPr marL="0" marR="0" lvl="0" indent="0" algn="ctr">
                        <a:spcBef>
                          <a:spcPts val="0"/>
                        </a:spcBef>
                        <a:spcAft>
                          <a:spcPts val="0"/>
                        </a:spcAft>
                        <a:buNone/>
                        <a:defRPr/>
                      </a:pPr>
                      <a:r>
                        <a:rPr lang="ru-RU" sz="1800">
                          <a:solidFill>
                            <a:schemeClr val="dk2"/>
                          </a:solidFill>
                          <a:latin typeface="Cambria"/>
                          <a:ea typeface="Cambria"/>
                          <a:cs typeface="Cambria"/>
                        </a:rPr>
                        <a:t>77,7%</a:t>
                      </a:r>
                      <a:endParaRPr sz="1800">
                        <a:solidFill>
                          <a:schemeClr val="dk2"/>
                        </a:solidFill>
                        <a:latin typeface="Cambria"/>
                        <a:ea typeface="Cambria"/>
                        <a:cs typeface="Cambria"/>
                      </a:endParaRPr>
                    </a:p>
                  </a:txBody>
                  <a:tcPr marL="91450" marR="91450" marT="45725" marB="45725" anchor="ctr">
                    <a:solidFill>
                      <a:srgbClr val="F2F2F2"/>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47" name="Google Shape;447;p21"/>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75000"/>
              </a:lnSpc>
              <a:spcBef>
                <a:spcPts val="0"/>
              </a:spcBef>
              <a:spcAft>
                <a:spcPts val="0"/>
              </a:spcAft>
              <a:buNone/>
              <a:defRPr/>
            </a:pPr>
            <a:r>
              <a:rPr lang="ru-RU" sz="4000">
                <a:latin typeface="Cambria"/>
                <a:ea typeface="Cambria"/>
                <a:cs typeface="Cambria"/>
              </a:rPr>
              <a:t>Государственная символика Республики Беларусь</a:t>
            </a:r>
            <a:endParaRPr sz="4000">
              <a:latin typeface="Cambria"/>
              <a:ea typeface="Cambria"/>
              <a:cs typeface="Cambria"/>
            </a:endParaRPr>
          </a:p>
        </p:txBody>
      </p:sp>
      <p:grpSp>
        <p:nvGrpSpPr>
          <p:cNvPr id="448" name="Google Shape;448;p21"/>
          <p:cNvGrpSpPr/>
          <p:nvPr/>
        </p:nvGrpSpPr>
        <p:grpSpPr bwMode="auto">
          <a:xfrm>
            <a:off x="1230588" y="1592795"/>
            <a:ext cx="5616624" cy="3888432"/>
            <a:chOff x="4843171" y="1440146"/>
            <a:chExt cx="3221724" cy="940028"/>
          </a:xfrm>
        </p:grpSpPr>
        <p:sp>
          <p:nvSpPr>
            <p:cNvPr id="449" name="Google Shape;449;p21"/>
            <p:cNvSpPr/>
            <p:nvPr/>
          </p:nvSpPr>
          <p:spPr bwMode="auto">
            <a:xfrm>
              <a:off x="4843171" y="1440146"/>
              <a:ext cx="3221724" cy="940028"/>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450" name="Google Shape;450;p21"/>
            <p:cNvSpPr txBox="1"/>
            <p:nvPr/>
          </p:nvSpPr>
          <p:spPr bwMode="auto">
            <a:xfrm>
              <a:off x="4870703" y="1467678"/>
              <a:ext cx="3166660" cy="884964"/>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marR="0" lvl="0" indent="0" algn="just">
                <a:lnSpc>
                  <a:spcPct val="90000"/>
                </a:lnSpc>
                <a:spcBef>
                  <a:spcPts val="0"/>
                </a:spcBef>
                <a:spcAft>
                  <a:spcPts val="0"/>
                </a:spcAft>
                <a:buNone/>
                <a:defRPr/>
              </a:pPr>
              <a:r>
                <a:rPr lang="ru-RU" sz="1800">
                  <a:solidFill>
                    <a:schemeClr val="dk2"/>
                  </a:solidFill>
                  <a:latin typeface="Cambria"/>
                  <a:ea typeface="Cambria"/>
                  <a:cs typeface="Cambria"/>
                </a:rPr>
                <a:t>По результатам референдума принята современ- ная государственная символика. Государственный герб после изменений 2012 и 2021 гг. представляет собой размещённый в серебряном поле золотой контур Государственной границы Республики Беларусь, наложенный на золотые лучи восходящего над земным шаром солнца. Вверху поля находится пятиконечная красная звезда. Герб обрамлён венком из золотых колосьев, переплетённых справа цветками клевера, слева – цветками льна. Венок трижды перевит с каждой стороны красно-зелёной лентой, в средней части которой в основании Госу- дарственного герба Республики Беларусь в две строки начертаны золотом слова «Рэспубліка Бела- русь». </a:t>
              </a:r>
              <a:endParaRPr sz="1800">
                <a:solidFill>
                  <a:schemeClr val="dk2"/>
                </a:solidFill>
                <a:latin typeface="Cambria"/>
                <a:ea typeface="Cambria"/>
                <a:cs typeface="Cambria"/>
              </a:endParaRPr>
            </a:p>
          </p:txBody>
        </p:sp>
      </p:grpSp>
      <p:pic>
        <p:nvPicPr>
          <p:cNvPr id="451" name="Google Shape;451;p21"/>
          <p:cNvPicPr/>
          <p:nvPr/>
        </p:nvPicPr>
        <p:blipFill>
          <a:blip r:embed="rId2">
            <a:alphaModFix/>
          </a:blip>
          <a:srcRect l="0" t="0" r="0" b="0"/>
          <a:stretch/>
        </p:blipFill>
        <p:spPr bwMode="auto">
          <a:xfrm>
            <a:off x="6826754" y="980728"/>
            <a:ext cx="5152825" cy="5112568"/>
          </a:xfrm>
          <a:prstGeom prst="rect">
            <a:avLst/>
          </a:prstGeom>
          <a:noFill/>
          <a:ln>
            <a:noFill/>
          </a:ln>
          <a:effectLst>
            <a:outerShdw blurRad="292100" dist="139700" dir="2700000" algn="tl" rotWithShape="0">
              <a:srgbClr val="333333">
                <a:alpha val="64705"/>
              </a:srgbClr>
            </a:outerShdw>
          </a:effectLst>
        </p:spPr>
      </p:pic>
      <p:sp>
        <p:nvSpPr>
          <p:cNvPr id="452" name="Google Shape;452;p21"/>
          <p:cNvSpPr txBox="1"/>
          <p:nvPr/>
        </p:nvSpPr>
        <p:spPr bwMode="auto">
          <a:xfrm>
            <a:off x="6826754" y="6309320"/>
            <a:ext cx="5152823" cy="357126"/>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ctr">
              <a:spcBef>
                <a:spcPts val="0"/>
              </a:spcBef>
              <a:spcAft>
                <a:spcPts val="0"/>
              </a:spcAft>
              <a:buClr>
                <a:schemeClr val="hlink"/>
              </a:buClr>
              <a:buSzPts val="1600"/>
              <a:buFont typeface="Noto Sans Symbols"/>
              <a:buNone/>
              <a:defRPr/>
            </a:pPr>
            <a:r>
              <a:rPr lang="ru-RU" sz="1600" b="0">
                <a:solidFill>
                  <a:schemeClr val="dk2"/>
                </a:solidFill>
                <a:latin typeface="Cambria"/>
                <a:ea typeface="Cambria"/>
                <a:cs typeface="Cambria"/>
              </a:rPr>
              <a:t>Государственный герб Республики Беларусь</a:t>
            </a:r>
            <a:endParaRPr sz="1600" b="0">
              <a:solidFill>
                <a:schemeClr val="dk2"/>
              </a:solidFill>
              <a:latin typeface="Cambria"/>
              <a:ea typeface="Cambria"/>
              <a:cs typeface="Cambria"/>
            </a:endParaRPr>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57" name="Google Shape;457;p22"/>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75000"/>
              </a:lnSpc>
              <a:spcBef>
                <a:spcPts val="0"/>
              </a:spcBef>
              <a:spcAft>
                <a:spcPts val="0"/>
              </a:spcAft>
              <a:buNone/>
              <a:defRPr/>
            </a:pPr>
            <a:r>
              <a:rPr lang="ru-RU" sz="4000">
                <a:latin typeface="Cambria"/>
                <a:ea typeface="Cambria"/>
                <a:cs typeface="Cambria"/>
              </a:rPr>
              <a:t>Государственная символика Республики Беларусь</a:t>
            </a:r>
            <a:endParaRPr sz="4000">
              <a:latin typeface="Cambria"/>
              <a:ea typeface="Cambria"/>
              <a:cs typeface="Cambria"/>
            </a:endParaRPr>
          </a:p>
        </p:txBody>
      </p:sp>
      <p:grpSp>
        <p:nvGrpSpPr>
          <p:cNvPr id="458" name="Google Shape;458;p22"/>
          <p:cNvGrpSpPr/>
          <p:nvPr/>
        </p:nvGrpSpPr>
        <p:grpSpPr bwMode="auto">
          <a:xfrm>
            <a:off x="1208378" y="836712"/>
            <a:ext cx="10864286" cy="2520280"/>
            <a:chOff x="4843171" y="1440146"/>
            <a:chExt cx="3221724" cy="940028"/>
          </a:xfrm>
        </p:grpSpPr>
        <p:sp>
          <p:nvSpPr>
            <p:cNvPr id="459" name="Google Shape;459;p22"/>
            <p:cNvSpPr/>
            <p:nvPr/>
          </p:nvSpPr>
          <p:spPr bwMode="auto">
            <a:xfrm>
              <a:off x="4843171" y="1440146"/>
              <a:ext cx="3221724" cy="940028"/>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460" name="Google Shape;460;p22"/>
            <p:cNvSpPr txBox="1"/>
            <p:nvPr/>
          </p:nvSpPr>
          <p:spPr bwMode="auto">
            <a:xfrm>
              <a:off x="4870703" y="1467678"/>
              <a:ext cx="3166660" cy="884964"/>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marR="0" lvl="0" indent="0" algn="just">
                <a:lnSpc>
                  <a:spcPct val="90000"/>
                </a:lnSpc>
                <a:spcBef>
                  <a:spcPts val="0"/>
                </a:spcBef>
                <a:spcAft>
                  <a:spcPts val="0"/>
                </a:spcAft>
                <a:buNone/>
                <a:defRPr/>
              </a:pPr>
              <a:r>
                <a:rPr lang="ru-RU" sz="1800">
                  <a:solidFill>
                    <a:schemeClr val="dk2"/>
                  </a:solidFill>
                  <a:latin typeface="Cambria"/>
                  <a:ea typeface="Cambria"/>
                  <a:cs typeface="Cambria"/>
                </a:rPr>
                <a:t>Государственный флаг Республики Беларусь представляет собой прямоугольное полотнище, состоящее из двух горизонтально расположенных цветных полос: верхней - красного цвета шириной в 2/3 и нижней - зелёного цвета в 1/3 ширины флага.   Около древка вертикально расположен белорусский национальный орнамент красного цвета на белом поле, составляющий 1/9 длины флага. От- ношение ширины флага к его длине - 1:2. Флаг крепится на древке (флагштоке), которое окрашивается в золотистый (охра) цвет.   При церемониях и других торжественных мероприятиях Государственный флаг Республики Беларусь используется с наконечником ромбовидной формы с изображением пятиконечной звезды, аналогичной её изображению на Государственном гербе Республики Беларусь. Наконечники изготавливаются из металла жёлтого цвета. </a:t>
              </a:r>
              <a:endParaRPr sz="1800">
                <a:solidFill>
                  <a:schemeClr val="dk2"/>
                </a:solidFill>
                <a:latin typeface="Cambria"/>
                <a:ea typeface="Cambria"/>
                <a:cs typeface="Cambria"/>
              </a:endParaRPr>
            </a:p>
          </p:txBody>
        </p:sp>
      </p:grpSp>
      <p:pic>
        <p:nvPicPr>
          <p:cNvPr id="461" name="Google Shape;461;p22"/>
          <p:cNvPicPr/>
          <p:nvPr/>
        </p:nvPicPr>
        <p:blipFill>
          <a:blip r:embed="rId2">
            <a:alphaModFix/>
          </a:blip>
          <a:srcRect l="0" t="0" r="0" b="0"/>
          <a:stretch/>
        </p:blipFill>
        <p:spPr bwMode="auto">
          <a:xfrm>
            <a:off x="1301221" y="3283177"/>
            <a:ext cx="6711245" cy="3355622"/>
          </a:xfrm>
          <a:prstGeom prst="rect">
            <a:avLst/>
          </a:prstGeom>
          <a:noFill/>
          <a:ln>
            <a:noFill/>
          </a:ln>
          <a:effectLst>
            <a:outerShdw blurRad="292100" dist="139700" dir="2700000" algn="tl" rotWithShape="0">
              <a:srgbClr val="333333">
                <a:alpha val="64705"/>
              </a:srgbClr>
            </a:outerShdw>
          </a:effectLst>
        </p:spPr>
      </p:pic>
      <p:sp>
        <p:nvSpPr>
          <p:cNvPr id="462" name="Google Shape;462;p22"/>
          <p:cNvSpPr txBox="1"/>
          <p:nvPr/>
        </p:nvSpPr>
        <p:spPr bwMode="auto">
          <a:xfrm>
            <a:off x="7968208" y="4674413"/>
            <a:ext cx="3340118" cy="57315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l">
              <a:spcBef>
                <a:spcPts val="0"/>
              </a:spcBef>
              <a:spcAft>
                <a:spcPts val="0"/>
              </a:spcAft>
              <a:buClr>
                <a:schemeClr val="hlink"/>
              </a:buClr>
              <a:buSzPts val="1600"/>
              <a:buFont typeface="Noto Sans Symbols"/>
              <a:buNone/>
              <a:defRPr/>
            </a:pPr>
            <a:r>
              <a:rPr lang="ru-RU" sz="1600" b="0">
                <a:solidFill>
                  <a:schemeClr val="dk2"/>
                </a:solidFill>
                <a:latin typeface="Cambria"/>
                <a:ea typeface="Cambria"/>
                <a:cs typeface="Cambria"/>
              </a:rPr>
              <a:t>Государственный флаг Республики Беларусь</a:t>
            </a:r>
            <a:endParaRPr sz="1600" b="0">
              <a:solidFill>
                <a:schemeClr val="dk2"/>
              </a:solidFill>
              <a:latin typeface="Cambria"/>
              <a:ea typeface="Cambria"/>
              <a:cs typeface="Cambria"/>
            </a:endParaRPr>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467" name="Google Shape;467;p23" descr="Ð§ÑÐ¾ Ð¸Ð·Ð²ÐµÑÑÐ½Ð¾ Ð¾Ð± Ð°Ð²ÑÐ¾ÑÐµ Ð³Ð¸Ð¼Ð½Ð° ÐÐµÐ»Ð°ÑÑÑÐ¸ ÐÐµÑÑÐ¾ÑÐµ Ð¡Ð¾ÐºÐ¾Ð»Ð¾Ð²ÑÐºÐ¾Ð¼ | ÐÐ¾Ð²Ð¾ÑÑÐ¸ ÐÑÐµÑÑÐ°  Ð¸ Ð¾Ð±Ð»Ð°ÑÑÐ¸"/>
          <p:cNvPicPr/>
          <p:nvPr/>
        </p:nvPicPr>
        <p:blipFill>
          <a:blip r:embed="rId2">
            <a:alphaModFix/>
          </a:blip>
          <a:srcRect l="0" t="0" r="0" b="0"/>
          <a:stretch/>
        </p:blipFill>
        <p:spPr bwMode="auto">
          <a:xfrm>
            <a:off x="1343472" y="2388436"/>
            <a:ext cx="3014418" cy="4379299"/>
          </a:xfrm>
          <a:prstGeom prst="rect">
            <a:avLst/>
          </a:prstGeom>
          <a:noFill/>
          <a:ln>
            <a:noFill/>
          </a:ln>
          <a:effectLst>
            <a:outerShdw blurRad="292100" dist="139700" dir="2700000" algn="tl" rotWithShape="0">
              <a:srgbClr val="333333">
                <a:alpha val="64705"/>
              </a:srgbClr>
            </a:outerShdw>
          </a:effectLst>
        </p:spPr>
      </p:pic>
      <p:sp>
        <p:nvSpPr>
          <p:cNvPr id="468" name="Google Shape;468;p23"/>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75000"/>
              </a:lnSpc>
              <a:spcBef>
                <a:spcPts val="0"/>
              </a:spcBef>
              <a:spcAft>
                <a:spcPts val="0"/>
              </a:spcAft>
              <a:buNone/>
              <a:defRPr/>
            </a:pPr>
            <a:r>
              <a:rPr lang="ru-RU" sz="4000">
                <a:latin typeface="Cambria"/>
                <a:ea typeface="Cambria"/>
                <a:cs typeface="Cambria"/>
              </a:rPr>
              <a:t>Государственная символика Республики Беларусь</a:t>
            </a:r>
            <a:endParaRPr sz="4000">
              <a:latin typeface="Cambria"/>
              <a:ea typeface="Cambria"/>
              <a:cs typeface="Cambria"/>
            </a:endParaRPr>
          </a:p>
        </p:txBody>
      </p:sp>
      <p:grpSp>
        <p:nvGrpSpPr>
          <p:cNvPr id="469" name="Google Shape;469;p23"/>
          <p:cNvGrpSpPr/>
          <p:nvPr/>
        </p:nvGrpSpPr>
        <p:grpSpPr bwMode="auto">
          <a:xfrm>
            <a:off x="1208378" y="836712"/>
            <a:ext cx="10864286" cy="1656184"/>
            <a:chOff x="4843171" y="1440146"/>
            <a:chExt cx="3221724" cy="940028"/>
          </a:xfrm>
        </p:grpSpPr>
        <p:sp>
          <p:nvSpPr>
            <p:cNvPr id="470" name="Google Shape;470;p23"/>
            <p:cNvSpPr/>
            <p:nvPr/>
          </p:nvSpPr>
          <p:spPr bwMode="auto">
            <a:xfrm>
              <a:off x="4843171" y="1440146"/>
              <a:ext cx="3221724" cy="940028"/>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471" name="Google Shape;471;p23"/>
            <p:cNvSpPr txBox="1"/>
            <p:nvPr/>
          </p:nvSpPr>
          <p:spPr bwMode="auto">
            <a:xfrm>
              <a:off x="4870703" y="1467678"/>
              <a:ext cx="3166660" cy="884964"/>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marR="0" lvl="0" indent="0" algn="just">
                <a:lnSpc>
                  <a:spcPct val="90000"/>
                </a:lnSpc>
                <a:spcBef>
                  <a:spcPts val="0"/>
                </a:spcBef>
                <a:spcAft>
                  <a:spcPts val="0"/>
                </a:spcAft>
                <a:buNone/>
                <a:defRPr/>
              </a:pPr>
              <a:r>
                <a:rPr lang="ru-RU" sz="1800">
                  <a:solidFill>
                    <a:schemeClr val="dk2"/>
                  </a:solidFill>
                  <a:latin typeface="Cambria"/>
                  <a:ea typeface="Cambria"/>
                  <a:cs typeface="Cambria"/>
                </a:rPr>
                <a:t>В 2002 г. по результатам проведённого конкурса Указом Президента Республики Беларусь был ут- верждён Государственный гимн нашей страны. Автором музыкальной редакции остался компози- тор Н.Соколовский - один из авторов Государственного гимна БССР, существовавшего с 1955 г. Текст гимна на слова М.Климковича был доработан В.Каризной. Государственный гимн Республики Бела- русь представляет собой музыкально-поэтическое произведение, которое призывает к объедине- нию всех жителей нашей страны, чей общий дом – Республика Беларусь.</a:t>
              </a:r>
              <a:endParaRPr/>
            </a:p>
          </p:txBody>
        </p:sp>
      </p:grpSp>
      <p:sp>
        <p:nvSpPr>
          <p:cNvPr id="472" name="Google Shape;472;p23"/>
          <p:cNvSpPr txBox="1"/>
          <p:nvPr/>
        </p:nvSpPr>
        <p:spPr bwMode="auto">
          <a:xfrm>
            <a:off x="4007768" y="4603032"/>
            <a:ext cx="1512168" cy="579107"/>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l">
              <a:spcBef>
                <a:spcPts val="0"/>
              </a:spcBef>
              <a:spcAft>
                <a:spcPts val="0"/>
              </a:spcAft>
              <a:buClr>
                <a:schemeClr val="hlink"/>
              </a:buClr>
              <a:buSzPts val="1600"/>
              <a:buFont typeface="Noto Sans Symbols"/>
              <a:buNone/>
              <a:defRPr/>
            </a:pPr>
            <a:r>
              <a:rPr lang="ru-RU" sz="1600" b="0">
                <a:solidFill>
                  <a:schemeClr val="dk2"/>
                </a:solidFill>
                <a:latin typeface="Cambria"/>
                <a:ea typeface="Cambria"/>
                <a:cs typeface="Cambria"/>
              </a:rPr>
              <a:t>Нестор Соколовский</a:t>
            </a:r>
            <a:endParaRPr sz="1600" b="0">
              <a:solidFill>
                <a:schemeClr val="dk2"/>
              </a:solidFill>
              <a:latin typeface="Cambria"/>
              <a:ea typeface="Cambria"/>
              <a:cs typeface="Cambria"/>
            </a:endParaRPr>
          </a:p>
        </p:txBody>
      </p:sp>
      <p:pic>
        <p:nvPicPr>
          <p:cNvPr id="473" name="Google Shape;473;p23" descr="ÐÑÑÐ°ÑÑ HD wallpapers"/>
          <p:cNvPicPr/>
          <p:nvPr/>
        </p:nvPicPr>
        <p:blipFill>
          <a:blip r:embed="rId3">
            <a:alphaModFix/>
          </a:blip>
          <a:srcRect l="0" t="0" r="0" b="0"/>
          <a:stretch/>
        </p:blipFill>
        <p:spPr bwMode="auto">
          <a:xfrm>
            <a:off x="5147474" y="2520959"/>
            <a:ext cx="3049957" cy="4246776"/>
          </a:xfrm>
          <a:prstGeom prst="rect">
            <a:avLst/>
          </a:prstGeom>
          <a:noFill/>
          <a:ln>
            <a:noFill/>
          </a:ln>
          <a:effectLst>
            <a:outerShdw blurRad="292100" dist="139700" dir="2700000" algn="tl" rotWithShape="0">
              <a:srgbClr val="333333">
                <a:alpha val="64705"/>
              </a:srgbClr>
            </a:outerShdw>
          </a:effectLst>
        </p:spPr>
      </p:pic>
      <p:pic>
        <p:nvPicPr>
          <p:cNvPr id="474" name="Google Shape;474;p23"/>
          <p:cNvPicPr/>
          <p:nvPr/>
        </p:nvPicPr>
        <p:blipFill>
          <a:blip r:embed="rId4">
            <a:alphaModFix/>
          </a:blip>
          <a:srcRect l="0" t="0" r="0" b="0"/>
          <a:stretch/>
        </p:blipFill>
        <p:spPr bwMode="auto">
          <a:xfrm>
            <a:off x="8830593" y="2267314"/>
            <a:ext cx="3238939" cy="4500421"/>
          </a:xfrm>
          <a:prstGeom prst="rect">
            <a:avLst/>
          </a:prstGeom>
          <a:noFill/>
          <a:ln>
            <a:noFill/>
          </a:ln>
          <a:effectLst>
            <a:outerShdw blurRad="292100" dist="139700" dir="2700000" algn="tl" rotWithShape="0">
              <a:srgbClr val="333333">
                <a:alpha val="64705"/>
              </a:srgbClr>
            </a:outerShdw>
          </a:effectLst>
        </p:spPr>
      </p:pic>
      <p:sp>
        <p:nvSpPr>
          <p:cNvPr id="475" name="Google Shape;475;p23"/>
          <p:cNvSpPr txBox="1"/>
          <p:nvPr/>
        </p:nvSpPr>
        <p:spPr bwMode="auto">
          <a:xfrm>
            <a:off x="8071377" y="4517524"/>
            <a:ext cx="1512168" cy="579107"/>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r">
              <a:spcBef>
                <a:spcPts val="0"/>
              </a:spcBef>
              <a:spcAft>
                <a:spcPts val="0"/>
              </a:spcAft>
              <a:buClr>
                <a:schemeClr val="hlink"/>
              </a:buClr>
              <a:buSzPts val="1600"/>
              <a:buFont typeface="Noto Sans Symbols"/>
              <a:buNone/>
              <a:defRPr/>
            </a:pPr>
            <a:r>
              <a:rPr lang="ru-RU" sz="1600" b="0">
                <a:solidFill>
                  <a:schemeClr val="dk2"/>
                </a:solidFill>
                <a:latin typeface="Cambria"/>
                <a:ea typeface="Cambria"/>
                <a:cs typeface="Cambria"/>
              </a:rPr>
              <a:t>Владимир Каризна</a:t>
            </a:r>
            <a:endParaRPr sz="1600" b="0">
              <a:solidFill>
                <a:schemeClr val="dk2"/>
              </a:solidFill>
              <a:latin typeface="Cambria"/>
              <a:ea typeface="Cambria"/>
              <a:cs typeface="Cambria"/>
            </a:endParaRPr>
          </a:p>
        </p:txBody>
      </p:sp>
      <p:sp>
        <p:nvSpPr>
          <p:cNvPr id="476" name="Google Shape;476;p23"/>
          <p:cNvSpPr txBox="1"/>
          <p:nvPr/>
        </p:nvSpPr>
        <p:spPr bwMode="auto">
          <a:xfrm>
            <a:off x="7751638" y="2808549"/>
            <a:ext cx="1512168" cy="579107"/>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l">
              <a:spcBef>
                <a:spcPts val="0"/>
              </a:spcBef>
              <a:spcAft>
                <a:spcPts val="0"/>
              </a:spcAft>
              <a:buClr>
                <a:schemeClr val="hlink"/>
              </a:buClr>
              <a:buSzPts val="1600"/>
              <a:buFont typeface="Noto Sans Symbols"/>
              <a:buNone/>
              <a:defRPr/>
            </a:pPr>
            <a:r>
              <a:rPr lang="ru-RU" sz="1600" b="0">
                <a:solidFill>
                  <a:schemeClr val="dk2"/>
                </a:solidFill>
                <a:latin typeface="Cambria"/>
                <a:ea typeface="Cambria"/>
                <a:cs typeface="Cambria"/>
              </a:rPr>
              <a:t>Михась Климкович</a:t>
            </a:r>
            <a:endParaRPr sz="1600" b="0">
              <a:solidFill>
                <a:schemeClr val="dk2"/>
              </a:solidFill>
              <a:latin typeface="Cambria"/>
              <a:ea typeface="Cambria"/>
              <a:cs typeface="Cambria"/>
            </a:endParaRPr>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481" name="Google Shape;481;p24"/>
          <p:cNvPicPr/>
          <p:nvPr/>
        </p:nvPicPr>
        <p:blipFill>
          <a:blip r:embed="rId2">
            <a:alphaModFix/>
          </a:blip>
          <a:srcRect l="0" t="0" r="0" b="0"/>
          <a:stretch/>
        </p:blipFill>
        <p:spPr bwMode="auto">
          <a:xfrm>
            <a:off x="7545080" y="692696"/>
            <a:ext cx="4527583" cy="6033293"/>
          </a:xfrm>
          <a:prstGeom prst="rect">
            <a:avLst/>
          </a:prstGeom>
          <a:noFill/>
          <a:ln>
            <a:noFill/>
          </a:ln>
          <a:effectLst>
            <a:outerShdw blurRad="292100" dist="139700" dir="2700000" algn="tl" rotWithShape="0">
              <a:srgbClr val="333333">
                <a:alpha val="64705"/>
              </a:srgbClr>
            </a:outerShdw>
          </a:effectLst>
        </p:spPr>
      </p:pic>
      <p:sp>
        <p:nvSpPr>
          <p:cNvPr id="482" name="Google Shape;482;p24"/>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75000"/>
              </a:lnSpc>
              <a:spcBef>
                <a:spcPts val="0"/>
              </a:spcBef>
              <a:spcAft>
                <a:spcPts val="0"/>
              </a:spcAft>
              <a:buNone/>
              <a:defRPr/>
            </a:pPr>
            <a:r>
              <a:rPr lang="ru-RU" sz="4000">
                <a:latin typeface="Cambria"/>
                <a:ea typeface="Cambria"/>
                <a:cs typeface="Cambria"/>
              </a:rPr>
              <a:t>Государственная символика Республики Беларусь</a:t>
            </a:r>
            <a:endParaRPr sz="4000">
              <a:latin typeface="Cambria"/>
              <a:ea typeface="Cambria"/>
              <a:cs typeface="Cambria"/>
            </a:endParaRPr>
          </a:p>
        </p:txBody>
      </p:sp>
      <p:grpSp>
        <p:nvGrpSpPr>
          <p:cNvPr id="483" name="Google Shape;483;p24"/>
          <p:cNvGrpSpPr/>
          <p:nvPr/>
        </p:nvGrpSpPr>
        <p:grpSpPr bwMode="auto">
          <a:xfrm>
            <a:off x="1208378" y="836712"/>
            <a:ext cx="7551918" cy="2952328"/>
            <a:chOff x="4843171" y="1440146"/>
            <a:chExt cx="3221724" cy="940028"/>
          </a:xfrm>
        </p:grpSpPr>
        <p:sp>
          <p:nvSpPr>
            <p:cNvPr id="484" name="Google Shape;484;p24"/>
            <p:cNvSpPr/>
            <p:nvPr/>
          </p:nvSpPr>
          <p:spPr bwMode="auto">
            <a:xfrm>
              <a:off x="4843171" y="1440146"/>
              <a:ext cx="3221724" cy="940028"/>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485" name="Google Shape;485;p24"/>
            <p:cNvSpPr txBox="1"/>
            <p:nvPr/>
          </p:nvSpPr>
          <p:spPr bwMode="auto">
            <a:xfrm>
              <a:off x="4870703" y="1467678"/>
              <a:ext cx="3166660" cy="884964"/>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marR="0" lvl="0" indent="0" algn="just">
                <a:lnSpc>
                  <a:spcPct val="90000"/>
                </a:lnSpc>
                <a:spcBef>
                  <a:spcPts val="0"/>
                </a:spcBef>
                <a:spcAft>
                  <a:spcPts val="0"/>
                </a:spcAft>
                <a:buNone/>
                <a:defRPr/>
              </a:pPr>
              <a:r>
                <a:rPr lang="ru-RU" sz="1800">
                  <a:solidFill>
                    <a:schemeClr val="dk2"/>
                  </a:solidFill>
                  <a:latin typeface="Cambria"/>
                  <a:ea typeface="Cambria"/>
                  <a:cs typeface="Cambria"/>
                </a:rPr>
                <a:t>Были утверждены положения о государственных наградах Респуб- лики Беларусь, включая звание Героя Беларуси, ордена Отечества, Франциска Скорины. Первым Героем Беларуси стал в 1996 г. военный лётчик Владимир Николаевич Карват. Он отвёл падающий самолёт в сторону от д. Большое Гатище Баранович­ского района и ценой собст- венной жизни спас многих людей. За мужество и героизм, проявлен- ные при исполнении воинского долга, подполковник В.Н.Карват удо- стоен  (посмертно) звания Героя Беларуси. Оно присваивается за иск- лючительные заслуги перед государством и обществом, связанные с подвигом, совер­шённым во имя свободы, независимости и процвета- ния Бела­руси. Это как воинская, так и трудовая награда.</a:t>
              </a:r>
              <a:endParaRPr/>
            </a:p>
          </p:txBody>
        </p:sp>
      </p:grpSp>
      <p:sp>
        <p:nvSpPr>
          <p:cNvPr id="486" name="Google Shape;486;p24"/>
          <p:cNvSpPr txBox="1"/>
          <p:nvPr/>
        </p:nvSpPr>
        <p:spPr bwMode="auto">
          <a:xfrm>
            <a:off x="5560972" y="6260943"/>
            <a:ext cx="1981075" cy="47066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ctr">
              <a:spcBef>
                <a:spcPts val="0"/>
              </a:spcBef>
              <a:spcAft>
                <a:spcPts val="0"/>
              </a:spcAft>
              <a:buClr>
                <a:schemeClr val="hlink"/>
              </a:buClr>
              <a:buSzPts val="1600"/>
              <a:buFont typeface="Noto Sans Symbols"/>
              <a:buNone/>
              <a:defRPr/>
            </a:pPr>
            <a:r>
              <a:rPr lang="ru-RU" sz="1600" b="0">
                <a:solidFill>
                  <a:schemeClr val="dk2"/>
                </a:solidFill>
                <a:latin typeface="Cambria"/>
                <a:ea typeface="Cambria"/>
                <a:cs typeface="Cambria"/>
              </a:rPr>
              <a:t>Орден Франциска Скорины </a:t>
            </a:r>
            <a:endParaRPr/>
          </a:p>
        </p:txBody>
      </p:sp>
      <p:pic>
        <p:nvPicPr>
          <p:cNvPr id="487" name="Google Shape;487;p24"/>
          <p:cNvPicPr/>
          <p:nvPr/>
        </p:nvPicPr>
        <p:blipFill>
          <a:blip r:embed="rId3">
            <a:alphaModFix/>
          </a:blip>
          <a:srcRect l="0" t="0" r="0" b="0"/>
          <a:stretch/>
        </p:blipFill>
        <p:spPr bwMode="auto">
          <a:xfrm>
            <a:off x="1401232" y="3767898"/>
            <a:ext cx="1382400" cy="2598052"/>
          </a:xfrm>
          <a:prstGeom prst="rect">
            <a:avLst/>
          </a:prstGeom>
          <a:noFill/>
          <a:ln>
            <a:noFill/>
          </a:ln>
          <a:effectLst>
            <a:outerShdw blurRad="292100" dist="139700" dir="2700000" algn="tl" rotWithShape="0">
              <a:srgbClr val="333333">
                <a:alpha val="64705"/>
              </a:srgbClr>
            </a:outerShdw>
          </a:effectLst>
        </p:spPr>
      </p:pic>
      <p:pic>
        <p:nvPicPr>
          <p:cNvPr id="488" name="Google Shape;488;p24"/>
          <p:cNvPicPr/>
          <p:nvPr/>
        </p:nvPicPr>
        <p:blipFill>
          <a:blip r:embed="rId4">
            <a:alphaModFix/>
          </a:blip>
          <a:srcRect l="0" t="0" r="0" b="0"/>
          <a:stretch/>
        </p:blipFill>
        <p:spPr bwMode="auto">
          <a:xfrm>
            <a:off x="3759768" y="3800272"/>
            <a:ext cx="1214191" cy="2598052"/>
          </a:xfrm>
          <a:prstGeom prst="rect">
            <a:avLst/>
          </a:prstGeom>
          <a:noFill/>
          <a:ln>
            <a:noFill/>
          </a:ln>
          <a:effectLst>
            <a:outerShdw blurRad="292100" dist="139700" dir="2700000" algn="tl" rotWithShape="0">
              <a:srgbClr val="333333">
                <a:alpha val="64705"/>
              </a:srgbClr>
            </a:outerShdw>
          </a:effectLst>
        </p:spPr>
      </p:pic>
      <p:pic>
        <p:nvPicPr>
          <p:cNvPr id="489" name="Google Shape;489;p24"/>
          <p:cNvPicPr/>
          <p:nvPr/>
        </p:nvPicPr>
        <p:blipFill>
          <a:blip r:embed="rId5">
            <a:alphaModFix/>
          </a:blip>
          <a:srcRect l="0" t="0" r="0" b="0"/>
          <a:stretch/>
        </p:blipFill>
        <p:spPr bwMode="auto">
          <a:xfrm>
            <a:off x="5957628" y="3816459"/>
            <a:ext cx="1193825" cy="2565677"/>
          </a:xfrm>
          <a:prstGeom prst="rect">
            <a:avLst/>
          </a:prstGeom>
          <a:noFill/>
          <a:ln>
            <a:noFill/>
          </a:ln>
          <a:effectLst>
            <a:outerShdw blurRad="292100" dist="139700" dir="2700000" algn="tl" rotWithShape="0">
              <a:srgbClr val="333333">
                <a:alpha val="64705"/>
              </a:srgbClr>
            </a:outerShdw>
          </a:effectLst>
        </p:spPr>
      </p:pic>
      <p:sp>
        <p:nvSpPr>
          <p:cNvPr id="490" name="Google Shape;490;p24"/>
          <p:cNvSpPr txBox="1"/>
          <p:nvPr/>
        </p:nvSpPr>
        <p:spPr bwMode="auto">
          <a:xfrm>
            <a:off x="1101894" y="6255327"/>
            <a:ext cx="1981075" cy="581284"/>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ctr">
              <a:spcBef>
                <a:spcPts val="0"/>
              </a:spcBef>
              <a:spcAft>
                <a:spcPts val="0"/>
              </a:spcAft>
              <a:buClr>
                <a:schemeClr val="hlink"/>
              </a:buClr>
              <a:buSzPts val="1600"/>
              <a:buFont typeface="Noto Sans Symbols"/>
              <a:buNone/>
              <a:defRPr/>
            </a:pPr>
            <a:r>
              <a:rPr lang="ru-RU" sz="1600" b="0">
                <a:solidFill>
                  <a:schemeClr val="dk2"/>
                </a:solidFill>
                <a:latin typeface="Cambria"/>
                <a:ea typeface="Cambria"/>
                <a:cs typeface="Cambria"/>
              </a:rPr>
              <a:t>Медаль Героя Беларуси</a:t>
            </a:r>
            <a:endParaRPr/>
          </a:p>
        </p:txBody>
      </p:sp>
      <p:sp>
        <p:nvSpPr>
          <p:cNvPr id="491" name="Google Shape;491;p24"/>
          <p:cNvSpPr txBox="1"/>
          <p:nvPr/>
        </p:nvSpPr>
        <p:spPr bwMode="auto">
          <a:xfrm>
            <a:off x="3418460" y="6255327"/>
            <a:ext cx="1981075" cy="581284"/>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ctr">
              <a:spcBef>
                <a:spcPts val="0"/>
              </a:spcBef>
              <a:spcAft>
                <a:spcPts val="0"/>
              </a:spcAft>
              <a:buClr>
                <a:schemeClr val="hlink"/>
              </a:buClr>
              <a:buSzPts val="1600"/>
              <a:buFont typeface="Noto Sans Symbols"/>
              <a:buNone/>
              <a:defRPr/>
            </a:pPr>
            <a:r>
              <a:rPr lang="ru-RU" sz="1600" b="0">
                <a:solidFill>
                  <a:schemeClr val="dk2"/>
                </a:solidFill>
                <a:latin typeface="Cambria"/>
                <a:ea typeface="Cambria"/>
                <a:cs typeface="Cambria"/>
              </a:rPr>
              <a:t>Орден Отечества I степени</a:t>
            </a:r>
            <a:endParaRPr/>
          </a:p>
        </p:txBody>
      </p:sp>
      <p:sp>
        <p:nvSpPr>
          <p:cNvPr id="492" name="Google Shape;492;p24"/>
          <p:cNvSpPr txBox="1"/>
          <p:nvPr/>
        </p:nvSpPr>
        <p:spPr bwMode="auto">
          <a:xfrm>
            <a:off x="10692172" y="2852936"/>
            <a:ext cx="1440159" cy="576064"/>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l">
              <a:spcBef>
                <a:spcPts val="0"/>
              </a:spcBef>
              <a:spcAft>
                <a:spcPts val="0"/>
              </a:spcAft>
              <a:buClr>
                <a:schemeClr val="hlink"/>
              </a:buClr>
              <a:buSzPts val="1600"/>
              <a:buFont typeface="Noto Sans Symbols"/>
              <a:buNone/>
              <a:defRPr/>
            </a:pPr>
            <a:r>
              <a:rPr lang="ru-RU" sz="1600" b="0">
                <a:solidFill>
                  <a:schemeClr val="dk2"/>
                </a:solidFill>
                <a:latin typeface="Cambria"/>
                <a:ea typeface="Cambria"/>
                <a:cs typeface="Cambria"/>
              </a:rPr>
              <a:t>Владимир Карват</a:t>
            </a:r>
            <a:endParaRPr sz="1600" b="0">
              <a:solidFill>
                <a:schemeClr val="dk2"/>
              </a:solidFill>
              <a:latin typeface="Cambria"/>
              <a:ea typeface="Cambria"/>
              <a:cs typeface="Cambria"/>
            </a:endParaRPr>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97" name="Google Shape;497;p25"/>
          <p:cNvSpPr txBox="1"/>
          <p:nvPr>
            <p:ph type="title"/>
          </p:nvPr>
        </p:nvSpPr>
        <p:spPr bwMode="auto">
          <a:xfrm>
            <a:off x="47328" y="44624"/>
            <a:ext cx="12097344" cy="720081"/>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75000"/>
              </a:lnSpc>
              <a:spcBef>
                <a:spcPts val="0"/>
              </a:spcBef>
              <a:spcAft>
                <a:spcPts val="0"/>
              </a:spcAft>
              <a:buNone/>
              <a:defRPr/>
            </a:pPr>
            <a:r>
              <a:rPr lang="ru-RU" sz="4000">
                <a:latin typeface="Cambria"/>
                <a:ea typeface="Cambria"/>
                <a:cs typeface="Cambria"/>
              </a:rPr>
              <a:t>Литература</a:t>
            </a:r>
            <a:endParaRPr sz="4000">
              <a:latin typeface="Cambria"/>
              <a:ea typeface="Cambria"/>
              <a:cs typeface="Cambria"/>
            </a:endParaRPr>
          </a:p>
        </p:txBody>
      </p:sp>
      <p:pic>
        <p:nvPicPr>
          <p:cNvPr id="498" name="Google Shape;498;p25"/>
          <p:cNvPicPr/>
          <p:nvPr/>
        </p:nvPicPr>
        <p:blipFill>
          <a:blip r:embed="rId2">
            <a:alphaModFix/>
          </a:blip>
          <a:srcRect l="0" t="0" r="0" b="0"/>
          <a:stretch/>
        </p:blipFill>
        <p:spPr bwMode="auto">
          <a:xfrm>
            <a:off x="2135560" y="1124744"/>
            <a:ext cx="3117372" cy="4053868"/>
          </a:xfrm>
          <a:prstGeom prst="rect">
            <a:avLst/>
          </a:prstGeom>
          <a:noFill/>
          <a:ln>
            <a:noFill/>
          </a:ln>
          <a:effectLst>
            <a:outerShdw blurRad="292100" dist="139700" dir="2700000" algn="tl" rotWithShape="0">
              <a:srgbClr val="333333">
                <a:alpha val="64705"/>
              </a:srgbClr>
            </a:outerShdw>
          </a:effectLst>
        </p:spPr>
      </p:pic>
      <p:sp>
        <p:nvSpPr>
          <p:cNvPr id="499" name="Google Shape;499;p25"/>
          <p:cNvSpPr txBox="1"/>
          <p:nvPr/>
        </p:nvSpPr>
        <p:spPr bwMode="auto">
          <a:xfrm>
            <a:off x="1293767" y="5301208"/>
            <a:ext cx="4514201" cy="136815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rmAutofit/>
          </a:bodyPr>
          <a:lstStyle/>
          <a:p>
            <a:pPr marL="0" marR="0" lvl="0" indent="0" algn="just">
              <a:spcBef>
                <a:spcPts val="0"/>
              </a:spcBef>
              <a:spcAft>
                <a:spcPts val="0"/>
              </a:spcAft>
              <a:buClr>
                <a:schemeClr val="hlink"/>
              </a:buClr>
              <a:buSzPts val="1800"/>
              <a:buFont typeface="Noto Sans Symbols"/>
              <a:buNone/>
              <a:defRPr/>
            </a:pPr>
            <a:r>
              <a:rPr lang="ru-RU" sz="1800" b="0">
                <a:solidFill>
                  <a:schemeClr val="dk2"/>
                </a:solidFill>
                <a:latin typeface="Cambria"/>
                <a:ea typeface="Cambria"/>
                <a:cs typeface="Cambria"/>
              </a:rPr>
              <a:t>Панов С.В. и др. История Беларуси. 1917 г. – начало XXI в.: Учебное пособие для 9 класса. – Минск: Издательский центр БГУ, 2019,  §27.</a:t>
            </a:r>
            <a:endParaRPr sz="1800" b="0">
              <a:solidFill>
                <a:schemeClr val="dk2"/>
              </a:solidFill>
              <a:latin typeface="Cambria"/>
              <a:ea typeface="Cambria"/>
              <a:cs typeface="Cambria"/>
            </a:endParaRPr>
          </a:p>
        </p:txBody>
      </p:sp>
      <p:pic>
        <p:nvPicPr>
          <p:cNvPr id="500" name="Google Shape;500;p25"/>
          <p:cNvPicPr/>
          <p:nvPr/>
        </p:nvPicPr>
        <p:blipFill>
          <a:blip r:embed="rId3">
            <a:alphaModFix/>
          </a:blip>
          <a:srcRect l="0" t="0" r="0" b="0"/>
          <a:stretch/>
        </p:blipFill>
        <p:spPr bwMode="auto">
          <a:xfrm>
            <a:off x="8040215" y="1124744"/>
            <a:ext cx="3096344" cy="4022055"/>
          </a:xfrm>
          <a:prstGeom prst="rect">
            <a:avLst/>
          </a:prstGeom>
          <a:noFill/>
          <a:ln>
            <a:noFill/>
          </a:ln>
          <a:effectLst>
            <a:outerShdw blurRad="292100" dist="139700" dir="2700000" algn="tl" rotWithShape="0">
              <a:srgbClr val="333333">
                <a:alpha val="64705"/>
              </a:srgbClr>
            </a:outerShdw>
          </a:effectLst>
        </p:spPr>
      </p:pic>
      <p:sp>
        <p:nvSpPr>
          <p:cNvPr id="501" name="Google Shape;501;p25"/>
          <p:cNvSpPr txBox="1"/>
          <p:nvPr/>
        </p:nvSpPr>
        <p:spPr bwMode="auto">
          <a:xfrm>
            <a:off x="7331285" y="5301208"/>
            <a:ext cx="4514201" cy="136815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rmAutofit lnSpcReduction="10000"/>
          </a:bodyPr>
          <a:lstStyle/>
          <a:p>
            <a:pPr marL="0" marR="0" lvl="0" indent="0" algn="just">
              <a:spcBef>
                <a:spcPts val="0"/>
              </a:spcBef>
              <a:spcAft>
                <a:spcPts val="0"/>
              </a:spcAft>
              <a:buClr>
                <a:schemeClr val="hlink"/>
              </a:buClr>
              <a:buSzPts val="1800"/>
              <a:buFont typeface="Noto Sans Symbols"/>
              <a:buNone/>
              <a:defRPr/>
            </a:pPr>
            <a:r>
              <a:rPr lang="ru-RU" sz="1800" b="0">
                <a:solidFill>
                  <a:schemeClr val="dk2"/>
                </a:solidFill>
                <a:latin typeface="Cambria"/>
                <a:ea typeface="Cambria"/>
                <a:cs typeface="Cambria"/>
              </a:rPr>
              <a:t>Касович А.В. и др. История Беларуси. XIX – начало XXI в.: Учебное пособие для 11 класса. / Под ред. А.В.Касовича, А.П.Со- ловьянова. – Минск: Издательский центр БГУ, 2021, §6.</a:t>
            </a:r>
            <a:endParaRPr sz="1800" b="0">
              <a:solidFill>
                <a:schemeClr val="dk2"/>
              </a:solidFill>
              <a:latin typeface="Cambria"/>
              <a:ea typeface="Cambria"/>
              <a:cs typeface="Cambria"/>
            </a:endParaRPr>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91" name="Google Shape;91;p3"/>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107142"/>
              </a:lnSpc>
              <a:spcBef>
                <a:spcPts val="0"/>
              </a:spcBef>
              <a:spcAft>
                <a:spcPts val="0"/>
              </a:spcAft>
              <a:buNone/>
              <a:defRPr/>
            </a:pPr>
            <a:r>
              <a:rPr lang="ru-RU" sz="2800">
                <a:latin typeface="Cambria"/>
                <a:ea typeface="Cambria"/>
                <a:cs typeface="Cambria"/>
              </a:rPr>
              <a:t>Декларация о государственном суверенитете БССР от 27 июля 1990 г. и придание ей статуса конституционного закона</a:t>
            </a:r>
            <a:endParaRPr/>
          </a:p>
        </p:txBody>
      </p:sp>
      <p:sp>
        <p:nvSpPr>
          <p:cNvPr id="92" name="Google Shape;92;p3"/>
          <p:cNvSpPr txBox="1"/>
          <p:nvPr/>
        </p:nvSpPr>
        <p:spPr bwMode="auto">
          <a:xfrm>
            <a:off x="1199456" y="886964"/>
            <a:ext cx="10801200" cy="356594"/>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ctr">
              <a:lnSpc>
                <a:spcPct val="80000"/>
              </a:lnSpc>
              <a:spcBef>
                <a:spcPts val="0"/>
              </a:spcBef>
              <a:spcAft>
                <a:spcPts val="0"/>
              </a:spcAft>
              <a:buClr>
                <a:schemeClr val="hlink"/>
              </a:buClr>
              <a:buSzPts val="1800"/>
              <a:buFont typeface="Noto Sans Symbols"/>
              <a:buNone/>
              <a:defRPr/>
            </a:pPr>
            <a:r>
              <a:rPr lang="ru-RU" sz="1800" b="0">
                <a:solidFill>
                  <a:schemeClr val="dk2"/>
                </a:solidFill>
                <a:latin typeface="Cambria"/>
                <a:ea typeface="Cambria"/>
                <a:cs typeface="Cambria"/>
              </a:rPr>
              <a:t>Реформирование советской системы в годы перестройки привело к глубокому системному кризису.</a:t>
            </a:r>
            <a:endParaRPr/>
          </a:p>
        </p:txBody>
      </p:sp>
      <p:grpSp>
        <p:nvGrpSpPr>
          <p:cNvPr id="93" name="Google Shape;93;p3"/>
          <p:cNvGrpSpPr/>
          <p:nvPr/>
        </p:nvGrpSpPr>
        <p:grpSpPr bwMode="auto">
          <a:xfrm flipH="0" flipV="0">
            <a:off x="1199455" y="1270188"/>
            <a:ext cx="9137722" cy="5397741"/>
            <a:chOff x="0" y="0"/>
            <a:chExt cx="9137722" cy="5397741"/>
          </a:xfrm>
        </p:grpSpPr>
        <p:sp>
          <p:nvSpPr>
            <p:cNvPr id="94" name="Google Shape;94;p3"/>
            <p:cNvSpPr/>
            <p:nvPr/>
          </p:nvSpPr>
          <p:spPr bwMode="auto">
            <a:xfrm>
              <a:off x="0" y="0"/>
              <a:ext cx="7084655" cy="490702"/>
            </a:xfrm>
            <a:prstGeom prst="roundRect">
              <a:avLst>
                <a:gd name="adj" fmla="val 10000"/>
              </a:avLst>
            </a:prstGeom>
            <a:solidFill>
              <a:schemeClr val="lt1"/>
            </a:solidFill>
            <a:ln>
              <a:noFill/>
            </a:ln>
            <a:effectLst>
              <a:outerShdw blurRad="40000" dist="23000" dir="5400000" rotWithShape="0">
                <a:srgbClr val="000000">
                  <a:alpha val="34901"/>
                </a:srgbClr>
              </a:outerShdw>
            </a:effectLst>
          </p:spPr>
          <p:txBody>
            <a:bodyPr spcFirstLastPara="1" wrap="square" lIns="91424" tIns="91424" rIns="91424" bIns="91424" anchor="ctr" anchorCtr="0">
              <a:noAutofit/>
            </a:bodyPr>
            <a:lstStyle/>
            <a:p>
              <a:pPr marL="0" lvl="0" indent="0" algn="l">
                <a:spcBef>
                  <a:spcPts val="0"/>
                </a:spcBef>
                <a:spcAft>
                  <a:spcPts val="0"/>
                </a:spcAft>
                <a:buNone/>
                <a:defRPr/>
              </a:pPr>
              <a:endParaRPr/>
            </a:p>
          </p:txBody>
        </p:sp>
        <p:sp>
          <p:nvSpPr>
            <p:cNvPr id="95" name="Google Shape;95;p3"/>
            <p:cNvSpPr txBox="1"/>
            <p:nvPr/>
          </p:nvSpPr>
          <p:spPr bwMode="auto">
            <a:xfrm>
              <a:off x="16918" y="14371"/>
              <a:ext cx="7050818" cy="461958"/>
            </a:xfrm>
            <a:prstGeom prst="rect">
              <a:avLst/>
            </a:prstGeom>
            <a:noFill/>
            <a:ln>
              <a:noFill/>
            </a:ln>
            <a:effectLst>
              <a:outerShdw blurRad="57150" dist="19050" dir="5400000" algn="bl" rotWithShape="0">
                <a:srgbClr val="000000">
                  <a:alpha val="50000"/>
                </a:srgbClr>
              </a:outerShdw>
            </a:effectLst>
          </p:spPr>
          <p:txBody>
            <a:bodyPr spcFirstLastPara="1" wrap="square" lIns="38099" tIns="25399" rIns="38099" bIns="25399" anchor="ctr" anchorCtr="0">
              <a:noAutofit/>
            </a:bodyPr>
            <a:lstStyle/>
            <a:p>
              <a:pPr marL="0" marR="0" lvl="0" indent="0" algn="ctr">
                <a:lnSpc>
                  <a:spcPct val="90000"/>
                </a:lnSpc>
                <a:spcBef>
                  <a:spcPts val="0"/>
                </a:spcBef>
                <a:spcAft>
                  <a:spcPts val="0"/>
                </a:spcAft>
                <a:buNone/>
                <a:defRPr/>
              </a:pPr>
              <a:r>
                <a:rPr lang="ru-RU" sz="2000" b="1">
                  <a:solidFill>
                    <a:schemeClr val="dk2"/>
                  </a:solidFill>
                  <a:latin typeface="Cambria"/>
                  <a:ea typeface="Cambria"/>
                  <a:cs typeface="Cambria"/>
                </a:rPr>
                <a:t>Глубокий системный кризис конца 1980-х гг.</a:t>
              </a:r>
              <a:endParaRPr sz="2000" b="1">
                <a:solidFill>
                  <a:schemeClr val="dk2"/>
                </a:solidFill>
                <a:latin typeface="Cambria"/>
                <a:ea typeface="Cambria"/>
                <a:cs typeface="Cambria"/>
              </a:endParaRPr>
            </a:p>
          </p:txBody>
        </p:sp>
        <p:sp>
          <p:nvSpPr>
            <p:cNvPr id="96" name="Google Shape;96;p3"/>
            <p:cNvSpPr/>
            <p:nvPr/>
          </p:nvSpPr>
          <p:spPr bwMode="auto">
            <a:xfrm>
              <a:off x="708465" y="490703"/>
              <a:ext cx="708464" cy="368026"/>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97" name="Google Shape;97;p3"/>
            <p:cNvSpPr/>
            <p:nvPr/>
          </p:nvSpPr>
          <p:spPr bwMode="auto">
            <a:xfrm>
              <a:off x="1416931" y="613379"/>
              <a:ext cx="7720791" cy="490702"/>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4" tIns="91424" rIns="91424" bIns="91424" anchor="ctr" anchorCtr="0">
              <a:noAutofit/>
            </a:bodyPr>
            <a:lstStyle/>
            <a:p>
              <a:pPr marL="0" lvl="0" indent="0" algn="l">
                <a:spcBef>
                  <a:spcPts val="0"/>
                </a:spcBef>
                <a:spcAft>
                  <a:spcPts val="0"/>
                </a:spcAft>
                <a:buNone/>
                <a:defRPr/>
              </a:pPr>
              <a:endParaRPr/>
            </a:p>
          </p:txBody>
        </p:sp>
        <p:sp>
          <p:nvSpPr>
            <p:cNvPr id="98" name="Google Shape;98;p3"/>
            <p:cNvSpPr txBox="1"/>
            <p:nvPr/>
          </p:nvSpPr>
          <p:spPr bwMode="auto">
            <a:xfrm>
              <a:off x="1433850" y="627751"/>
              <a:ext cx="7686954" cy="461958"/>
            </a:xfrm>
            <a:prstGeom prst="rect">
              <a:avLst/>
            </a:prstGeom>
            <a:noFill/>
            <a:ln>
              <a:noFill/>
            </a:ln>
            <a:effectLst>
              <a:outerShdw blurRad="57150" dist="19050" dir="5400000" algn="bl" rotWithShape="0">
                <a:srgbClr val="000000">
                  <a:alpha val="50000"/>
                </a:srgbClr>
              </a:outerShdw>
            </a:effectLst>
          </p:spPr>
          <p:txBody>
            <a:bodyPr spcFirstLastPara="1" wrap="square" lIns="34274" tIns="22849" rIns="34274" bIns="22849"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падение производительности труда</a:t>
              </a:r>
              <a:endParaRPr sz="1800">
                <a:solidFill>
                  <a:schemeClr val="dk2"/>
                </a:solidFill>
                <a:latin typeface="Cambria"/>
                <a:ea typeface="Cambria"/>
                <a:cs typeface="Cambria"/>
              </a:endParaRPr>
            </a:p>
          </p:txBody>
        </p:sp>
        <p:sp>
          <p:nvSpPr>
            <p:cNvPr id="99" name="Google Shape;99;p3"/>
            <p:cNvSpPr/>
            <p:nvPr/>
          </p:nvSpPr>
          <p:spPr bwMode="auto">
            <a:xfrm>
              <a:off x="708465" y="490703"/>
              <a:ext cx="708464" cy="981406"/>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100" name="Google Shape;100;p3"/>
            <p:cNvSpPr/>
            <p:nvPr/>
          </p:nvSpPr>
          <p:spPr bwMode="auto">
            <a:xfrm>
              <a:off x="1416931" y="1226759"/>
              <a:ext cx="7720791" cy="490702"/>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4" tIns="91424" rIns="91424" bIns="91424" anchor="ctr" anchorCtr="0">
              <a:noAutofit/>
            </a:bodyPr>
            <a:lstStyle/>
            <a:p>
              <a:pPr marL="0" lvl="0" indent="0" algn="l">
                <a:spcBef>
                  <a:spcPts val="0"/>
                </a:spcBef>
                <a:spcAft>
                  <a:spcPts val="0"/>
                </a:spcAft>
                <a:buNone/>
                <a:defRPr/>
              </a:pPr>
              <a:endParaRPr/>
            </a:p>
          </p:txBody>
        </p:sp>
        <p:sp>
          <p:nvSpPr>
            <p:cNvPr id="101" name="Google Shape;101;p3"/>
            <p:cNvSpPr txBox="1"/>
            <p:nvPr/>
          </p:nvSpPr>
          <p:spPr bwMode="auto">
            <a:xfrm>
              <a:off x="1433850" y="1241131"/>
              <a:ext cx="7686954" cy="461958"/>
            </a:xfrm>
            <a:prstGeom prst="rect">
              <a:avLst/>
            </a:prstGeom>
            <a:noFill/>
            <a:ln>
              <a:noFill/>
            </a:ln>
            <a:effectLst>
              <a:outerShdw blurRad="57150" dist="19050" dir="5400000" algn="bl" rotWithShape="0">
                <a:srgbClr val="000000">
                  <a:alpha val="50000"/>
                </a:srgbClr>
              </a:outerShdw>
            </a:effectLst>
          </p:spPr>
          <p:txBody>
            <a:bodyPr spcFirstLastPara="1" wrap="square" lIns="34274" tIns="22849" rIns="34274" bIns="22849"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остановка предприятий</a:t>
              </a:r>
              <a:endParaRPr sz="1800">
                <a:solidFill>
                  <a:schemeClr val="dk2"/>
                </a:solidFill>
                <a:latin typeface="Cambria"/>
                <a:ea typeface="Cambria"/>
                <a:cs typeface="Cambria"/>
              </a:endParaRPr>
            </a:p>
          </p:txBody>
        </p:sp>
        <p:sp>
          <p:nvSpPr>
            <p:cNvPr id="102" name="Google Shape;102;p3"/>
            <p:cNvSpPr/>
            <p:nvPr/>
          </p:nvSpPr>
          <p:spPr bwMode="auto">
            <a:xfrm>
              <a:off x="708465" y="490703"/>
              <a:ext cx="708464" cy="1594786"/>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103" name="Google Shape;103;p3"/>
            <p:cNvSpPr/>
            <p:nvPr/>
          </p:nvSpPr>
          <p:spPr bwMode="auto">
            <a:xfrm>
              <a:off x="1416931" y="1840139"/>
              <a:ext cx="7720791" cy="490702"/>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4" tIns="91424" rIns="91424" bIns="91424" anchor="ctr" anchorCtr="0">
              <a:noAutofit/>
            </a:bodyPr>
            <a:lstStyle/>
            <a:p>
              <a:pPr marL="0" lvl="0" indent="0" algn="l">
                <a:spcBef>
                  <a:spcPts val="0"/>
                </a:spcBef>
                <a:spcAft>
                  <a:spcPts val="0"/>
                </a:spcAft>
                <a:buNone/>
                <a:defRPr/>
              </a:pPr>
              <a:endParaRPr/>
            </a:p>
          </p:txBody>
        </p:sp>
        <p:sp>
          <p:nvSpPr>
            <p:cNvPr id="104" name="Google Shape;104;p3"/>
            <p:cNvSpPr txBox="1"/>
            <p:nvPr/>
          </p:nvSpPr>
          <p:spPr bwMode="auto">
            <a:xfrm>
              <a:off x="1433850" y="1854511"/>
              <a:ext cx="7686954" cy="461958"/>
            </a:xfrm>
            <a:prstGeom prst="rect">
              <a:avLst/>
            </a:prstGeom>
            <a:noFill/>
            <a:ln>
              <a:noFill/>
            </a:ln>
            <a:effectLst>
              <a:outerShdw blurRad="57150" dist="19050" dir="5400000" algn="bl" rotWithShape="0">
                <a:srgbClr val="000000">
                  <a:alpha val="50000"/>
                </a:srgbClr>
              </a:outerShdw>
            </a:effectLst>
          </p:spPr>
          <p:txBody>
            <a:bodyPr spcFirstLastPara="1" wrap="square" lIns="34274" tIns="22849" rIns="34274" bIns="22849"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рост цен</a:t>
              </a:r>
              <a:endParaRPr sz="1800">
                <a:solidFill>
                  <a:schemeClr val="dk2"/>
                </a:solidFill>
                <a:latin typeface="Cambria"/>
                <a:ea typeface="Cambria"/>
                <a:cs typeface="Cambria"/>
              </a:endParaRPr>
            </a:p>
          </p:txBody>
        </p:sp>
        <p:sp>
          <p:nvSpPr>
            <p:cNvPr id="105" name="Google Shape;105;p3"/>
            <p:cNvSpPr/>
            <p:nvPr/>
          </p:nvSpPr>
          <p:spPr bwMode="auto">
            <a:xfrm>
              <a:off x="708465" y="490703"/>
              <a:ext cx="708464" cy="2208166"/>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106" name="Google Shape;106;p3"/>
            <p:cNvSpPr/>
            <p:nvPr/>
          </p:nvSpPr>
          <p:spPr bwMode="auto">
            <a:xfrm>
              <a:off x="1416931" y="2453519"/>
              <a:ext cx="7720791" cy="490702"/>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4" tIns="91424" rIns="91424" bIns="91424" anchor="ctr" anchorCtr="0">
              <a:noAutofit/>
            </a:bodyPr>
            <a:lstStyle/>
            <a:p>
              <a:pPr marL="0" lvl="0" indent="0" algn="l">
                <a:spcBef>
                  <a:spcPts val="0"/>
                </a:spcBef>
                <a:spcAft>
                  <a:spcPts val="0"/>
                </a:spcAft>
                <a:buNone/>
                <a:defRPr/>
              </a:pPr>
              <a:endParaRPr/>
            </a:p>
          </p:txBody>
        </p:sp>
        <p:sp>
          <p:nvSpPr>
            <p:cNvPr id="107" name="Google Shape;107;p3"/>
            <p:cNvSpPr txBox="1"/>
            <p:nvPr/>
          </p:nvSpPr>
          <p:spPr bwMode="auto">
            <a:xfrm>
              <a:off x="1433850" y="2467891"/>
              <a:ext cx="7686954" cy="461958"/>
            </a:xfrm>
            <a:prstGeom prst="rect">
              <a:avLst/>
            </a:prstGeom>
            <a:noFill/>
            <a:ln>
              <a:noFill/>
            </a:ln>
            <a:effectLst>
              <a:outerShdw blurRad="57150" dist="19050" dir="5400000" algn="bl" rotWithShape="0">
                <a:srgbClr val="000000">
                  <a:alpha val="50000"/>
                </a:srgbClr>
              </a:outerShdw>
            </a:effectLst>
          </p:spPr>
          <p:txBody>
            <a:bodyPr spcFirstLastPara="1" wrap="square" lIns="34274" tIns="22849" rIns="34274" bIns="22849"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резкое снижение уровня жизни населения</a:t>
              </a:r>
              <a:endParaRPr sz="1800">
                <a:solidFill>
                  <a:schemeClr val="dk2"/>
                </a:solidFill>
                <a:latin typeface="Cambria"/>
                <a:ea typeface="Cambria"/>
                <a:cs typeface="Cambria"/>
              </a:endParaRPr>
            </a:p>
          </p:txBody>
        </p:sp>
        <p:sp>
          <p:nvSpPr>
            <p:cNvPr id="108" name="Google Shape;108;p3"/>
            <p:cNvSpPr/>
            <p:nvPr/>
          </p:nvSpPr>
          <p:spPr bwMode="auto">
            <a:xfrm>
              <a:off x="708465" y="490703"/>
              <a:ext cx="708464" cy="2821546"/>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109" name="Google Shape;109;p3"/>
            <p:cNvSpPr/>
            <p:nvPr/>
          </p:nvSpPr>
          <p:spPr bwMode="auto">
            <a:xfrm>
              <a:off x="1416931" y="3066898"/>
              <a:ext cx="7720791" cy="490702"/>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4" tIns="91424" rIns="91424" bIns="91424" anchor="ctr" anchorCtr="0">
              <a:noAutofit/>
            </a:bodyPr>
            <a:lstStyle/>
            <a:p>
              <a:pPr marL="0" lvl="0" indent="0" algn="l">
                <a:spcBef>
                  <a:spcPts val="0"/>
                </a:spcBef>
                <a:spcAft>
                  <a:spcPts val="0"/>
                </a:spcAft>
                <a:buNone/>
                <a:defRPr/>
              </a:pPr>
              <a:endParaRPr/>
            </a:p>
          </p:txBody>
        </p:sp>
        <p:sp>
          <p:nvSpPr>
            <p:cNvPr id="110" name="Google Shape;110;p3"/>
            <p:cNvSpPr txBox="1"/>
            <p:nvPr/>
          </p:nvSpPr>
          <p:spPr bwMode="auto">
            <a:xfrm>
              <a:off x="1433850" y="3081270"/>
              <a:ext cx="7686954" cy="461958"/>
            </a:xfrm>
            <a:prstGeom prst="rect">
              <a:avLst/>
            </a:prstGeom>
            <a:noFill/>
            <a:ln>
              <a:noFill/>
            </a:ln>
            <a:effectLst>
              <a:outerShdw blurRad="57150" dist="19050" dir="5400000" algn="bl" rotWithShape="0">
                <a:srgbClr val="000000">
                  <a:alpha val="50000"/>
                </a:srgbClr>
              </a:outerShdw>
            </a:effectLst>
          </p:spPr>
          <p:txBody>
            <a:bodyPr spcFirstLastPara="1" wrap="square" lIns="34274" tIns="22849" rIns="34274" bIns="22849"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тотальный дефицит</a:t>
              </a:r>
              <a:endParaRPr sz="1800">
                <a:solidFill>
                  <a:schemeClr val="dk2"/>
                </a:solidFill>
                <a:latin typeface="Cambria"/>
                <a:ea typeface="Cambria"/>
                <a:cs typeface="Cambria"/>
              </a:endParaRPr>
            </a:p>
          </p:txBody>
        </p:sp>
        <p:sp>
          <p:nvSpPr>
            <p:cNvPr id="111" name="Google Shape;111;p3"/>
            <p:cNvSpPr/>
            <p:nvPr/>
          </p:nvSpPr>
          <p:spPr bwMode="auto">
            <a:xfrm>
              <a:off x="708465" y="490703"/>
              <a:ext cx="708464" cy="3434926"/>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112" name="Google Shape;112;p3"/>
            <p:cNvSpPr/>
            <p:nvPr/>
          </p:nvSpPr>
          <p:spPr bwMode="auto">
            <a:xfrm>
              <a:off x="1416931" y="3680278"/>
              <a:ext cx="7720791" cy="490702"/>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4" tIns="91424" rIns="91424" bIns="91424" anchor="ctr" anchorCtr="0">
              <a:noAutofit/>
            </a:bodyPr>
            <a:lstStyle/>
            <a:p>
              <a:pPr marL="0" lvl="0" indent="0" algn="l">
                <a:spcBef>
                  <a:spcPts val="0"/>
                </a:spcBef>
                <a:spcAft>
                  <a:spcPts val="0"/>
                </a:spcAft>
                <a:buNone/>
                <a:defRPr/>
              </a:pPr>
              <a:endParaRPr/>
            </a:p>
          </p:txBody>
        </p:sp>
        <p:sp>
          <p:nvSpPr>
            <p:cNvPr id="113" name="Google Shape;113;p3"/>
            <p:cNvSpPr txBox="1"/>
            <p:nvPr/>
          </p:nvSpPr>
          <p:spPr bwMode="auto">
            <a:xfrm>
              <a:off x="1433850" y="3694650"/>
              <a:ext cx="7686954" cy="461958"/>
            </a:xfrm>
            <a:prstGeom prst="rect">
              <a:avLst/>
            </a:prstGeom>
            <a:noFill/>
            <a:ln>
              <a:noFill/>
            </a:ln>
            <a:effectLst>
              <a:outerShdw blurRad="57150" dist="19050" dir="5400000" algn="bl" rotWithShape="0">
                <a:srgbClr val="000000">
                  <a:alpha val="50000"/>
                </a:srgbClr>
              </a:outerShdw>
            </a:effectLst>
          </p:spPr>
          <p:txBody>
            <a:bodyPr spcFirstLastPara="1" wrap="square" lIns="34274" tIns="22849" rIns="34274" bIns="22849"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разрыв экономических связей между регионами СССР</a:t>
              </a:r>
              <a:endParaRPr sz="1800">
                <a:solidFill>
                  <a:schemeClr val="dk2"/>
                </a:solidFill>
                <a:latin typeface="Cambria"/>
                <a:ea typeface="Cambria"/>
                <a:cs typeface="Cambria"/>
              </a:endParaRPr>
            </a:p>
          </p:txBody>
        </p:sp>
        <p:sp>
          <p:nvSpPr>
            <p:cNvPr id="114" name="Google Shape;114;p3"/>
            <p:cNvSpPr/>
            <p:nvPr/>
          </p:nvSpPr>
          <p:spPr bwMode="auto">
            <a:xfrm>
              <a:off x="708465" y="490703"/>
              <a:ext cx="708464" cy="4048306"/>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115" name="Google Shape;115;p3"/>
            <p:cNvSpPr/>
            <p:nvPr/>
          </p:nvSpPr>
          <p:spPr bwMode="auto">
            <a:xfrm>
              <a:off x="1416931" y="4293658"/>
              <a:ext cx="7720791" cy="490702"/>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4" tIns="91424" rIns="91424" bIns="91424" anchor="ctr" anchorCtr="0">
              <a:noAutofit/>
            </a:bodyPr>
            <a:lstStyle/>
            <a:p>
              <a:pPr marL="0" lvl="0" indent="0" algn="l">
                <a:spcBef>
                  <a:spcPts val="0"/>
                </a:spcBef>
                <a:spcAft>
                  <a:spcPts val="0"/>
                </a:spcAft>
                <a:buNone/>
                <a:defRPr/>
              </a:pPr>
              <a:endParaRPr/>
            </a:p>
          </p:txBody>
        </p:sp>
        <p:sp>
          <p:nvSpPr>
            <p:cNvPr id="116" name="Google Shape;116;p3"/>
            <p:cNvSpPr txBox="1"/>
            <p:nvPr/>
          </p:nvSpPr>
          <p:spPr bwMode="auto">
            <a:xfrm>
              <a:off x="1433850" y="4308030"/>
              <a:ext cx="7686954" cy="461958"/>
            </a:xfrm>
            <a:prstGeom prst="rect">
              <a:avLst/>
            </a:prstGeom>
            <a:noFill/>
            <a:ln>
              <a:noFill/>
            </a:ln>
            <a:effectLst>
              <a:outerShdw blurRad="57150" dist="19050" dir="5400000" algn="bl" rotWithShape="0">
                <a:srgbClr val="000000">
                  <a:alpha val="50000"/>
                </a:srgbClr>
              </a:outerShdw>
            </a:effectLst>
          </p:spPr>
          <p:txBody>
            <a:bodyPr spcFirstLastPara="1" wrap="square" lIns="34274" tIns="22849" rIns="34274" bIns="22849"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обострение противоречий между республиками</a:t>
              </a:r>
              <a:endParaRPr sz="1800">
                <a:solidFill>
                  <a:schemeClr val="dk2"/>
                </a:solidFill>
                <a:latin typeface="Cambria"/>
                <a:ea typeface="Cambria"/>
                <a:cs typeface="Cambria"/>
              </a:endParaRPr>
            </a:p>
          </p:txBody>
        </p:sp>
        <p:sp>
          <p:nvSpPr>
            <p:cNvPr id="117" name="Google Shape;117;p3"/>
            <p:cNvSpPr/>
            <p:nvPr/>
          </p:nvSpPr>
          <p:spPr bwMode="auto">
            <a:xfrm>
              <a:off x="708465" y="490703"/>
              <a:ext cx="708464" cy="4661686"/>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118" name="Google Shape;118;p3"/>
            <p:cNvSpPr/>
            <p:nvPr/>
          </p:nvSpPr>
          <p:spPr bwMode="auto">
            <a:xfrm>
              <a:off x="1416931" y="4907038"/>
              <a:ext cx="7720791" cy="490702"/>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4" tIns="91424" rIns="91424" bIns="91424" anchor="ctr" anchorCtr="0">
              <a:noAutofit/>
            </a:bodyPr>
            <a:lstStyle/>
            <a:p>
              <a:pPr marL="0" lvl="0" indent="0" algn="l">
                <a:spcBef>
                  <a:spcPts val="0"/>
                </a:spcBef>
                <a:spcAft>
                  <a:spcPts val="0"/>
                </a:spcAft>
                <a:buNone/>
                <a:defRPr/>
              </a:pPr>
              <a:endParaRPr/>
            </a:p>
          </p:txBody>
        </p:sp>
        <p:sp>
          <p:nvSpPr>
            <p:cNvPr id="119" name="Google Shape;119;p3"/>
            <p:cNvSpPr txBox="1"/>
            <p:nvPr/>
          </p:nvSpPr>
          <p:spPr bwMode="auto">
            <a:xfrm>
              <a:off x="1433850" y="4921410"/>
              <a:ext cx="7686954" cy="461958"/>
            </a:xfrm>
            <a:prstGeom prst="rect">
              <a:avLst/>
            </a:prstGeom>
            <a:noFill/>
            <a:ln>
              <a:noFill/>
            </a:ln>
            <a:effectLst>
              <a:outerShdw blurRad="57150" dist="19050" dir="5400000" algn="bl" rotWithShape="0">
                <a:srgbClr val="000000">
                  <a:alpha val="50000"/>
                </a:srgbClr>
              </a:outerShdw>
            </a:effectLst>
          </p:spPr>
          <p:txBody>
            <a:bodyPr spcFirstLastPara="1" wrap="square" lIns="34274" tIns="22849" rIns="34274" bIns="22849"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потеря авторитета союзной власти</a:t>
              </a:r>
              <a:endParaRPr sz="1800">
                <a:solidFill>
                  <a:schemeClr val="dk2"/>
                </a:solidFill>
                <a:latin typeface="Cambria"/>
                <a:ea typeface="Cambria"/>
                <a:cs typeface="Cambri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24" name="Google Shape;124;p4"/>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107142"/>
              </a:lnSpc>
              <a:spcBef>
                <a:spcPts val="0"/>
              </a:spcBef>
              <a:spcAft>
                <a:spcPts val="0"/>
              </a:spcAft>
              <a:buNone/>
              <a:defRPr/>
            </a:pPr>
            <a:r>
              <a:rPr lang="ru-RU" sz="2800">
                <a:latin typeface="Cambria"/>
                <a:ea typeface="Cambria"/>
                <a:cs typeface="Cambria"/>
              </a:rPr>
              <a:t>Декларация о государственном суверенитете БССР от 27 июля 1990 г. и придание ей статуса конституционного закона</a:t>
            </a:r>
            <a:endParaRPr/>
          </a:p>
        </p:txBody>
      </p:sp>
      <p:sp>
        <p:nvSpPr>
          <p:cNvPr id="125" name="Google Shape;125;p4"/>
          <p:cNvSpPr txBox="1"/>
          <p:nvPr/>
        </p:nvSpPr>
        <p:spPr bwMode="auto">
          <a:xfrm flipH="0" flipV="0">
            <a:off x="1273436" y="836712"/>
            <a:ext cx="10801199" cy="2303448"/>
          </a:xfrm>
          <a:prstGeom prst="rect">
            <a:avLst/>
          </a:prstGeom>
          <a:noFill/>
          <a:ln>
            <a:noFill/>
          </a:ln>
          <a:effectLst>
            <a:outerShdw blurRad="40000" dist="23000" dir="5400000" rotWithShape="0">
              <a:srgbClr val="000000">
                <a:alpha val="34901"/>
              </a:srgbClr>
            </a:outerShdw>
          </a:effectLst>
        </p:spPr>
        <p:txBody>
          <a:bodyPr spcFirstLastPara="1" wrap="square" lIns="91424" tIns="45699" rIns="91424" bIns="45699" anchor="t" anchorCtr="0">
            <a:noAutofit/>
          </a:bodyPr>
          <a:lstStyle/>
          <a:p>
            <a:pPr marL="0" marR="0" lvl="0" indent="0" algn="just">
              <a:lnSpc>
                <a:spcPct val="80000"/>
              </a:lnSpc>
              <a:spcBef>
                <a:spcPts val="0"/>
              </a:spcBef>
              <a:spcAft>
                <a:spcPts val="0"/>
              </a:spcAft>
              <a:buClr>
                <a:schemeClr val="hlink"/>
              </a:buClr>
              <a:buSzPts val="1800"/>
              <a:buFont typeface="Noto Sans Symbols"/>
              <a:buNone/>
              <a:defRPr/>
            </a:pPr>
            <a:r>
              <a:rPr lang="ru-RU" sz="2200" b="0">
                <a:solidFill>
                  <a:schemeClr val="dk2"/>
                </a:solidFill>
                <a:latin typeface="Cambria"/>
                <a:ea typeface="Cambria"/>
                <a:cs typeface="Cambria"/>
              </a:rPr>
              <a:t>Во второй половине 1980­-х гг. возникли мощные национальные движения. Республики Со­ветского Союза, согласно Конституции СССР, провозглашались равноправными и неза­висимыми. Однако реальной независимостью они не обладали. Зрела идея </a:t>
            </a:r>
            <a:r>
              <a:rPr lang="ru-RU" sz="2200" b="1">
                <a:solidFill>
                  <a:schemeClr val="dk2"/>
                </a:solidFill>
                <a:latin typeface="Cambria"/>
                <a:ea typeface="Cambria"/>
                <a:cs typeface="Cambria"/>
              </a:rPr>
              <a:t>государственного сувере</a:t>
            </a:r>
            <a:r>
              <a:rPr lang="ru-RU" sz="2200" b="1">
                <a:solidFill>
                  <a:schemeClr val="dk2"/>
                </a:solidFill>
                <a:latin typeface="Cambria"/>
                <a:ea typeface="Cambria"/>
                <a:cs typeface="Cambria"/>
              </a:rPr>
              <a:t>нитета</a:t>
            </a:r>
            <a:r>
              <a:rPr lang="ru-RU" sz="2200" b="0">
                <a:solidFill>
                  <a:schemeClr val="dk2"/>
                </a:solidFill>
                <a:latin typeface="Cambria"/>
                <a:ea typeface="Cambria"/>
                <a:cs typeface="Cambria"/>
              </a:rPr>
              <a:t>. </a:t>
            </a:r>
            <a:r>
              <a:rPr lang="ru-RU" sz="2200" b="0">
                <a:solidFill>
                  <a:schemeClr val="dk2"/>
                </a:solidFill>
                <a:highlight>
                  <a:srgbClr val="FFFFFF"/>
                </a:highlight>
                <a:latin typeface="Cambria"/>
                <a:ea typeface="Cambria"/>
                <a:cs typeface="Cambria"/>
              </a:rPr>
              <a:t>Сувереннитет предусма­тривает политическую независимость и самостоятельность государства во внутренней и внешней политике,</a:t>
            </a:r>
            <a:r>
              <a:rPr lang="ru-RU" sz="2200" b="0">
                <a:solidFill>
                  <a:schemeClr val="dk2"/>
                </a:solidFill>
                <a:latin typeface="Cambria"/>
                <a:ea typeface="Cambria"/>
                <a:cs typeface="Cambria"/>
              </a:rPr>
              <a:t> которая не допускает вмешательства извне. </a:t>
            </a:r>
            <a:endParaRPr sz="2200" b="0">
              <a:solidFill>
                <a:schemeClr val="dk2"/>
              </a:solidFill>
              <a:latin typeface="Cambria"/>
              <a:ea typeface="Cambria"/>
              <a:cs typeface="Cambria"/>
            </a:endParaRPr>
          </a:p>
          <a:p>
            <a:pPr marL="0" marR="0" lvl="0" indent="0" algn="just">
              <a:lnSpc>
                <a:spcPct val="80000"/>
              </a:lnSpc>
              <a:spcBef>
                <a:spcPts val="0"/>
              </a:spcBef>
              <a:spcAft>
                <a:spcPts val="0"/>
              </a:spcAft>
              <a:buClr>
                <a:schemeClr val="hlink"/>
              </a:buClr>
              <a:buSzPts val="1800"/>
              <a:buFont typeface="Noto Sans Symbols"/>
              <a:buNone/>
              <a:defRPr/>
            </a:pPr>
            <a:r>
              <a:rPr lang="ru-RU" sz="2200" b="0">
                <a:solidFill>
                  <a:schemeClr val="dk2"/>
                </a:solidFill>
                <a:latin typeface="Cambria"/>
                <a:ea typeface="Cambria"/>
                <a:cs typeface="Cambria"/>
              </a:rPr>
              <a:t>В 1990 г. начался процесс провозглашения независимости  республик (</a:t>
            </a:r>
            <a:r>
              <a:rPr lang="ru-RU" sz="2200" b="1">
                <a:solidFill>
                  <a:schemeClr val="dk2"/>
                </a:solidFill>
                <a:latin typeface="Cambria"/>
                <a:ea typeface="Cambria"/>
                <a:cs typeface="Cambria"/>
              </a:rPr>
              <a:t>«парад суверенитетов»</a:t>
            </a:r>
            <a:r>
              <a:rPr lang="ru-RU" sz="2200" b="0">
                <a:solidFill>
                  <a:schemeClr val="dk2"/>
                </a:solidFill>
                <a:latin typeface="Cambria"/>
                <a:ea typeface="Cambria"/>
                <a:cs typeface="Cambria"/>
              </a:rPr>
              <a:t>).</a:t>
            </a:r>
            <a:r>
              <a:rPr lang="ru-RU" sz="2200" b="1">
                <a:solidFill>
                  <a:schemeClr val="dk2"/>
                </a:solidFill>
                <a:latin typeface="Cambria"/>
                <a:ea typeface="Cambria"/>
                <a:cs typeface="Cambria"/>
              </a:rPr>
              <a:t> </a:t>
            </a:r>
            <a:r>
              <a:rPr lang="ru-RU" sz="2200" b="0">
                <a:solidFill>
                  <a:schemeClr val="dk2"/>
                </a:solidFill>
                <a:latin typeface="Cambria"/>
                <a:ea typeface="Cambria"/>
                <a:cs typeface="Cambria"/>
              </a:rPr>
              <a:t>12 июня 1990 г. был провозглашён суверенитет Российской Федерации, а 16 июля - Украины.</a:t>
            </a:r>
            <a:endParaRPr sz="2200" b="1">
              <a:solidFill>
                <a:schemeClr val="dk2"/>
              </a:solidFill>
              <a:latin typeface="Cambria"/>
              <a:ea typeface="Cambria"/>
              <a:cs typeface="Cambria"/>
            </a:endParaRPr>
          </a:p>
        </p:txBody>
      </p:sp>
      <p:pic>
        <p:nvPicPr>
          <p:cNvPr id="126" name="Google Shape;126;p4" descr="https://cf2.ppt-online.org/files2/slide/g/gmsi0KyXUTYQufS8RbAIL92qlokva1pPnd5wDt/slide-47.jpg"/>
          <p:cNvPicPr/>
          <p:nvPr/>
        </p:nvPicPr>
        <p:blipFill>
          <a:blip r:embed="rId2">
            <a:alphaModFix/>
          </a:blip>
          <a:srcRect l="0" t="18035" r="0" b="11983"/>
          <a:stretch/>
        </p:blipFill>
        <p:spPr bwMode="auto">
          <a:xfrm flipH="0" flipV="0">
            <a:off x="5133349" y="3347621"/>
            <a:ext cx="5715178" cy="3249730"/>
          </a:xfrm>
          <a:prstGeom prst="rect">
            <a:avLst/>
          </a:prstGeom>
          <a:noFill/>
          <a:ln>
            <a:noFill/>
          </a:ln>
          <a:effectLst>
            <a:outerShdw blurRad="292100" dist="139700" dir="2700000" algn="tl" rotWithShape="0">
              <a:srgbClr val="333333">
                <a:alpha val="64705"/>
              </a:srgbClr>
            </a:outerShdw>
          </a:effectLst>
        </p:spPr>
      </p:pic>
      <p:sp>
        <p:nvSpPr>
          <p:cNvPr id="127" name="Google Shape;127;p4"/>
          <p:cNvSpPr txBox="1"/>
          <p:nvPr/>
        </p:nvSpPr>
        <p:spPr bwMode="auto">
          <a:xfrm>
            <a:off x="2855640" y="6230347"/>
            <a:ext cx="1368152" cy="367005"/>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r">
              <a:spcBef>
                <a:spcPts val="0"/>
              </a:spcBef>
              <a:spcAft>
                <a:spcPts val="0"/>
              </a:spcAft>
              <a:buClr>
                <a:schemeClr val="hlink"/>
              </a:buClr>
              <a:buSzPts val="1600"/>
              <a:buFont typeface="Noto Sans Symbols"/>
              <a:buNone/>
              <a:defRPr/>
            </a:pPr>
            <a:r>
              <a:rPr lang="ru-RU" sz="1600" b="0">
                <a:solidFill>
                  <a:schemeClr val="dk2"/>
                </a:solidFill>
                <a:latin typeface="Cambria"/>
                <a:ea typeface="Cambria"/>
                <a:cs typeface="Cambria"/>
              </a:rPr>
              <a:t>Распад СССР</a:t>
            </a:r>
            <a:endParaRPr sz="1600" b="0">
              <a:solidFill>
                <a:schemeClr val="dk2"/>
              </a:solidFill>
              <a:latin typeface="Cambria"/>
              <a:ea typeface="Cambria"/>
              <a:cs typeface="Cambria"/>
            </a:endParaRPr>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32" name="Google Shape;132;p5"/>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107142"/>
              </a:lnSpc>
              <a:spcBef>
                <a:spcPts val="0"/>
              </a:spcBef>
              <a:spcAft>
                <a:spcPts val="0"/>
              </a:spcAft>
              <a:buNone/>
              <a:defRPr/>
            </a:pPr>
            <a:r>
              <a:rPr lang="ru-RU" sz="2800">
                <a:latin typeface="Cambria"/>
                <a:ea typeface="Cambria"/>
                <a:cs typeface="Cambria"/>
              </a:rPr>
              <a:t>Декларация о государственном суверенитете БССР от 27 июля 1990 г. и придание ей статуса конституционного закона</a:t>
            </a:r>
            <a:endParaRPr/>
          </a:p>
        </p:txBody>
      </p:sp>
      <p:sp>
        <p:nvSpPr>
          <p:cNvPr id="133" name="Google Shape;133;p5"/>
          <p:cNvSpPr txBox="1"/>
          <p:nvPr/>
        </p:nvSpPr>
        <p:spPr bwMode="auto">
          <a:xfrm>
            <a:off x="1199456" y="1020760"/>
            <a:ext cx="10801200" cy="741836"/>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a:lnSpc>
                <a:spcPct val="80000"/>
              </a:lnSpc>
              <a:spcBef>
                <a:spcPts val="0"/>
              </a:spcBef>
              <a:spcAft>
                <a:spcPts val="0"/>
              </a:spcAft>
              <a:buClr>
                <a:schemeClr val="hlink"/>
              </a:buClr>
              <a:buSzPts val="1800"/>
              <a:buFont typeface="Noto Sans Symbols"/>
              <a:buNone/>
              <a:defRPr/>
            </a:pPr>
            <a:r>
              <a:rPr lang="ru-RU" sz="1800" b="1">
                <a:solidFill>
                  <a:schemeClr val="dk2"/>
                </a:solidFill>
                <a:latin typeface="Cambria"/>
                <a:ea typeface="Cambria"/>
                <a:cs typeface="Cambria"/>
              </a:rPr>
              <a:t>27 июля 1990 г. </a:t>
            </a:r>
            <a:r>
              <a:rPr lang="ru-RU" sz="1800" b="0">
                <a:solidFill>
                  <a:schemeClr val="dk2"/>
                </a:solidFill>
                <a:latin typeface="Cambria"/>
                <a:ea typeface="Cambria"/>
                <a:cs typeface="Cambria"/>
              </a:rPr>
              <a:t>Верховный Совет БССР принял Декларацию о государственном суверенитете Бело- русской Советской Социалистической Республики. </a:t>
            </a:r>
            <a:endParaRPr lang="ru-RU" sz="1800" b="0">
              <a:solidFill>
                <a:schemeClr val="dk2"/>
              </a:solidFill>
              <a:latin typeface="Cambria"/>
              <a:ea typeface="Cambria"/>
              <a:cs typeface="Cambria"/>
            </a:endParaRPr>
          </a:p>
          <a:p>
            <a:pPr marL="0" marR="0" lvl="0" indent="0" algn="l">
              <a:lnSpc>
                <a:spcPct val="80000"/>
              </a:lnSpc>
              <a:spcBef>
                <a:spcPts val="0"/>
              </a:spcBef>
              <a:spcAft>
                <a:spcPts val="0"/>
              </a:spcAft>
              <a:buClr>
                <a:schemeClr val="hlink"/>
              </a:buClr>
              <a:buSzPts val="1800"/>
              <a:buFont typeface="Noto Sans Symbols"/>
              <a:buNone/>
              <a:defRPr/>
            </a:pPr>
            <a:r>
              <a:rPr lang="ru-RU" sz="1800" b="0">
                <a:solidFill>
                  <a:schemeClr val="dk2"/>
                </a:solidFill>
                <a:latin typeface="Cambria"/>
                <a:ea typeface="Cambria"/>
                <a:cs typeface="Cambria"/>
              </a:rPr>
              <a:t>В ней БССР провозглашалась суверенным государством.</a:t>
            </a:r>
            <a:endParaRPr/>
          </a:p>
        </p:txBody>
      </p:sp>
      <p:grpSp>
        <p:nvGrpSpPr>
          <p:cNvPr id="134" name="Google Shape;134;p5"/>
          <p:cNvGrpSpPr/>
          <p:nvPr/>
        </p:nvGrpSpPr>
        <p:grpSpPr bwMode="auto">
          <a:xfrm>
            <a:off x="1273491" y="2036841"/>
            <a:ext cx="7124736" cy="2856324"/>
            <a:chOff x="2027" y="264025"/>
            <a:chExt cx="7124736" cy="2856324"/>
          </a:xfrm>
        </p:grpSpPr>
        <p:sp>
          <p:nvSpPr>
            <p:cNvPr id="135" name="Google Shape;135;p5"/>
            <p:cNvSpPr/>
            <p:nvPr/>
          </p:nvSpPr>
          <p:spPr bwMode="auto">
            <a:xfrm>
              <a:off x="2027" y="264025"/>
              <a:ext cx="4121318" cy="560047"/>
            </a:xfrm>
            <a:prstGeom prst="roundRect">
              <a:avLst>
                <a:gd name="adj" fmla="val 10000"/>
              </a:avLst>
            </a:prstGeom>
            <a:solidFill>
              <a:schemeClr val="l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36" name="Google Shape;136;p5"/>
            <p:cNvSpPr txBox="1"/>
            <p:nvPr/>
          </p:nvSpPr>
          <p:spPr bwMode="auto">
            <a:xfrm>
              <a:off x="18430" y="280428"/>
              <a:ext cx="4088512" cy="527241"/>
            </a:xfrm>
            <a:prstGeom prst="rect">
              <a:avLst/>
            </a:prstGeom>
            <a:noFill/>
            <a:ln>
              <a:noFill/>
            </a:ln>
            <a:effectLst>
              <a:outerShdw blurRad="57150" dist="19050" dir="5400000" algn="bl" rotWithShape="0">
                <a:srgbClr val="000000">
                  <a:alpha val="50000"/>
                </a:srgbClr>
              </a:outerShdw>
            </a:effectLst>
          </p:spPr>
          <p:txBody>
            <a:bodyPr spcFirstLastPara="1" wrap="square" lIns="38100" tIns="25400" rIns="38100" bIns="25400" anchor="ctr" anchorCtr="0">
              <a:noAutofit/>
            </a:bodyPr>
            <a:lstStyle/>
            <a:p>
              <a:pPr marL="0" marR="0" lvl="0" indent="0" algn="ctr">
                <a:lnSpc>
                  <a:spcPct val="90000"/>
                </a:lnSpc>
                <a:spcBef>
                  <a:spcPts val="0"/>
                </a:spcBef>
                <a:spcAft>
                  <a:spcPts val="0"/>
                </a:spcAft>
                <a:buNone/>
                <a:defRPr/>
              </a:pPr>
              <a:r>
                <a:rPr lang="ru-RU" sz="2000" b="1">
                  <a:solidFill>
                    <a:schemeClr val="dk2"/>
                  </a:solidFill>
                  <a:latin typeface="Cambria"/>
                  <a:ea typeface="Cambria"/>
                  <a:cs typeface="Cambria"/>
                </a:rPr>
                <a:t>Декларация о государственном суверенитете БССР</a:t>
              </a:r>
              <a:endParaRPr sz="2000" b="1">
                <a:solidFill>
                  <a:schemeClr val="dk2"/>
                </a:solidFill>
                <a:latin typeface="Cambria"/>
                <a:ea typeface="Cambria"/>
                <a:cs typeface="Cambria"/>
              </a:endParaRPr>
            </a:p>
          </p:txBody>
        </p:sp>
        <p:sp>
          <p:nvSpPr>
            <p:cNvPr id="137" name="Google Shape;137;p5"/>
            <p:cNvSpPr/>
            <p:nvPr/>
          </p:nvSpPr>
          <p:spPr bwMode="auto">
            <a:xfrm>
              <a:off x="414158" y="824073"/>
              <a:ext cx="412131" cy="296222"/>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138" name="Google Shape;138;p5"/>
            <p:cNvSpPr/>
            <p:nvPr/>
          </p:nvSpPr>
          <p:spPr bwMode="auto">
            <a:xfrm>
              <a:off x="826291" y="879059"/>
              <a:ext cx="6300472" cy="482472"/>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39" name="Google Shape;139;p5"/>
            <p:cNvSpPr txBox="1"/>
            <p:nvPr/>
          </p:nvSpPr>
          <p:spPr bwMode="auto">
            <a:xfrm>
              <a:off x="840421" y="893190"/>
              <a:ext cx="6272210" cy="454210"/>
            </a:xfrm>
            <a:prstGeom prst="rect">
              <a:avLst/>
            </a:prstGeom>
            <a:noFill/>
            <a:ln>
              <a:noFill/>
            </a:ln>
            <a:effectLst>
              <a:outerShdw blurRad="57150" dist="19050" dir="5400000" algn="bl" rotWithShape="0">
                <a:srgbClr val="000000">
                  <a:alpha val="50000"/>
                </a:srgbClr>
              </a:outerShdw>
            </a:effectLst>
          </p:spPr>
          <p:txBody>
            <a:bodyPr spcFirstLastPara="1" wrap="square" lIns="34275" tIns="22850" rIns="34275" bIns="22850"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верховенство Конституции и законов БССР на территории республики</a:t>
              </a:r>
              <a:endParaRPr sz="1800">
                <a:solidFill>
                  <a:schemeClr val="dk2"/>
                </a:solidFill>
                <a:latin typeface="Cambria"/>
                <a:ea typeface="Cambria"/>
                <a:cs typeface="Cambria"/>
              </a:endParaRPr>
            </a:p>
          </p:txBody>
        </p:sp>
        <p:sp>
          <p:nvSpPr>
            <p:cNvPr id="140" name="Google Shape;140;p5"/>
            <p:cNvSpPr/>
            <p:nvPr/>
          </p:nvSpPr>
          <p:spPr bwMode="auto">
            <a:xfrm>
              <a:off x="414158" y="824073"/>
              <a:ext cx="412131" cy="853243"/>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141" name="Google Shape;141;p5"/>
            <p:cNvSpPr/>
            <p:nvPr/>
          </p:nvSpPr>
          <p:spPr bwMode="auto">
            <a:xfrm>
              <a:off x="826291" y="1416519"/>
              <a:ext cx="6300472" cy="521594"/>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42" name="Google Shape;142;p5"/>
            <p:cNvSpPr txBox="1"/>
            <p:nvPr/>
          </p:nvSpPr>
          <p:spPr bwMode="auto">
            <a:xfrm>
              <a:off x="841568" y="1431796"/>
              <a:ext cx="6269918" cy="491040"/>
            </a:xfrm>
            <a:prstGeom prst="rect">
              <a:avLst/>
            </a:prstGeom>
            <a:noFill/>
            <a:ln>
              <a:noFill/>
            </a:ln>
            <a:effectLst>
              <a:outerShdw blurRad="57150" dist="19050" dir="5400000" algn="bl" rotWithShape="0">
                <a:srgbClr val="000000">
                  <a:alpha val="50000"/>
                </a:srgbClr>
              </a:outerShdw>
            </a:effectLst>
          </p:spPr>
          <p:txBody>
            <a:bodyPr spcFirstLastPara="1" wrap="square" lIns="34275" tIns="22850" rIns="34275" bIns="22850"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полнота власти республиканских государственных орга- нов на территории республики</a:t>
              </a:r>
              <a:endParaRPr sz="1800">
                <a:solidFill>
                  <a:schemeClr val="dk2"/>
                </a:solidFill>
                <a:latin typeface="Cambria"/>
                <a:ea typeface="Cambria"/>
                <a:cs typeface="Cambria"/>
              </a:endParaRPr>
            </a:p>
          </p:txBody>
        </p:sp>
        <p:sp>
          <p:nvSpPr>
            <p:cNvPr id="143" name="Google Shape;143;p5"/>
            <p:cNvSpPr/>
            <p:nvPr/>
          </p:nvSpPr>
          <p:spPr bwMode="auto">
            <a:xfrm>
              <a:off x="414158" y="824073"/>
              <a:ext cx="412131" cy="1390912"/>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144" name="Google Shape;144;p5"/>
            <p:cNvSpPr/>
            <p:nvPr/>
          </p:nvSpPr>
          <p:spPr bwMode="auto">
            <a:xfrm>
              <a:off x="826291" y="1993100"/>
              <a:ext cx="6300472" cy="443770"/>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45" name="Google Shape;145;p5"/>
            <p:cNvSpPr txBox="1"/>
            <p:nvPr/>
          </p:nvSpPr>
          <p:spPr bwMode="auto">
            <a:xfrm>
              <a:off x="839289" y="2006098"/>
              <a:ext cx="6274476" cy="417774"/>
            </a:xfrm>
            <a:prstGeom prst="rect">
              <a:avLst/>
            </a:prstGeom>
            <a:noFill/>
            <a:ln>
              <a:noFill/>
            </a:ln>
            <a:effectLst>
              <a:outerShdw blurRad="57150" dist="19050" dir="5400000" algn="bl" rotWithShape="0">
                <a:srgbClr val="000000">
                  <a:alpha val="50000"/>
                </a:srgbClr>
              </a:outerShdw>
            </a:effectLst>
          </p:spPr>
          <p:txBody>
            <a:bodyPr spcFirstLastPara="1" wrap="square" lIns="34275" tIns="22850" rIns="34275" bIns="22850"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самостоятельность и независимость Беларуси в междуна- родных отношениях</a:t>
              </a:r>
              <a:endParaRPr sz="1800">
                <a:solidFill>
                  <a:schemeClr val="dk2"/>
                </a:solidFill>
                <a:latin typeface="Cambria"/>
                <a:ea typeface="Cambria"/>
                <a:cs typeface="Cambria"/>
              </a:endParaRPr>
            </a:p>
          </p:txBody>
        </p:sp>
        <p:sp>
          <p:nvSpPr>
            <p:cNvPr id="146" name="Google Shape;146;p5"/>
            <p:cNvSpPr/>
            <p:nvPr/>
          </p:nvSpPr>
          <p:spPr bwMode="auto">
            <a:xfrm>
              <a:off x="414158" y="824073"/>
              <a:ext cx="412131" cy="1982030"/>
            </a:xfrm>
            <a:custGeom>
              <a:avLst/>
              <a:gdLst/>
              <a:ahLst/>
              <a:cxnLst/>
              <a:rect l="l" t="t" r="r" b="b"/>
              <a:pathLst>
                <a:path w="120000" h="120000" fill="norm" stroke="1" extrusionOk="0">
                  <a:moveTo>
                    <a:pt x="0" y="0"/>
                  </a:moveTo>
                  <a:lnTo>
                    <a:pt x="0" y="120000"/>
                  </a:lnTo>
                  <a:lnTo>
                    <a:pt x="120000" y="120000"/>
                  </a:lnTo>
                </a:path>
              </a:pathLst>
            </a:custGeom>
            <a:noFill/>
            <a:ln w="25400" cap="flat" cmpd="sng">
              <a:solidFill>
                <a:srgbClr val="3A504B"/>
              </a:solidFill>
              <a:prstDash val="solid"/>
              <a:round/>
              <a:headEnd type="none" w="sm" len="sm"/>
              <a:tailEnd type="none" w="sm" len="sm"/>
            </a:ln>
          </p:spPr>
        </p:sp>
        <p:sp>
          <p:nvSpPr>
            <p:cNvPr id="147" name="Google Shape;147;p5"/>
            <p:cNvSpPr/>
            <p:nvPr/>
          </p:nvSpPr>
          <p:spPr bwMode="auto">
            <a:xfrm>
              <a:off x="826291" y="2491857"/>
              <a:ext cx="6300472" cy="628492"/>
            </a:xfrm>
            <a:prstGeom prst="roundRect">
              <a:avLst>
                <a:gd name="adj" fmla="val 10000"/>
              </a:avLst>
            </a:prstGeom>
            <a:solidFill>
              <a:schemeClr val="lt1"/>
            </a:solidFill>
            <a:ln w="9525" cap="flat" cmpd="sng">
              <a:solidFill>
                <a:srgbClr val="4C665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48" name="Google Shape;148;p5"/>
            <p:cNvSpPr txBox="1"/>
            <p:nvPr/>
          </p:nvSpPr>
          <p:spPr bwMode="auto">
            <a:xfrm>
              <a:off x="844699" y="2510265"/>
              <a:ext cx="6263656" cy="591676"/>
            </a:xfrm>
            <a:prstGeom prst="rect">
              <a:avLst/>
            </a:prstGeom>
            <a:noFill/>
            <a:ln>
              <a:noFill/>
            </a:ln>
            <a:effectLst>
              <a:outerShdw blurRad="57150" dist="19050" dir="5400000" algn="bl" rotWithShape="0">
                <a:srgbClr val="000000">
                  <a:alpha val="50000"/>
                </a:srgbClr>
              </a:outerShdw>
            </a:effectLst>
          </p:spPr>
          <p:txBody>
            <a:bodyPr spcFirstLastPara="1" wrap="square" lIns="34275" tIns="22850" rIns="34275" bIns="22850" anchor="ctr" anchorCtr="0">
              <a:noAutofit/>
            </a:bodyPr>
            <a:lstStyle/>
            <a:p>
              <a:pPr marL="0" marR="0" lvl="0" indent="0" algn="l">
                <a:lnSpc>
                  <a:spcPct val="90000"/>
                </a:lnSpc>
                <a:spcBef>
                  <a:spcPts val="0"/>
                </a:spcBef>
                <a:spcAft>
                  <a:spcPts val="0"/>
                </a:spcAft>
                <a:buNone/>
                <a:defRPr/>
              </a:pPr>
              <a:r>
                <a:rPr lang="ru-RU" sz="1800">
                  <a:solidFill>
                    <a:schemeClr val="dk2"/>
                  </a:solidFill>
                  <a:latin typeface="Cambria"/>
                  <a:ea typeface="Cambria"/>
                  <a:cs typeface="Cambria"/>
                </a:rPr>
                <a:t>стремление к сохранению Союза суверенных социалисти- ческих государств на основе нового договора</a:t>
              </a:r>
              <a:endParaRPr sz="1800">
                <a:solidFill>
                  <a:schemeClr val="dk2"/>
                </a:solidFill>
                <a:latin typeface="Cambria"/>
                <a:ea typeface="Cambria"/>
                <a:cs typeface="Cambria"/>
              </a:endParaRPr>
            </a:p>
          </p:txBody>
        </p:sp>
      </p:grpSp>
      <p:pic>
        <p:nvPicPr>
          <p:cNvPr id="149" name="Google Shape;149;p5" descr="https://ic.pics.livejournal.com/ed_glezin/9643061/2501225/2501225_1000.jpg"/>
          <p:cNvPicPr/>
          <p:nvPr/>
        </p:nvPicPr>
        <p:blipFill>
          <a:blip r:embed="rId2">
            <a:alphaModFix/>
          </a:blip>
          <a:srcRect l="0" t="0" r="0" b="0"/>
          <a:stretch/>
        </p:blipFill>
        <p:spPr bwMode="auto">
          <a:xfrm>
            <a:off x="8544272" y="1767057"/>
            <a:ext cx="3456384" cy="4888804"/>
          </a:xfrm>
          <a:prstGeom prst="rect">
            <a:avLst/>
          </a:prstGeom>
          <a:noFill/>
          <a:ln>
            <a:noFill/>
          </a:ln>
          <a:effectLst>
            <a:outerShdw blurRad="292100" dist="139700" dir="2700000" algn="tl" rotWithShape="0">
              <a:srgbClr val="333333">
                <a:alpha val="64705"/>
              </a:srgbClr>
            </a:outerShdw>
          </a:effectLst>
        </p:spPr>
      </p:pic>
      <p:sp>
        <p:nvSpPr>
          <p:cNvPr id="150" name="Google Shape;150;p5"/>
          <p:cNvSpPr txBox="1"/>
          <p:nvPr/>
        </p:nvSpPr>
        <p:spPr bwMode="auto">
          <a:xfrm>
            <a:off x="5181149" y="6079797"/>
            <a:ext cx="3335096" cy="576064"/>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r">
              <a:spcBef>
                <a:spcPts val="0"/>
              </a:spcBef>
              <a:spcAft>
                <a:spcPts val="0"/>
              </a:spcAft>
              <a:buClr>
                <a:schemeClr val="hlink"/>
              </a:buClr>
              <a:buSzPts val="1600"/>
              <a:buFont typeface="Noto Sans Symbols"/>
              <a:buNone/>
              <a:defRPr/>
            </a:pPr>
            <a:r>
              <a:rPr lang="ru-RU" sz="1600" b="0">
                <a:solidFill>
                  <a:schemeClr val="dk2"/>
                </a:solidFill>
                <a:latin typeface="Cambria"/>
                <a:ea typeface="Cambria"/>
                <a:cs typeface="Cambria"/>
              </a:rPr>
              <a:t>Декларация о государственном суверенитете БССР</a:t>
            </a:r>
            <a:endParaRPr sz="1600" b="0">
              <a:solidFill>
                <a:schemeClr val="dk2"/>
              </a:solidFill>
              <a:latin typeface="Cambria"/>
              <a:ea typeface="Cambria"/>
              <a:cs typeface="Cambria"/>
            </a:endParaRPr>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55" name="Google Shape;155;p6"/>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107142"/>
              </a:lnSpc>
              <a:spcBef>
                <a:spcPts val="0"/>
              </a:spcBef>
              <a:spcAft>
                <a:spcPts val="0"/>
              </a:spcAft>
              <a:buNone/>
              <a:defRPr/>
            </a:pPr>
            <a:r>
              <a:rPr lang="ru-RU" sz="2800">
                <a:latin typeface="Cambria"/>
                <a:ea typeface="Cambria"/>
                <a:cs typeface="Cambria"/>
              </a:rPr>
              <a:t>Декларация о государственном суверенитете БССР от 27 июля 1990 г. и придание ей статуса конституционного закона</a:t>
            </a:r>
            <a:endParaRPr/>
          </a:p>
        </p:txBody>
      </p:sp>
      <p:grpSp>
        <p:nvGrpSpPr>
          <p:cNvPr id="156" name="Google Shape;156;p6"/>
          <p:cNvGrpSpPr/>
          <p:nvPr/>
        </p:nvGrpSpPr>
        <p:grpSpPr bwMode="auto">
          <a:xfrm>
            <a:off x="1110655" y="1137280"/>
            <a:ext cx="10882163" cy="5276547"/>
            <a:chOff x="0" y="0"/>
            <a:chExt cx="10882163" cy="5276547"/>
          </a:xfrm>
        </p:grpSpPr>
        <p:sp>
          <p:nvSpPr>
            <p:cNvPr id="157" name="Google Shape;157;p6"/>
            <p:cNvSpPr/>
            <p:nvPr/>
          </p:nvSpPr>
          <p:spPr bwMode="auto">
            <a:xfrm>
              <a:off x="9955660" y="1477258"/>
              <a:ext cx="91440" cy="369929"/>
            </a:xfrm>
            <a:custGeom>
              <a:avLst/>
              <a:gdLst/>
              <a:ahLst/>
              <a:cxnLst/>
              <a:rect l="l" t="t" r="r" b="b"/>
              <a:pathLst>
                <a:path w="120000" h="120000" fill="norm" stroke="1" extrusionOk="0">
                  <a:moveTo>
                    <a:pt x="60000" y="0"/>
                  </a:moveTo>
                  <a:lnTo>
                    <a:pt x="60000" y="120000"/>
                  </a:lnTo>
                </a:path>
              </a:pathLst>
            </a:custGeom>
            <a:noFill/>
            <a:ln w="25400" cap="flat" cmpd="sng">
              <a:solidFill>
                <a:srgbClr val="445C54"/>
              </a:solidFill>
              <a:prstDash val="solid"/>
              <a:round/>
              <a:headEnd type="none" w="sm" len="sm"/>
              <a:tailEnd type="none" w="sm" len="sm"/>
            </a:ln>
          </p:spPr>
        </p:sp>
        <p:sp>
          <p:nvSpPr>
            <p:cNvPr id="158" name="Google Shape;158;p6"/>
            <p:cNvSpPr/>
            <p:nvPr/>
          </p:nvSpPr>
          <p:spPr bwMode="auto">
            <a:xfrm>
              <a:off x="5525404" y="448600"/>
              <a:ext cx="4475976" cy="369929"/>
            </a:xfrm>
            <a:custGeom>
              <a:avLst/>
              <a:gdLst/>
              <a:ahLst/>
              <a:cxnLst/>
              <a:rect l="l" t="t" r="r" b="b"/>
              <a:pathLst>
                <a:path w="120000" h="120000" fill="norm" stroke="1" extrusionOk="0">
                  <a:moveTo>
                    <a:pt x="0" y="0"/>
                  </a:moveTo>
                  <a:lnTo>
                    <a:pt x="0" y="60000"/>
                  </a:lnTo>
                  <a:lnTo>
                    <a:pt x="120000" y="60000"/>
                  </a:lnTo>
                  <a:lnTo>
                    <a:pt x="120000" y="120000"/>
                  </a:lnTo>
                </a:path>
              </a:pathLst>
            </a:custGeom>
            <a:noFill/>
            <a:ln w="25400" cap="flat" cmpd="sng">
              <a:solidFill>
                <a:srgbClr val="3A504B"/>
              </a:solidFill>
              <a:prstDash val="solid"/>
              <a:round/>
              <a:headEnd type="none" w="sm" len="sm"/>
              <a:tailEnd type="none" w="sm" len="sm"/>
            </a:ln>
          </p:spPr>
        </p:sp>
        <p:sp>
          <p:nvSpPr>
            <p:cNvPr id="159" name="Google Shape;159;p6"/>
            <p:cNvSpPr/>
            <p:nvPr/>
          </p:nvSpPr>
          <p:spPr bwMode="auto">
            <a:xfrm>
              <a:off x="7824163" y="1477258"/>
              <a:ext cx="91440" cy="369929"/>
            </a:xfrm>
            <a:custGeom>
              <a:avLst/>
              <a:gdLst/>
              <a:ahLst/>
              <a:cxnLst/>
              <a:rect l="l" t="t" r="r" b="b"/>
              <a:pathLst>
                <a:path w="120000" h="120000" fill="norm" stroke="1" extrusionOk="0">
                  <a:moveTo>
                    <a:pt x="60000" y="0"/>
                  </a:moveTo>
                  <a:lnTo>
                    <a:pt x="60000" y="120000"/>
                  </a:lnTo>
                </a:path>
              </a:pathLst>
            </a:custGeom>
            <a:noFill/>
            <a:ln w="25400" cap="flat" cmpd="sng">
              <a:solidFill>
                <a:srgbClr val="445C54"/>
              </a:solidFill>
              <a:prstDash val="solid"/>
              <a:round/>
              <a:headEnd type="none" w="sm" len="sm"/>
              <a:tailEnd type="none" w="sm" len="sm"/>
            </a:ln>
          </p:spPr>
        </p:sp>
        <p:sp>
          <p:nvSpPr>
            <p:cNvPr id="160" name="Google Shape;160;p6"/>
            <p:cNvSpPr/>
            <p:nvPr/>
          </p:nvSpPr>
          <p:spPr bwMode="auto">
            <a:xfrm>
              <a:off x="5525404" y="448600"/>
              <a:ext cx="2344479" cy="369929"/>
            </a:xfrm>
            <a:custGeom>
              <a:avLst/>
              <a:gdLst/>
              <a:ahLst/>
              <a:cxnLst/>
              <a:rect l="l" t="t" r="r" b="b"/>
              <a:pathLst>
                <a:path w="120000" h="120000" fill="norm" stroke="1" extrusionOk="0">
                  <a:moveTo>
                    <a:pt x="0" y="0"/>
                  </a:moveTo>
                  <a:lnTo>
                    <a:pt x="0" y="60000"/>
                  </a:lnTo>
                  <a:lnTo>
                    <a:pt x="120000" y="60000"/>
                  </a:lnTo>
                  <a:lnTo>
                    <a:pt x="120000" y="120000"/>
                  </a:lnTo>
                </a:path>
              </a:pathLst>
            </a:custGeom>
            <a:noFill/>
            <a:ln w="25400" cap="flat" cmpd="sng">
              <a:solidFill>
                <a:srgbClr val="3A504B"/>
              </a:solidFill>
              <a:prstDash val="solid"/>
              <a:round/>
              <a:headEnd type="none" w="sm" len="sm"/>
              <a:tailEnd type="none" w="sm" len="sm"/>
            </a:ln>
          </p:spPr>
        </p:sp>
        <p:sp>
          <p:nvSpPr>
            <p:cNvPr id="161" name="Google Shape;161;p6"/>
            <p:cNvSpPr/>
            <p:nvPr/>
          </p:nvSpPr>
          <p:spPr bwMode="auto">
            <a:xfrm>
              <a:off x="5590979" y="1477258"/>
              <a:ext cx="91440" cy="369929"/>
            </a:xfrm>
            <a:custGeom>
              <a:avLst/>
              <a:gdLst/>
              <a:ahLst/>
              <a:cxnLst/>
              <a:rect l="l" t="t" r="r" b="b"/>
              <a:pathLst>
                <a:path w="120000" h="120000" fill="norm" stroke="1" extrusionOk="0">
                  <a:moveTo>
                    <a:pt x="60000" y="0"/>
                  </a:moveTo>
                  <a:lnTo>
                    <a:pt x="60000" y="120000"/>
                  </a:lnTo>
                </a:path>
              </a:pathLst>
            </a:custGeom>
            <a:noFill/>
            <a:ln w="25400" cap="flat" cmpd="sng">
              <a:solidFill>
                <a:srgbClr val="445C54"/>
              </a:solidFill>
              <a:prstDash val="solid"/>
              <a:round/>
              <a:headEnd type="none" w="sm" len="sm"/>
              <a:tailEnd type="none" w="sm" len="sm"/>
            </a:ln>
          </p:spPr>
        </p:sp>
        <p:sp>
          <p:nvSpPr>
            <p:cNvPr id="162" name="Google Shape;162;p6"/>
            <p:cNvSpPr/>
            <p:nvPr/>
          </p:nvSpPr>
          <p:spPr bwMode="auto">
            <a:xfrm>
              <a:off x="5525404" y="448600"/>
              <a:ext cx="111295" cy="369929"/>
            </a:xfrm>
            <a:custGeom>
              <a:avLst/>
              <a:gdLst/>
              <a:ahLst/>
              <a:cxnLst/>
              <a:rect l="l" t="t" r="r" b="b"/>
              <a:pathLst>
                <a:path w="120000" h="120000" fill="norm" stroke="1" extrusionOk="0">
                  <a:moveTo>
                    <a:pt x="0" y="0"/>
                  </a:moveTo>
                  <a:lnTo>
                    <a:pt x="0" y="60000"/>
                  </a:lnTo>
                  <a:lnTo>
                    <a:pt x="120000" y="60000"/>
                  </a:lnTo>
                  <a:lnTo>
                    <a:pt x="120000" y="120000"/>
                  </a:lnTo>
                </a:path>
              </a:pathLst>
            </a:custGeom>
            <a:noFill/>
            <a:ln w="25400" cap="flat" cmpd="sng">
              <a:solidFill>
                <a:srgbClr val="3A504B"/>
              </a:solidFill>
              <a:prstDash val="solid"/>
              <a:round/>
              <a:headEnd type="none" w="sm" len="sm"/>
              <a:tailEnd type="none" w="sm" len="sm"/>
            </a:ln>
          </p:spPr>
        </p:sp>
        <p:sp>
          <p:nvSpPr>
            <p:cNvPr id="163" name="Google Shape;163;p6"/>
            <p:cNvSpPr/>
            <p:nvPr/>
          </p:nvSpPr>
          <p:spPr bwMode="auto">
            <a:xfrm>
              <a:off x="3246500" y="1477258"/>
              <a:ext cx="91440" cy="369929"/>
            </a:xfrm>
            <a:custGeom>
              <a:avLst/>
              <a:gdLst/>
              <a:ahLst/>
              <a:cxnLst/>
              <a:rect l="l" t="t" r="r" b="b"/>
              <a:pathLst>
                <a:path w="120000" h="120000" fill="norm" stroke="1" extrusionOk="0">
                  <a:moveTo>
                    <a:pt x="60000" y="0"/>
                  </a:moveTo>
                  <a:lnTo>
                    <a:pt x="60000" y="120000"/>
                  </a:lnTo>
                </a:path>
              </a:pathLst>
            </a:custGeom>
            <a:noFill/>
            <a:ln w="25400" cap="flat" cmpd="sng">
              <a:solidFill>
                <a:srgbClr val="445C54"/>
              </a:solidFill>
              <a:prstDash val="solid"/>
              <a:round/>
              <a:headEnd type="none" w="sm" len="sm"/>
              <a:tailEnd type="none" w="sm" len="sm"/>
            </a:ln>
          </p:spPr>
        </p:sp>
        <p:sp>
          <p:nvSpPr>
            <p:cNvPr id="164" name="Google Shape;164;p6"/>
            <p:cNvSpPr/>
            <p:nvPr/>
          </p:nvSpPr>
          <p:spPr bwMode="auto">
            <a:xfrm>
              <a:off x="3292220" y="448600"/>
              <a:ext cx="2233183" cy="369929"/>
            </a:xfrm>
            <a:custGeom>
              <a:avLst/>
              <a:gdLst/>
              <a:ahLst/>
              <a:cxnLst/>
              <a:rect l="l" t="t" r="r" b="b"/>
              <a:pathLst>
                <a:path w="120000" h="120000" fill="norm" stroke="1" extrusionOk="0">
                  <a:moveTo>
                    <a:pt x="120000" y="0"/>
                  </a:moveTo>
                  <a:lnTo>
                    <a:pt x="120000" y="60000"/>
                  </a:lnTo>
                  <a:lnTo>
                    <a:pt x="0" y="60000"/>
                  </a:lnTo>
                  <a:lnTo>
                    <a:pt x="0" y="120000"/>
                  </a:lnTo>
                </a:path>
              </a:pathLst>
            </a:custGeom>
            <a:noFill/>
            <a:ln w="25400" cap="flat" cmpd="sng">
              <a:solidFill>
                <a:srgbClr val="3A504B"/>
              </a:solidFill>
              <a:prstDash val="solid"/>
              <a:round/>
              <a:headEnd type="none" w="sm" len="sm"/>
              <a:tailEnd type="none" w="sm" len="sm"/>
            </a:ln>
          </p:spPr>
        </p:sp>
        <p:sp>
          <p:nvSpPr>
            <p:cNvPr id="165" name="Google Shape;165;p6"/>
            <p:cNvSpPr/>
            <p:nvPr/>
          </p:nvSpPr>
          <p:spPr bwMode="auto">
            <a:xfrm>
              <a:off x="1003707" y="1477258"/>
              <a:ext cx="91440" cy="369929"/>
            </a:xfrm>
            <a:custGeom>
              <a:avLst/>
              <a:gdLst/>
              <a:ahLst/>
              <a:cxnLst/>
              <a:rect l="l" t="t" r="r" b="b"/>
              <a:pathLst>
                <a:path w="120000" h="120000" fill="norm" stroke="1" extrusionOk="0">
                  <a:moveTo>
                    <a:pt x="60000" y="0"/>
                  </a:moveTo>
                  <a:lnTo>
                    <a:pt x="60000" y="120000"/>
                  </a:lnTo>
                </a:path>
              </a:pathLst>
            </a:custGeom>
            <a:noFill/>
            <a:ln w="25400" cap="flat" cmpd="sng">
              <a:solidFill>
                <a:srgbClr val="445C54"/>
              </a:solidFill>
              <a:prstDash val="solid"/>
              <a:round/>
              <a:headEnd type="none" w="sm" len="sm"/>
              <a:tailEnd type="none" w="sm" len="sm"/>
            </a:ln>
          </p:spPr>
        </p:sp>
        <p:sp>
          <p:nvSpPr>
            <p:cNvPr id="166" name="Google Shape;166;p6"/>
            <p:cNvSpPr/>
            <p:nvPr/>
          </p:nvSpPr>
          <p:spPr bwMode="auto">
            <a:xfrm>
              <a:off x="1049427" y="448600"/>
              <a:ext cx="4475976" cy="369929"/>
            </a:xfrm>
            <a:custGeom>
              <a:avLst/>
              <a:gdLst/>
              <a:ahLst/>
              <a:cxnLst/>
              <a:rect l="l" t="t" r="r" b="b"/>
              <a:pathLst>
                <a:path w="120000" h="120000" fill="norm" stroke="1" extrusionOk="0">
                  <a:moveTo>
                    <a:pt x="120000" y="0"/>
                  </a:moveTo>
                  <a:lnTo>
                    <a:pt x="120000" y="60000"/>
                  </a:lnTo>
                  <a:lnTo>
                    <a:pt x="0" y="60000"/>
                  </a:lnTo>
                  <a:lnTo>
                    <a:pt x="0" y="120000"/>
                  </a:lnTo>
                </a:path>
              </a:pathLst>
            </a:custGeom>
            <a:noFill/>
            <a:ln w="25400" cap="flat" cmpd="sng">
              <a:solidFill>
                <a:srgbClr val="3A504B"/>
              </a:solidFill>
              <a:prstDash val="solid"/>
              <a:round/>
              <a:headEnd type="none" w="sm" len="sm"/>
              <a:tailEnd type="none" w="sm" len="sm"/>
            </a:ln>
          </p:spPr>
        </p:sp>
        <p:sp>
          <p:nvSpPr>
            <p:cNvPr id="167" name="Google Shape;167;p6"/>
            <p:cNvSpPr/>
            <p:nvPr/>
          </p:nvSpPr>
          <p:spPr bwMode="auto">
            <a:xfrm>
              <a:off x="1140359" y="0"/>
              <a:ext cx="8770088" cy="448600"/>
            </a:xfrm>
            <a:prstGeom prst="rect">
              <a:avLst/>
            </a:prstGeom>
            <a:solidFill>
              <a:schemeClr val="lt1"/>
            </a:solidFill>
            <a:ln w="25400" cap="flat" cmpd="sng">
              <a:solidFill>
                <a:srgbClr val="445C5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68" name="Google Shape;168;p6"/>
            <p:cNvSpPr txBox="1"/>
            <p:nvPr/>
          </p:nvSpPr>
          <p:spPr bwMode="auto">
            <a:xfrm>
              <a:off x="1140359" y="0"/>
              <a:ext cx="8770088" cy="448600"/>
            </a:xfrm>
            <a:prstGeom prst="rect">
              <a:avLst/>
            </a:prstGeom>
            <a:noFill/>
            <a:ln>
              <a:noFill/>
            </a:ln>
            <a:effectLst>
              <a:outerShdw blurRad="57150" dist="19050" dir="5400000" algn="bl" rotWithShape="0">
                <a:srgbClr val="000000">
                  <a:alpha val="50000"/>
                </a:srgbClr>
              </a:outerShdw>
            </a:effectLst>
          </p:spPr>
          <p:txBody>
            <a:bodyPr spcFirstLastPara="1" wrap="square" lIns="12700" tIns="12700" rIns="12700" bIns="12700" anchor="ctr" anchorCtr="0">
              <a:noAutofit/>
            </a:bodyPr>
            <a:lstStyle/>
            <a:p>
              <a:pPr marL="0" marR="0" lvl="0" indent="0" algn="ctr">
                <a:lnSpc>
                  <a:spcPct val="90000"/>
                </a:lnSpc>
                <a:spcBef>
                  <a:spcPts val="0"/>
                </a:spcBef>
                <a:spcAft>
                  <a:spcPts val="0"/>
                </a:spcAft>
                <a:buNone/>
                <a:defRPr/>
              </a:pPr>
              <a:r>
                <a:rPr lang="ru-RU" sz="2000" b="1">
                  <a:solidFill>
                    <a:schemeClr val="dk2"/>
                  </a:solidFill>
                  <a:latin typeface="Cambria"/>
                  <a:ea typeface="Cambria"/>
                  <a:cs typeface="Cambria"/>
                </a:rPr>
                <a:t>Становление государственного суверенитета Республики Беларусь</a:t>
              </a:r>
              <a:endParaRPr sz="2000" b="1">
                <a:solidFill>
                  <a:schemeClr val="dk2"/>
                </a:solidFill>
                <a:latin typeface="Cambria"/>
                <a:ea typeface="Cambria"/>
                <a:cs typeface="Cambria"/>
              </a:endParaRPr>
            </a:p>
          </p:txBody>
        </p:sp>
        <p:sp>
          <p:nvSpPr>
            <p:cNvPr id="169" name="Google Shape;169;p6"/>
            <p:cNvSpPr/>
            <p:nvPr/>
          </p:nvSpPr>
          <p:spPr bwMode="auto">
            <a:xfrm>
              <a:off x="168643" y="818529"/>
              <a:ext cx="1761567" cy="658729"/>
            </a:xfrm>
            <a:prstGeom prst="rect">
              <a:avLst/>
            </a:prstGeom>
            <a:solidFill>
              <a:schemeClr val="lt1"/>
            </a:solidFill>
            <a:ln w="25400" cap="flat" cmpd="sng">
              <a:solidFill>
                <a:srgbClr val="445C5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70" name="Google Shape;170;p6"/>
            <p:cNvSpPr txBox="1"/>
            <p:nvPr/>
          </p:nvSpPr>
          <p:spPr bwMode="auto">
            <a:xfrm>
              <a:off x="168643" y="818529"/>
              <a:ext cx="1761567" cy="658729"/>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b="1">
                  <a:solidFill>
                    <a:schemeClr val="dk2"/>
                  </a:solidFill>
                  <a:latin typeface="Cambria"/>
                  <a:ea typeface="Cambria"/>
                  <a:cs typeface="Cambria"/>
                </a:rPr>
                <a:t>27 июля 1990 г.</a:t>
              </a:r>
              <a:endParaRPr sz="1800" b="1">
                <a:solidFill>
                  <a:schemeClr val="dk2"/>
                </a:solidFill>
                <a:latin typeface="Cambria"/>
                <a:ea typeface="Cambria"/>
                <a:cs typeface="Cambria"/>
              </a:endParaRPr>
            </a:p>
          </p:txBody>
        </p:sp>
        <p:sp>
          <p:nvSpPr>
            <p:cNvPr id="171" name="Google Shape;171;p6"/>
            <p:cNvSpPr/>
            <p:nvPr/>
          </p:nvSpPr>
          <p:spPr bwMode="auto">
            <a:xfrm>
              <a:off x="168643" y="1847188"/>
              <a:ext cx="1761567" cy="3429358"/>
            </a:xfrm>
            <a:prstGeom prst="rect">
              <a:avLst/>
            </a:prstGeom>
            <a:solidFill>
              <a:schemeClr val="lt1"/>
            </a:solidFill>
            <a:ln w="25400" cap="flat" cmpd="sng">
              <a:solidFill>
                <a:srgbClr val="445C5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72" name="Google Shape;172;p6"/>
            <p:cNvSpPr txBox="1"/>
            <p:nvPr/>
          </p:nvSpPr>
          <p:spPr bwMode="auto">
            <a:xfrm flipH="0" flipV="0">
              <a:off x="0" y="1847188"/>
              <a:ext cx="1930210" cy="3429357"/>
            </a:xfrm>
            <a:prstGeom prst="rect">
              <a:avLst/>
            </a:prstGeom>
            <a:noFill/>
            <a:ln>
              <a:noFill/>
            </a:ln>
            <a:effectLst>
              <a:outerShdw blurRad="57150" dist="19050" dir="5400000" algn="bl" rotWithShape="0">
                <a:srgbClr val="000000">
                  <a:alpha val="50000"/>
                </a:srgbClr>
              </a:outerShdw>
            </a:effectLst>
          </p:spPr>
          <p:txBody>
            <a:bodyPr spcFirstLastPara="1" wrap="square" lIns="11424" tIns="11424" rIns="11424" bIns="11424"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Декларация о государственном суверенитете БССР</a:t>
              </a:r>
              <a:endParaRPr sz="1800">
                <a:solidFill>
                  <a:schemeClr val="dk2"/>
                </a:solidFill>
                <a:latin typeface="Cambria"/>
                <a:ea typeface="Cambria"/>
                <a:cs typeface="Cambria"/>
              </a:endParaRPr>
            </a:p>
          </p:txBody>
        </p:sp>
        <p:sp>
          <p:nvSpPr>
            <p:cNvPr id="173" name="Google Shape;173;p6"/>
            <p:cNvSpPr/>
            <p:nvPr/>
          </p:nvSpPr>
          <p:spPr bwMode="auto">
            <a:xfrm>
              <a:off x="2300140" y="818529"/>
              <a:ext cx="1984159" cy="658729"/>
            </a:xfrm>
            <a:prstGeom prst="rect">
              <a:avLst/>
            </a:prstGeom>
            <a:solidFill>
              <a:schemeClr val="lt1"/>
            </a:solidFill>
            <a:ln w="25400" cap="flat" cmpd="sng">
              <a:solidFill>
                <a:srgbClr val="445C5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74" name="Google Shape;174;p6"/>
            <p:cNvSpPr txBox="1"/>
            <p:nvPr/>
          </p:nvSpPr>
          <p:spPr bwMode="auto">
            <a:xfrm>
              <a:off x="2300140" y="818529"/>
              <a:ext cx="1984159" cy="658729"/>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b="1">
                  <a:solidFill>
                    <a:schemeClr val="dk2"/>
                  </a:solidFill>
                  <a:latin typeface="Cambria"/>
                  <a:ea typeface="Cambria"/>
                  <a:cs typeface="Cambria"/>
                </a:rPr>
                <a:t>25 августа 1991 г.</a:t>
              </a:r>
              <a:endParaRPr sz="1800" b="1">
                <a:solidFill>
                  <a:schemeClr val="dk2"/>
                </a:solidFill>
                <a:latin typeface="Cambria"/>
                <a:ea typeface="Cambria"/>
                <a:cs typeface="Cambria"/>
              </a:endParaRPr>
            </a:p>
          </p:txBody>
        </p:sp>
        <p:sp>
          <p:nvSpPr>
            <p:cNvPr id="175" name="Google Shape;175;p6"/>
            <p:cNvSpPr/>
            <p:nvPr/>
          </p:nvSpPr>
          <p:spPr bwMode="auto">
            <a:xfrm>
              <a:off x="2300140" y="1847188"/>
              <a:ext cx="1984159" cy="3429358"/>
            </a:xfrm>
            <a:prstGeom prst="rect">
              <a:avLst/>
            </a:prstGeom>
            <a:solidFill>
              <a:schemeClr val="lt1"/>
            </a:solidFill>
            <a:ln w="25400" cap="flat" cmpd="sng">
              <a:solidFill>
                <a:srgbClr val="445C5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76" name="Google Shape;176;p6"/>
            <p:cNvSpPr txBox="1"/>
            <p:nvPr/>
          </p:nvSpPr>
          <p:spPr bwMode="auto">
            <a:xfrm>
              <a:off x="2300140" y="1847188"/>
              <a:ext cx="1984159" cy="3429358"/>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Закон «О прида- нии статуса кон- ституционного за- кона Декларации Верховного Совета БССР о государственном суверенитете БССР»</a:t>
              </a:r>
              <a:endParaRPr sz="1800">
                <a:solidFill>
                  <a:schemeClr val="dk2"/>
                </a:solidFill>
                <a:latin typeface="Cambria"/>
                <a:ea typeface="Cambria"/>
                <a:cs typeface="Cambria"/>
              </a:endParaRPr>
            </a:p>
          </p:txBody>
        </p:sp>
        <p:sp>
          <p:nvSpPr>
            <p:cNvPr id="177" name="Google Shape;177;p6"/>
            <p:cNvSpPr/>
            <p:nvPr/>
          </p:nvSpPr>
          <p:spPr bwMode="auto">
            <a:xfrm>
              <a:off x="4654229" y="818529"/>
              <a:ext cx="1964940" cy="658729"/>
            </a:xfrm>
            <a:prstGeom prst="rect">
              <a:avLst/>
            </a:prstGeom>
            <a:solidFill>
              <a:schemeClr val="lt1"/>
            </a:solidFill>
            <a:ln w="25400" cap="flat" cmpd="sng">
              <a:solidFill>
                <a:srgbClr val="445C5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78" name="Google Shape;178;p6"/>
            <p:cNvSpPr txBox="1"/>
            <p:nvPr/>
          </p:nvSpPr>
          <p:spPr bwMode="auto">
            <a:xfrm>
              <a:off x="4654229" y="818529"/>
              <a:ext cx="1964940" cy="658729"/>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b="1">
                  <a:solidFill>
                    <a:schemeClr val="dk2"/>
                  </a:solidFill>
                  <a:latin typeface="Cambria"/>
                  <a:ea typeface="Cambria"/>
                  <a:cs typeface="Cambria"/>
                </a:rPr>
                <a:t>26 августа 1991 г.</a:t>
              </a:r>
              <a:endParaRPr sz="1800" b="1">
                <a:solidFill>
                  <a:schemeClr val="dk2"/>
                </a:solidFill>
                <a:latin typeface="Cambria"/>
                <a:ea typeface="Cambria"/>
                <a:cs typeface="Cambria"/>
              </a:endParaRPr>
            </a:p>
          </p:txBody>
        </p:sp>
        <p:sp>
          <p:nvSpPr>
            <p:cNvPr id="179" name="Google Shape;179;p6"/>
            <p:cNvSpPr/>
            <p:nvPr/>
          </p:nvSpPr>
          <p:spPr bwMode="auto">
            <a:xfrm>
              <a:off x="4654229" y="1847188"/>
              <a:ext cx="1964940" cy="3429358"/>
            </a:xfrm>
            <a:prstGeom prst="rect">
              <a:avLst/>
            </a:prstGeom>
            <a:solidFill>
              <a:schemeClr val="lt1"/>
            </a:solidFill>
            <a:ln w="25400" cap="flat" cmpd="sng">
              <a:solidFill>
                <a:srgbClr val="445C5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80" name="Google Shape;180;p6"/>
            <p:cNvSpPr txBox="1"/>
            <p:nvPr/>
          </p:nvSpPr>
          <p:spPr bwMode="auto">
            <a:xfrm>
              <a:off x="4654229" y="1847188"/>
              <a:ext cx="1964940" cy="3429358"/>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Закон «Об обес- печении полити- ческой и эконо- мической самос- тоятельности БССР»</a:t>
              </a:r>
              <a:endParaRPr sz="1800">
                <a:solidFill>
                  <a:schemeClr val="dk2"/>
                </a:solidFill>
                <a:latin typeface="Cambria"/>
                <a:ea typeface="Cambria"/>
                <a:cs typeface="Cambria"/>
              </a:endParaRPr>
            </a:p>
          </p:txBody>
        </p:sp>
        <p:sp>
          <p:nvSpPr>
            <p:cNvPr id="181" name="Google Shape;181;p6"/>
            <p:cNvSpPr/>
            <p:nvPr/>
          </p:nvSpPr>
          <p:spPr bwMode="auto">
            <a:xfrm>
              <a:off x="6989099" y="818529"/>
              <a:ext cx="1761567" cy="658729"/>
            </a:xfrm>
            <a:prstGeom prst="rect">
              <a:avLst/>
            </a:prstGeom>
            <a:solidFill>
              <a:schemeClr val="lt1"/>
            </a:solidFill>
            <a:ln w="25400" cap="flat" cmpd="sng">
              <a:solidFill>
                <a:srgbClr val="445C5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82" name="Google Shape;182;p6"/>
            <p:cNvSpPr txBox="1"/>
            <p:nvPr/>
          </p:nvSpPr>
          <p:spPr bwMode="auto">
            <a:xfrm>
              <a:off x="6989099" y="818529"/>
              <a:ext cx="1761567" cy="658729"/>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b="1">
                  <a:solidFill>
                    <a:schemeClr val="dk2"/>
                  </a:solidFill>
                  <a:latin typeface="Cambria"/>
                  <a:ea typeface="Cambria"/>
                  <a:cs typeface="Cambria"/>
                </a:rPr>
                <a:t>19 сентября 1991 г.</a:t>
              </a:r>
              <a:endParaRPr sz="1800" b="1">
                <a:solidFill>
                  <a:schemeClr val="dk2"/>
                </a:solidFill>
                <a:latin typeface="Cambria"/>
                <a:ea typeface="Cambria"/>
                <a:cs typeface="Cambria"/>
              </a:endParaRPr>
            </a:p>
          </p:txBody>
        </p:sp>
        <p:sp>
          <p:nvSpPr>
            <p:cNvPr id="183" name="Google Shape;183;p6"/>
            <p:cNvSpPr/>
            <p:nvPr/>
          </p:nvSpPr>
          <p:spPr bwMode="auto">
            <a:xfrm>
              <a:off x="6989099" y="1847188"/>
              <a:ext cx="1761567" cy="3429358"/>
            </a:xfrm>
            <a:prstGeom prst="rect">
              <a:avLst/>
            </a:prstGeom>
            <a:solidFill>
              <a:schemeClr val="lt1"/>
            </a:solidFill>
            <a:ln w="25400" cap="flat" cmpd="sng">
              <a:solidFill>
                <a:srgbClr val="445C5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84" name="Google Shape;184;p6"/>
            <p:cNvSpPr txBox="1"/>
            <p:nvPr/>
          </p:nvSpPr>
          <p:spPr bwMode="auto">
            <a:xfrm flipH="0" flipV="0">
              <a:off x="6989099" y="1847188"/>
              <a:ext cx="1953303" cy="3429357"/>
            </a:xfrm>
            <a:prstGeom prst="rect">
              <a:avLst/>
            </a:prstGeom>
            <a:noFill/>
            <a:ln>
              <a:noFill/>
            </a:ln>
            <a:effectLst>
              <a:outerShdw blurRad="57150" dist="19050" dir="5400000" algn="bl" rotWithShape="0">
                <a:srgbClr val="000000">
                  <a:alpha val="50000"/>
                </a:srgbClr>
              </a:outerShdw>
            </a:effectLst>
          </p:spPr>
          <p:txBody>
            <a:bodyPr spcFirstLastPara="1" wrap="square" lIns="11424" tIns="11424" rIns="11424" bIns="11424"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Решение ВС БССР об изменении названия «Белорусская ССР» на «Республика Беларусь» (сокращённо – Беларусь) и ут- верждении Государственного герба «Погоня» и бело-­красно­- белого флага</a:t>
              </a:r>
              <a:endParaRPr sz="1800">
                <a:solidFill>
                  <a:schemeClr val="dk2"/>
                </a:solidFill>
                <a:latin typeface="Cambria"/>
                <a:ea typeface="Cambria"/>
                <a:cs typeface="Cambria"/>
              </a:endParaRPr>
            </a:p>
          </p:txBody>
        </p:sp>
        <p:sp>
          <p:nvSpPr>
            <p:cNvPr id="185" name="Google Shape;185;p6"/>
            <p:cNvSpPr/>
            <p:nvPr/>
          </p:nvSpPr>
          <p:spPr bwMode="auto">
            <a:xfrm>
              <a:off x="9120596" y="818529"/>
              <a:ext cx="1761567" cy="658729"/>
            </a:xfrm>
            <a:prstGeom prst="rect">
              <a:avLst/>
            </a:prstGeom>
            <a:solidFill>
              <a:schemeClr val="lt1"/>
            </a:solidFill>
            <a:ln w="25400" cap="flat" cmpd="sng">
              <a:solidFill>
                <a:srgbClr val="445C5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86" name="Google Shape;186;p6"/>
            <p:cNvSpPr txBox="1"/>
            <p:nvPr/>
          </p:nvSpPr>
          <p:spPr bwMode="auto">
            <a:xfrm>
              <a:off x="9120596" y="818529"/>
              <a:ext cx="1761567" cy="658729"/>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b="1">
                  <a:solidFill>
                    <a:schemeClr val="dk2"/>
                  </a:solidFill>
                  <a:latin typeface="Cambria"/>
                  <a:ea typeface="Cambria"/>
                  <a:cs typeface="Cambria"/>
                </a:rPr>
                <a:t>18 октября 1991 г.</a:t>
              </a:r>
              <a:endParaRPr sz="1800" b="1">
                <a:solidFill>
                  <a:schemeClr val="dk2"/>
                </a:solidFill>
                <a:latin typeface="Cambria"/>
                <a:ea typeface="Cambria"/>
                <a:cs typeface="Cambria"/>
              </a:endParaRPr>
            </a:p>
          </p:txBody>
        </p:sp>
        <p:sp>
          <p:nvSpPr>
            <p:cNvPr id="187" name="Google Shape;187;p6"/>
            <p:cNvSpPr/>
            <p:nvPr/>
          </p:nvSpPr>
          <p:spPr bwMode="auto">
            <a:xfrm>
              <a:off x="9120596" y="1847188"/>
              <a:ext cx="1761567" cy="3429358"/>
            </a:xfrm>
            <a:prstGeom prst="rect">
              <a:avLst/>
            </a:prstGeom>
            <a:solidFill>
              <a:schemeClr val="lt1"/>
            </a:solidFill>
            <a:ln w="25400" cap="flat" cmpd="sng">
              <a:solidFill>
                <a:srgbClr val="445C5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88" name="Google Shape;188;p6"/>
            <p:cNvSpPr txBox="1"/>
            <p:nvPr/>
          </p:nvSpPr>
          <p:spPr bwMode="auto">
            <a:xfrm>
              <a:off x="9120596" y="1847188"/>
              <a:ext cx="1761567" cy="3429358"/>
            </a:xfrm>
            <a:prstGeom prst="rect">
              <a:avLst/>
            </a:prstGeom>
            <a:noFill/>
            <a:ln>
              <a:noFill/>
            </a:ln>
            <a:effectLst>
              <a:outerShdw blurRad="57150" dist="19050" dir="5400000" algn="bl" rotWithShape="0">
                <a:srgbClr val="000000">
                  <a:alpha val="50000"/>
                </a:srgbClr>
              </a:outerShdw>
            </a:effectLst>
          </p:spPr>
          <p:txBody>
            <a:bodyPr spcFirstLastPara="1" wrap="square" lIns="11425" tIns="11425" rIns="11425" bIns="11425" anchor="ctr" anchorCtr="0">
              <a:noAutofit/>
            </a:bodyPr>
            <a:lstStyle/>
            <a:p>
              <a:pPr marL="0" marR="0" lvl="0" indent="0" algn="ctr">
                <a:lnSpc>
                  <a:spcPct val="90000"/>
                </a:lnSpc>
                <a:spcBef>
                  <a:spcPts val="0"/>
                </a:spcBef>
                <a:spcAft>
                  <a:spcPts val="0"/>
                </a:spcAft>
                <a:buNone/>
                <a:defRPr/>
              </a:pPr>
              <a:r>
                <a:rPr lang="ru-RU" sz="1800">
                  <a:solidFill>
                    <a:schemeClr val="dk2"/>
                  </a:solidFill>
                  <a:latin typeface="Cambria"/>
                  <a:ea typeface="Cambria"/>
                  <a:cs typeface="Cambria"/>
                </a:rPr>
                <a:t>Закон «О граж- данстве Респуб- лики Беларусь»</a:t>
              </a:r>
              <a:endParaRPr sz="1800">
                <a:solidFill>
                  <a:schemeClr val="dk2"/>
                </a:solidFill>
                <a:latin typeface="Cambria"/>
                <a:ea typeface="Cambria"/>
                <a:cs typeface="Cambri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93" name="Google Shape;193;p7"/>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75000"/>
              </a:lnSpc>
              <a:spcBef>
                <a:spcPts val="0"/>
              </a:spcBef>
              <a:spcAft>
                <a:spcPts val="0"/>
              </a:spcAft>
              <a:buNone/>
              <a:defRPr/>
            </a:pPr>
            <a:r>
              <a:rPr lang="ru-RU" sz="4000">
                <a:latin typeface="Cambria"/>
                <a:ea typeface="Cambria"/>
                <a:cs typeface="Cambria"/>
              </a:rPr>
              <a:t>Референдум по вопросу сохранения СССР</a:t>
            </a:r>
            <a:endParaRPr/>
          </a:p>
        </p:txBody>
      </p:sp>
      <p:grpSp>
        <p:nvGrpSpPr>
          <p:cNvPr id="194" name="Google Shape;194;p7"/>
          <p:cNvGrpSpPr/>
          <p:nvPr/>
        </p:nvGrpSpPr>
        <p:grpSpPr bwMode="auto">
          <a:xfrm>
            <a:off x="1271463" y="836712"/>
            <a:ext cx="10873207" cy="2016223"/>
            <a:chOff x="0" y="0"/>
            <a:chExt cx="10873207" cy="2016223"/>
          </a:xfrm>
        </p:grpSpPr>
        <p:sp>
          <p:nvSpPr>
            <p:cNvPr id="195" name="Google Shape;195;p7"/>
            <p:cNvSpPr/>
            <p:nvPr/>
          </p:nvSpPr>
          <p:spPr bwMode="auto">
            <a:xfrm>
              <a:off x="0" y="72007"/>
              <a:ext cx="10873207" cy="1944216"/>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96" name="Google Shape;196;p7"/>
            <p:cNvSpPr txBox="1"/>
            <p:nvPr/>
          </p:nvSpPr>
          <p:spPr bwMode="auto">
            <a:xfrm flipH="0" flipV="0">
              <a:off x="0" y="0"/>
              <a:ext cx="10705089" cy="1830329"/>
            </a:xfrm>
            <a:prstGeom prst="rect">
              <a:avLst/>
            </a:prstGeom>
            <a:noFill/>
            <a:ln>
              <a:noFill/>
            </a:ln>
            <a:effectLst>
              <a:outerShdw blurRad="57150" dist="19050" dir="5400000" algn="bl" rotWithShape="0">
                <a:srgbClr val="000000">
                  <a:alpha val="50000"/>
                </a:srgbClr>
              </a:outerShdw>
            </a:effectLst>
          </p:spPr>
          <p:txBody>
            <a:bodyPr spcFirstLastPara="1" wrap="square" lIns="68574" tIns="68574" rIns="68574" bIns="68574" anchor="ctr" anchorCtr="0">
              <a:noAutofit/>
            </a:bodyPr>
            <a:lstStyle/>
            <a:p>
              <a:pPr marL="0" marR="0" lvl="0" indent="0" algn="just">
                <a:lnSpc>
                  <a:spcPct val="90000"/>
                </a:lnSpc>
                <a:spcBef>
                  <a:spcPts val="0"/>
                </a:spcBef>
                <a:spcAft>
                  <a:spcPts val="0"/>
                </a:spcAft>
                <a:buNone/>
                <a:defRPr/>
              </a:pPr>
              <a:r>
                <a:rPr lang="ru-RU" sz="2000">
                  <a:solidFill>
                    <a:schemeClr val="dk2"/>
                  </a:solidFill>
                  <a:latin typeface="Cambria"/>
                  <a:ea typeface="Cambria"/>
                  <a:cs typeface="Cambria"/>
                </a:rPr>
                <a:t>Готовилось  заключение нового союзного договора. Были подписаны договоры о сотрудничестве Беларуси в различных сферах с другими союзными республиками. </a:t>
              </a:r>
              <a:r>
                <a:rPr lang="ru-RU" sz="2000">
                  <a:solidFill>
                    <a:schemeClr val="dk2"/>
                  </a:solidFill>
                  <a:highlight>
                    <a:srgbClr val="FFFFFF"/>
                  </a:highlight>
                  <a:latin typeface="Cambria"/>
                  <a:ea typeface="Cambria"/>
                  <a:cs typeface="Cambria"/>
                </a:rPr>
                <a:t>По инициативе М.С. Горбачёва </a:t>
              </a:r>
              <a:r>
                <a:rPr lang="ru-RU" sz="2000" b="1">
                  <a:solidFill>
                    <a:schemeClr val="dk2"/>
                  </a:solidFill>
                  <a:highlight>
                    <a:srgbClr val="FFFFFF"/>
                  </a:highlight>
                  <a:latin typeface="Cambria"/>
                  <a:ea typeface="Cambria"/>
                  <a:cs typeface="Cambria"/>
                </a:rPr>
                <a:t>17</a:t>
              </a:r>
              <a:r>
                <a:rPr lang="ru-RU" sz="2000">
                  <a:solidFill>
                    <a:schemeClr val="dk2"/>
                  </a:solidFill>
                  <a:highlight>
                    <a:srgbClr val="FFFFFF"/>
                  </a:highlight>
                  <a:latin typeface="Cambria"/>
                  <a:ea typeface="Cambria"/>
                  <a:cs typeface="Cambria"/>
                </a:rPr>
                <a:t> </a:t>
              </a:r>
              <a:r>
                <a:rPr lang="ru-RU" sz="2000" b="1">
                  <a:solidFill>
                    <a:schemeClr val="dk2"/>
                  </a:solidFill>
                  <a:highlight>
                    <a:srgbClr val="FFFFFF"/>
                  </a:highlight>
                  <a:latin typeface="Cambria"/>
                  <a:ea typeface="Cambria"/>
                  <a:cs typeface="Cambria"/>
                </a:rPr>
                <a:t>марта 1991 г. </a:t>
              </a:r>
              <a:r>
                <a:rPr lang="ru-RU" sz="2000">
                  <a:solidFill>
                    <a:schemeClr val="dk2"/>
                  </a:solidFill>
                  <a:highlight>
                    <a:srgbClr val="FFFFFF"/>
                  </a:highlight>
                  <a:latin typeface="Cambria"/>
                  <a:ea typeface="Cambria"/>
                  <a:cs typeface="Cambria"/>
                </a:rPr>
                <a:t>в 9 республиках СССР (из 15), в т.ч. в БССР, был проведён референдум по вопросу о сохранении обновлённого Союза как федерации равноправных суверенных</a:t>
              </a:r>
              <a:r>
                <a:rPr lang="ru-RU" sz="2000">
                  <a:solidFill>
                    <a:schemeClr val="dk2"/>
                  </a:solidFill>
                  <a:latin typeface="Cambria"/>
                  <a:ea typeface="Cambria"/>
                  <a:cs typeface="Cambria"/>
                </a:rPr>
                <a:t> Советских Социалистических Республик. В результате большинство граждан БССР (82,7%) высказались за  сохранение Союза в  обновлённом виде. </a:t>
              </a:r>
              <a:endParaRPr sz="2000">
                <a:solidFill>
                  <a:schemeClr val="dk2"/>
                </a:solidFill>
                <a:latin typeface="Cambria"/>
                <a:ea typeface="Cambria"/>
                <a:cs typeface="Cambria"/>
              </a:endParaRPr>
            </a:p>
          </p:txBody>
        </p:sp>
      </p:grpSp>
      <p:pic>
        <p:nvPicPr>
          <p:cNvPr id="197" name="Google Shape;197;p7"/>
          <p:cNvPicPr/>
          <p:nvPr/>
        </p:nvPicPr>
        <p:blipFill>
          <a:blip r:embed="rId2">
            <a:alphaModFix/>
          </a:blip>
          <a:srcRect l="0" t="13307" r="0" b="3763"/>
          <a:stretch/>
        </p:blipFill>
        <p:spPr bwMode="auto">
          <a:xfrm>
            <a:off x="5087888" y="2959588"/>
            <a:ext cx="5752470" cy="3775824"/>
          </a:xfrm>
          <a:prstGeom prst="rect">
            <a:avLst/>
          </a:prstGeom>
          <a:noFill/>
          <a:ln>
            <a:noFill/>
          </a:ln>
          <a:effectLst>
            <a:outerShdw blurRad="292100" dist="139700" dir="2700000" algn="tl" rotWithShape="0">
              <a:srgbClr val="333333">
                <a:alpha val="64705"/>
              </a:srgbClr>
            </a:outerShdw>
          </a:effectLst>
        </p:spPr>
      </p:pic>
      <p:sp>
        <p:nvSpPr>
          <p:cNvPr id="198" name="Google Shape;198;p7"/>
          <p:cNvSpPr txBox="1"/>
          <p:nvPr/>
        </p:nvSpPr>
        <p:spPr bwMode="auto">
          <a:xfrm>
            <a:off x="1907705" y="4725144"/>
            <a:ext cx="3180182" cy="36004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r">
              <a:spcBef>
                <a:spcPts val="0"/>
              </a:spcBef>
              <a:spcAft>
                <a:spcPts val="0"/>
              </a:spcAft>
              <a:buClr>
                <a:schemeClr val="hlink"/>
              </a:buClr>
              <a:buSzPts val="1600"/>
              <a:buFont typeface="Noto Sans Symbols"/>
              <a:buNone/>
              <a:defRPr/>
            </a:pPr>
            <a:r>
              <a:rPr lang="ru-RU" sz="1600" b="0">
                <a:solidFill>
                  <a:schemeClr val="dk2"/>
                </a:solidFill>
                <a:latin typeface="Cambria"/>
                <a:ea typeface="Cambria"/>
                <a:cs typeface="Cambria"/>
              </a:rPr>
              <a:t>Референдум о сохранении СССР</a:t>
            </a:r>
            <a:endParaRPr sz="1600" b="0">
              <a:solidFill>
                <a:schemeClr val="dk2"/>
              </a:solidFill>
              <a:latin typeface="Cambria"/>
              <a:ea typeface="Cambria"/>
              <a:cs typeface="Cambria"/>
            </a:endParaRPr>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03" name="Google Shape;203;p8"/>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75000"/>
              </a:lnSpc>
              <a:spcBef>
                <a:spcPts val="0"/>
              </a:spcBef>
              <a:spcAft>
                <a:spcPts val="0"/>
              </a:spcAft>
              <a:buNone/>
              <a:defRPr/>
            </a:pPr>
            <a:r>
              <a:rPr lang="ru-RU" sz="4000">
                <a:latin typeface="Cambria"/>
                <a:ea typeface="Cambria"/>
                <a:cs typeface="Cambria"/>
              </a:rPr>
              <a:t>Беловежские соглашения. Создание СНГ</a:t>
            </a:r>
            <a:endParaRPr sz="4000">
              <a:latin typeface="Cambria"/>
              <a:ea typeface="Cambria"/>
              <a:cs typeface="Cambria"/>
            </a:endParaRPr>
          </a:p>
        </p:txBody>
      </p:sp>
      <p:grpSp>
        <p:nvGrpSpPr>
          <p:cNvPr id="204" name="Google Shape;204;p8"/>
          <p:cNvGrpSpPr/>
          <p:nvPr/>
        </p:nvGrpSpPr>
        <p:grpSpPr bwMode="auto">
          <a:xfrm>
            <a:off x="1129150" y="836712"/>
            <a:ext cx="11015521" cy="2057778"/>
            <a:chOff x="0" y="0"/>
            <a:chExt cx="11015521" cy="2057778"/>
          </a:xfrm>
        </p:grpSpPr>
        <p:sp>
          <p:nvSpPr>
            <p:cNvPr id="205" name="Google Shape;205;p8"/>
            <p:cNvSpPr/>
            <p:nvPr/>
          </p:nvSpPr>
          <p:spPr bwMode="auto">
            <a:xfrm>
              <a:off x="142313" y="72007"/>
              <a:ext cx="10873207" cy="1368151"/>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06" name="Google Shape;206;p8"/>
            <p:cNvSpPr txBox="1"/>
            <p:nvPr/>
          </p:nvSpPr>
          <p:spPr bwMode="auto">
            <a:xfrm flipH="0" flipV="0">
              <a:off x="0" y="0"/>
              <a:ext cx="10922601" cy="2057778"/>
            </a:xfrm>
            <a:prstGeom prst="rect">
              <a:avLst/>
            </a:prstGeom>
            <a:noFill/>
            <a:ln>
              <a:noFill/>
            </a:ln>
            <a:effectLst>
              <a:outerShdw blurRad="57150" dist="19050" dir="5400000" algn="bl" rotWithShape="0">
                <a:srgbClr val="000000">
                  <a:alpha val="50000"/>
                </a:srgbClr>
              </a:outerShdw>
            </a:effectLst>
          </p:spPr>
          <p:txBody>
            <a:bodyPr spcFirstLastPara="1" wrap="square" lIns="68574" tIns="68574" rIns="68574" bIns="68574" anchor="ctr" anchorCtr="0">
              <a:noAutofit/>
            </a:bodyPr>
            <a:lstStyle/>
            <a:p>
              <a:pPr marL="0" marR="0" lvl="0" indent="0" algn="just">
                <a:lnSpc>
                  <a:spcPct val="90000"/>
                </a:lnSpc>
                <a:spcBef>
                  <a:spcPts val="0"/>
                </a:spcBef>
                <a:spcAft>
                  <a:spcPts val="0"/>
                </a:spcAft>
                <a:buNone/>
                <a:defRPr/>
              </a:pPr>
              <a:r>
                <a:rPr lang="ru-RU" sz="1800">
                  <a:solidFill>
                    <a:schemeClr val="dk2"/>
                  </a:solidFill>
                  <a:latin typeface="Cambria"/>
                  <a:ea typeface="Cambria"/>
                  <a:cs typeface="Cambria"/>
                </a:rPr>
                <a:t>В условиях подготовки договора группа высших партийных и государственных чиновников в Москве </a:t>
              </a:r>
              <a:r>
                <a:rPr lang="ru-RU" sz="1800" b="1">
                  <a:solidFill>
                    <a:schemeClr val="dk2"/>
                  </a:solidFill>
                  <a:highlight>
                    <a:srgbClr val="FFFF00"/>
                  </a:highlight>
                  <a:latin typeface="Cambria"/>
                  <a:ea typeface="Cambria"/>
                  <a:cs typeface="Cambria"/>
                </a:rPr>
                <a:t>19 августа 1991 г. </a:t>
              </a:r>
              <a:r>
                <a:rPr lang="ru-RU" sz="1800">
                  <a:solidFill>
                    <a:schemeClr val="dk2"/>
                  </a:solidFill>
                  <a:highlight>
                    <a:srgbClr val="FFFF00"/>
                  </a:highlight>
                  <a:latin typeface="Cambria"/>
                  <a:ea typeface="Cambria"/>
                  <a:cs typeface="Cambria"/>
                </a:rPr>
                <a:t>предприняла попытку государственного переворота</a:t>
              </a:r>
              <a:r>
                <a:rPr lang="ru-RU" sz="1800">
                  <a:solidFill>
                    <a:schemeClr val="dk2"/>
                  </a:solidFill>
                  <a:latin typeface="Cambria"/>
                  <a:ea typeface="Cambria"/>
                  <a:cs typeface="Cambria"/>
                </a:rPr>
                <a:t>, пытаясь сохранить незыблемость советской системы. Был создан </a:t>
              </a:r>
              <a:r>
                <a:rPr lang="ru-RU" sz="1800" b="1">
                  <a:solidFill>
                    <a:schemeClr val="dk2"/>
                  </a:solidFill>
                  <a:latin typeface="Cambria"/>
                  <a:ea typeface="Cambria"/>
                  <a:cs typeface="Cambria"/>
                </a:rPr>
                <a:t>Г</a:t>
              </a:r>
              <a:r>
                <a:rPr lang="ru-RU" sz="1800" b="1">
                  <a:solidFill>
                    <a:schemeClr val="dk2"/>
                  </a:solidFill>
                  <a:highlight>
                    <a:srgbClr val="FFFF00"/>
                  </a:highlight>
                  <a:latin typeface="Cambria"/>
                  <a:ea typeface="Cambria"/>
                  <a:cs typeface="Cambria"/>
                </a:rPr>
                <a:t>осударственный комитет по чрезвычайному положению (ГКЧП)</a:t>
              </a:r>
              <a:r>
                <a:rPr lang="ru-RU" sz="1800">
                  <a:solidFill>
                    <a:schemeClr val="dk2"/>
                  </a:solidFill>
                  <a:highlight>
                    <a:srgbClr val="FFFF00"/>
                  </a:highlight>
                  <a:latin typeface="Cambria"/>
                  <a:ea typeface="Cambria"/>
                  <a:cs typeface="Cambria"/>
                </a:rPr>
                <a:t> </a:t>
              </a:r>
              <a:r>
                <a:rPr lang="ru-RU" sz="1800">
                  <a:solidFill>
                    <a:schemeClr val="dk2"/>
                  </a:solidFill>
                  <a:latin typeface="Cambria"/>
                  <a:ea typeface="Cambria"/>
                  <a:cs typeface="Cambria"/>
                </a:rPr>
                <a:t>в СССР, но попытка силового решения проблемы провалилась и значительно ускорила процесс распада СССР.</a:t>
              </a:r>
              <a:endParaRPr/>
            </a:p>
          </p:txBody>
        </p:sp>
      </p:grpSp>
      <p:sp>
        <p:nvSpPr>
          <p:cNvPr id="207" name="Google Shape;207;p8"/>
          <p:cNvSpPr txBox="1"/>
          <p:nvPr/>
        </p:nvSpPr>
        <p:spPr bwMode="auto">
          <a:xfrm>
            <a:off x="2629085" y="3718668"/>
            <a:ext cx="3180182" cy="576064"/>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r">
              <a:spcBef>
                <a:spcPts val="0"/>
              </a:spcBef>
              <a:spcAft>
                <a:spcPts val="0"/>
              </a:spcAft>
              <a:buClr>
                <a:schemeClr val="hlink"/>
              </a:buClr>
              <a:buSzPts val="1600"/>
              <a:buFont typeface="Noto Sans Symbols"/>
              <a:buNone/>
              <a:defRPr/>
            </a:pPr>
            <a:r>
              <a:rPr lang="ru-RU" sz="1600" b="0">
                <a:solidFill>
                  <a:schemeClr val="dk2"/>
                </a:solidFill>
                <a:latin typeface="Cambria"/>
                <a:ea typeface="Cambria"/>
                <a:cs typeface="Cambria"/>
              </a:rPr>
              <a:t>Во время августовского путча 1991 г. в Москве</a:t>
            </a:r>
            <a:endParaRPr/>
          </a:p>
        </p:txBody>
      </p:sp>
      <p:pic>
        <p:nvPicPr>
          <p:cNvPr id="208" name="Google Shape;208;p8"/>
          <p:cNvPicPr/>
          <p:nvPr/>
        </p:nvPicPr>
        <p:blipFill>
          <a:blip r:embed="rId2">
            <a:alphaModFix/>
          </a:blip>
          <a:srcRect l="0" t="0" r="0" b="0"/>
          <a:stretch/>
        </p:blipFill>
        <p:spPr bwMode="auto">
          <a:xfrm flipH="0" flipV="0">
            <a:off x="6243058" y="2940728"/>
            <a:ext cx="4520316" cy="2752141"/>
          </a:xfrm>
          <a:prstGeom prst="rect">
            <a:avLst/>
          </a:prstGeom>
          <a:noFill/>
          <a:ln>
            <a:noFill/>
          </a:ln>
          <a:effectLst>
            <a:outerShdw blurRad="292100" dist="139700" dir="2700000" algn="tl" rotWithShape="0">
              <a:srgbClr val="333333">
                <a:alpha val="64705"/>
              </a:srgbClr>
            </a:outerShdw>
          </a:effectLst>
        </p:spPr>
      </p:pic>
      <p:grpSp>
        <p:nvGrpSpPr>
          <p:cNvPr id="209" name="Google Shape;209;p8"/>
          <p:cNvGrpSpPr/>
          <p:nvPr/>
        </p:nvGrpSpPr>
        <p:grpSpPr bwMode="auto">
          <a:xfrm>
            <a:off x="1286481" y="5805264"/>
            <a:ext cx="10765272" cy="936104"/>
            <a:chOff x="4843171" y="1440146"/>
            <a:chExt cx="3221724" cy="940028"/>
          </a:xfrm>
        </p:grpSpPr>
        <p:sp>
          <p:nvSpPr>
            <p:cNvPr id="210" name="Google Shape;210;p8"/>
            <p:cNvSpPr/>
            <p:nvPr/>
          </p:nvSpPr>
          <p:spPr bwMode="auto">
            <a:xfrm>
              <a:off x="4843171" y="1440146"/>
              <a:ext cx="3221724" cy="940028"/>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11" name="Google Shape;211;p8"/>
            <p:cNvSpPr txBox="1"/>
            <p:nvPr/>
          </p:nvSpPr>
          <p:spPr bwMode="auto">
            <a:xfrm>
              <a:off x="4870703" y="1467678"/>
              <a:ext cx="3166660" cy="884964"/>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marR="0" lvl="0" indent="0" algn="just">
                <a:lnSpc>
                  <a:spcPct val="90000"/>
                </a:lnSpc>
                <a:spcBef>
                  <a:spcPts val="0"/>
                </a:spcBef>
                <a:spcAft>
                  <a:spcPts val="0"/>
                </a:spcAft>
                <a:buNone/>
                <a:defRPr/>
              </a:pPr>
              <a:r>
                <a:rPr lang="ru-RU" sz="1800" b="1">
                  <a:solidFill>
                    <a:schemeClr val="dk2"/>
                  </a:solidFill>
                  <a:highlight>
                    <a:srgbClr val="FFFF00"/>
                  </a:highlight>
                  <a:latin typeface="Cambria"/>
                  <a:ea typeface="Cambria"/>
                  <a:cs typeface="Cambria"/>
                </a:rPr>
                <a:t>26 августа 1991 г. </a:t>
              </a:r>
              <a:r>
                <a:rPr lang="ru-RU" sz="1800">
                  <a:solidFill>
                    <a:schemeClr val="dk2"/>
                  </a:solidFill>
                  <a:highlight>
                    <a:srgbClr val="FFFF00"/>
                  </a:highlight>
                  <a:latin typeface="Cambria"/>
                  <a:ea typeface="Cambria"/>
                  <a:cs typeface="Cambria"/>
                </a:rPr>
                <a:t>была приостановлена деятельность КПСС–КПБ.</a:t>
              </a:r>
              <a:r>
                <a:rPr lang="ru-RU" sz="1800">
                  <a:solidFill>
                    <a:schemeClr val="dk2"/>
                  </a:solidFill>
                  <a:latin typeface="Cambria"/>
                  <a:ea typeface="Cambria"/>
                  <a:cs typeface="Cambria"/>
                </a:rPr>
                <a:t> Был принят закон о департиза- ции органов государственной власти, предприятий, организаций, национализации партийного имущества.</a:t>
              </a:r>
              <a:endParaRPr sz="1800">
                <a:solidFill>
                  <a:schemeClr val="dk2"/>
                </a:solidFill>
                <a:latin typeface="Cambria"/>
                <a:ea typeface="Cambria"/>
                <a:cs typeface="Cambri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6" name="Google Shape;216;p9"/>
          <p:cNvSpPr txBox="1"/>
          <p:nvPr>
            <p:ph type="title"/>
          </p:nvPr>
        </p:nvSpPr>
        <p:spPr bwMode="auto">
          <a:xfrm>
            <a:off x="119336" y="0"/>
            <a:ext cx="12072664" cy="836712"/>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l">
              <a:lnSpc>
                <a:spcPct val="75000"/>
              </a:lnSpc>
              <a:spcBef>
                <a:spcPts val="0"/>
              </a:spcBef>
              <a:spcAft>
                <a:spcPts val="0"/>
              </a:spcAft>
              <a:buNone/>
              <a:defRPr/>
            </a:pPr>
            <a:r>
              <a:rPr lang="ru-RU" sz="4000">
                <a:latin typeface="Cambria"/>
                <a:ea typeface="Cambria"/>
                <a:cs typeface="Cambria"/>
              </a:rPr>
              <a:t>Беловежские соглашения. Создание СНГ</a:t>
            </a:r>
            <a:endParaRPr sz="4000">
              <a:latin typeface="Cambria"/>
              <a:ea typeface="Cambria"/>
              <a:cs typeface="Cambria"/>
            </a:endParaRPr>
          </a:p>
        </p:txBody>
      </p:sp>
      <p:grpSp>
        <p:nvGrpSpPr>
          <p:cNvPr id="217" name="Google Shape;217;p9"/>
          <p:cNvGrpSpPr/>
          <p:nvPr/>
        </p:nvGrpSpPr>
        <p:grpSpPr bwMode="auto">
          <a:xfrm>
            <a:off x="1271464" y="908720"/>
            <a:ext cx="10873208" cy="936104"/>
            <a:chOff x="4843171" y="1440146"/>
            <a:chExt cx="3221724" cy="940028"/>
          </a:xfrm>
        </p:grpSpPr>
        <p:sp>
          <p:nvSpPr>
            <p:cNvPr id="218" name="Google Shape;218;p9"/>
            <p:cNvSpPr/>
            <p:nvPr/>
          </p:nvSpPr>
          <p:spPr bwMode="auto">
            <a:xfrm>
              <a:off x="4843171" y="1440146"/>
              <a:ext cx="3221724" cy="940028"/>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219" name="Google Shape;219;p9"/>
            <p:cNvSpPr txBox="1"/>
            <p:nvPr/>
          </p:nvSpPr>
          <p:spPr bwMode="auto">
            <a:xfrm>
              <a:off x="4870703" y="1467678"/>
              <a:ext cx="3166660" cy="884964"/>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marR="0" lvl="0" indent="0" algn="just">
                <a:lnSpc>
                  <a:spcPct val="90000"/>
                </a:lnSpc>
                <a:spcBef>
                  <a:spcPts val="0"/>
                </a:spcBef>
                <a:spcAft>
                  <a:spcPts val="0"/>
                </a:spcAft>
                <a:buNone/>
                <a:defRPr/>
              </a:pPr>
              <a:r>
                <a:rPr lang="ru-RU" sz="1800">
                  <a:solidFill>
                    <a:schemeClr val="dk2"/>
                  </a:solidFill>
                  <a:latin typeface="Cambria"/>
                  <a:ea typeface="Cambria"/>
                  <a:cs typeface="Cambria"/>
                </a:rPr>
                <a:t>В Беловежской пуще, в резиденции «Вискули»,</a:t>
              </a:r>
              <a:r>
                <a:rPr lang="ru-RU" sz="1800">
                  <a:solidFill>
                    <a:schemeClr val="dk2"/>
                  </a:solidFill>
                  <a:highlight>
                    <a:srgbClr val="FFFF00"/>
                  </a:highlight>
                  <a:latin typeface="Cambria"/>
                  <a:ea typeface="Cambria"/>
                  <a:cs typeface="Cambria"/>
                </a:rPr>
                <a:t> </a:t>
              </a:r>
              <a:r>
                <a:rPr lang="ru-RU" sz="1800" b="1">
                  <a:solidFill>
                    <a:schemeClr val="dk2"/>
                  </a:solidFill>
                  <a:highlight>
                    <a:srgbClr val="FFFF00"/>
                  </a:highlight>
                  <a:latin typeface="Cambria"/>
                  <a:ea typeface="Cambria"/>
                  <a:cs typeface="Cambria"/>
                </a:rPr>
                <a:t>8 декабря 1991 г</a:t>
              </a:r>
              <a:r>
                <a:rPr lang="ru-RU" sz="1800" b="1">
                  <a:solidFill>
                    <a:schemeClr val="dk2"/>
                  </a:solidFill>
                  <a:latin typeface="Cambria"/>
                  <a:ea typeface="Cambria"/>
                  <a:cs typeface="Cambria"/>
                </a:rPr>
                <a:t>. </a:t>
              </a:r>
              <a:r>
                <a:rPr lang="ru-RU" sz="1800">
                  <a:solidFill>
                    <a:schemeClr val="dk2"/>
                  </a:solidFill>
                  <a:latin typeface="Cambria"/>
                  <a:ea typeface="Cambria"/>
                  <a:cs typeface="Cambria"/>
                </a:rPr>
                <a:t>руководители Беларуси, Россий- ской Федерации и Украины без приглашения других основателей СССР денонсировали Союзный до- говор 1922 г. и подписали Соглашение о создании Содружества Независимых Государств (СНГ).</a:t>
              </a:r>
              <a:endParaRPr sz="1800">
                <a:solidFill>
                  <a:schemeClr val="dk2"/>
                </a:solidFill>
                <a:latin typeface="Cambria"/>
                <a:ea typeface="Cambria"/>
                <a:cs typeface="Cambria"/>
              </a:endParaRPr>
            </a:p>
          </p:txBody>
        </p:sp>
      </p:grpSp>
      <p:sp>
        <p:nvSpPr>
          <p:cNvPr id="220" name="Google Shape;220;p9"/>
          <p:cNvSpPr txBox="1"/>
          <p:nvPr/>
        </p:nvSpPr>
        <p:spPr bwMode="auto">
          <a:xfrm>
            <a:off x="1493622" y="6438403"/>
            <a:ext cx="2874186" cy="36004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ctr">
              <a:spcBef>
                <a:spcPts val="0"/>
              </a:spcBef>
              <a:spcAft>
                <a:spcPts val="0"/>
              </a:spcAft>
              <a:buClr>
                <a:schemeClr val="hlink"/>
              </a:buClr>
              <a:buSzPts val="1600"/>
              <a:buFont typeface="Noto Sans Symbols"/>
              <a:buNone/>
              <a:defRPr/>
            </a:pPr>
            <a:r>
              <a:rPr lang="ru-RU" sz="1600" b="0">
                <a:solidFill>
                  <a:schemeClr val="dk2"/>
                </a:solidFill>
                <a:latin typeface="Cambria"/>
                <a:ea typeface="Cambria"/>
                <a:cs typeface="Cambria"/>
              </a:rPr>
              <a:t>Резиденция «Вискули»</a:t>
            </a:r>
            <a:endParaRPr/>
          </a:p>
        </p:txBody>
      </p:sp>
      <p:pic>
        <p:nvPicPr>
          <p:cNvPr id="221" name="Google Shape;221;p9" descr="ÐÐ¸ÑÐºÑÐ»Ð¸ â ÐÐ¸ÐºÐ¸Ð¿ÐµÐ´Ð¸Ñ"/>
          <p:cNvPicPr/>
          <p:nvPr/>
        </p:nvPicPr>
        <p:blipFill>
          <a:blip r:embed="rId2">
            <a:alphaModFix/>
          </a:blip>
          <a:srcRect l="0" t="0" r="0" b="0"/>
          <a:stretch/>
        </p:blipFill>
        <p:spPr bwMode="auto">
          <a:xfrm>
            <a:off x="1493622" y="1952836"/>
            <a:ext cx="2874186" cy="4479705"/>
          </a:xfrm>
          <a:prstGeom prst="rect">
            <a:avLst/>
          </a:prstGeom>
          <a:noFill/>
          <a:ln>
            <a:noFill/>
          </a:ln>
          <a:effectLst>
            <a:outerShdw blurRad="292100" dist="139700" dir="2700000" algn="tl" rotWithShape="0">
              <a:srgbClr val="333333">
                <a:alpha val="64705"/>
              </a:srgbClr>
            </a:outerShdw>
          </a:effectLst>
        </p:spPr>
      </p:pic>
      <p:pic>
        <p:nvPicPr>
          <p:cNvPr id="222" name="Google Shape;222;p9" descr="ÐÐµÐ»Ð¾Ð²ÐµÐ¶ÑÐºÐ¾Ðµ ÑÐ¾Ð³Ð»Ð°ÑÐµÐ½Ð¸Ðµ&quot;: ÐºÐ°Ðº Ð¸ Ð¿Ð¾ÑÐµÐ¼Ñ 8 Ð´ÐµÐºÐ°Ð±ÑÑ 1991 Ð¿ÑÐµÐºÑÐ°ÑÐ¸Ð»  ÑÑÑÐµÑÑÐ²Ð¾Ð²Ð°Ð½Ð¸Ðµ Ð¡Ð¡Ð¡Ð  Ð¸ Ð¿Ð¾ÑÐ²Ð¸Ð»ÑÑ Ð¡ÐÐ"/>
          <p:cNvPicPr/>
          <p:nvPr/>
        </p:nvPicPr>
        <p:blipFill>
          <a:blip r:embed="rId3">
            <a:alphaModFix/>
          </a:blip>
          <a:srcRect l="0" t="0" r="0" b="0"/>
          <a:stretch/>
        </p:blipFill>
        <p:spPr bwMode="auto">
          <a:xfrm>
            <a:off x="4899037" y="1952836"/>
            <a:ext cx="7053535" cy="3960725"/>
          </a:xfrm>
          <a:prstGeom prst="rect">
            <a:avLst/>
          </a:prstGeom>
          <a:noFill/>
          <a:ln>
            <a:noFill/>
          </a:ln>
          <a:effectLst>
            <a:outerShdw blurRad="292100" dist="139700" dir="2700000" algn="tl" rotWithShape="0">
              <a:srgbClr val="333333">
                <a:alpha val="64705"/>
              </a:srgbClr>
            </a:outerShdw>
          </a:effectLst>
        </p:spPr>
      </p:pic>
      <p:sp>
        <p:nvSpPr>
          <p:cNvPr id="223" name="Google Shape;223;p9"/>
          <p:cNvSpPr txBox="1"/>
          <p:nvPr/>
        </p:nvSpPr>
        <p:spPr bwMode="auto">
          <a:xfrm>
            <a:off x="4799856" y="5913561"/>
            <a:ext cx="7251896" cy="827808"/>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Autofit/>
          </a:bodyPr>
          <a:lstStyle/>
          <a:p>
            <a:pPr marL="0" marR="0" lvl="0" indent="0" algn="ctr">
              <a:spcBef>
                <a:spcPts val="0"/>
              </a:spcBef>
              <a:spcAft>
                <a:spcPts val="0"/>
              </a:spcAft>
              <a:buClr>
                <a:schemeClr val="hlink"/>
              </a:buClr>
              <a:buSzPts val="1600"/>
              <a:buFont typeface="Noto Sans Symbols"/>
              <a:buNone/>
              <a:defRPr/>
            </a:pPr>
            <a:r>
              <a:rPr lang="ru-RU" sz="1600" b="0">
                <a:solidFill>
                  <a:schemeClr val="dk2"/>
                </a:solidFill>
                <a:latin typeface="Cambria"/>
                <a:ea typeface="Cambria"/>
                <a:cs typeface="Cambria"/>
              </a:rPr>
              <a:t>Президент Украины Леонид Кравчук, Председатель Верховного Совета Республики Беларусь Станислав Шушкевич и Президент России Борис Ельцин после подписания Соглашения о создании СНГ в Беловежской пуще</a:t>
            </a:r>
            <a:endParaRPr/>
          </a:p>
        </p:txBody>
      </p:sp>
    </p:spTree>
  </p:cSld>
  <p:clrMapOvr>
    <a:masterClrMapping/>
  </p:clrMapOvr>
  <mc:AlternateContent xmlns:mc="http://schemas.openxmlformats.org/markup-compatibility/2006">
    <mc:Choice xmlns:p14="http://schemas.microsoft.com/office/powerpoint/2010/main" Requires="p14">
      <p:transition spd="med" p14:dur="700" advClick="1">
        <p:fade thruBlk="0"/>
      </p:transition>
    </mc:Choice>
    <mc:Fallback>
      <p:transition spd="med" advClick="1">
        <p:fade thruBlk="0"/>
      </p:transition>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cdb2004c017l">
  <a:themeElements>
    <a:clrScheme name="sample 3">
      <a:dk1>
        <a:srgbClr val="4C665F"/>
      </a:dk1>
      <a:lt1>
        <a:srgbClr val="FFFFFF"/>
      </a:lt1>
      <a:dk2>
        <a:srgbClr val="000000"/>
      </a:dk2>
      <a:lt2>
        <a:srgbClr val="DDDDDD"/>
      </a:lt2>
      <a:accent1>
        <a:srgbClr val="845084"/>
      </a:accent1>
      <a:accent2>
        <a:srgbClr val="C26840"/>
      </a:accent2>
      <a:accent3>
        <a:srgbClr val="FFFFFF"/>
      </a:accent3>
      <a:accent4>
        <a:srgbClr val="405650"/>
      </a:accent4>
      <a:accent5>
        <a:srgbClr val="C2B3C2"/>
      </a:accent5>
      <a:accent6>
        <a:srgbClr val="B05E39"/>
      </a:accent6>
      <a:hlink>
        <a:srgbClr val="C8BA74"/>
      </a:hlink>
      <a:folHlink>
        <a:srgbClr val="438BA1"/>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otalTime>0</TotalTime>
  <Words>0</Words>
  <Application>ONLYOFFICE/7.2.1.36</Application>
  <PresentationFormat>On-screen Show (4:3)</PresentationFormat>
  <Paragraphs>0</Paragraphs>
  <Slides>25</Slides>
  <Notes>25</Notes>
  <HiddenSlides>0</HiddenSlides>
  <MMClips>2</MMClips>
  <ScaleCrop>0</ScaleCrop>
  <HeadingPairs>
    <vt:vector size="4" baseType="variant">
      <vt:variant>
        <vt:lpstr>Theme</vt:lpstr>
      </vt:variant>
      <vt:variant>
        <vt:i4>1</vt:i4>
      </vt:variant>
      <vt:variant>
        <vt:lpstr>Slide Titles</vt:lpstr>
      </vt:variant>
      <vt:variant>
        <vt:i4>25</vt:i4>
      </vt:variant>
    </vt:vector>
  </HeadingPairs>
  <TitlesOfParts>
    <vt:vector size="26"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Ситник П.В.</dc:creator>
  <cp:keywords/>
  <dc:description/>
  <dc:identifier/>
  <dc:language/>
  <cp:lastModifiedBy/>
  <cp:revision>1</cp:revision>
  <dcterms:created xsi:type="dcterms:W3CDTF">2009-01-18T11:28:08Z</dcterms:created>
  <dcterms:modified xsi:type="dcterms:W3CDTF">2025-03-09T14:40:06Z</dcterms:modified>
  <cp:category/>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Автор">
    <vt:lpwstr>Ситник П.В.</vt:lpwstr>
  </property>
  <property fmtid="{D5CDD505-2E9C-101B-9397-08002B2CF9AE}" pid="3" name="Дата создания">
    <vt:lpwstr>07.12.2022</vt:lpwstr>
  </property>
</Properties>
</file>