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Open Sans Italics" charset="0"/>
      <p:regular r:id="rId14"/>
    </p:embeddedFont>
    <p:embeddedFont>
      <p:font typeface="Open Sans" charset="0"/>
      <p:regular r:id="rId15"/>
    </p:embeddedFont>
    <p:embeddedFont>
      <p:font typeface="Open Sans Bold Italics" charset="0"/>
      <p:regular r:id="rId16"/>
    </p:embeddedFont>
    <p:embeddedFont>
      <p:font typeface="Open Sans Bold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nva Sans Bold" charset="0"/>
      <p:regular r:id="rId22"/>
    </p:embeddedFont>
    <p:embeddedFont>
      <p:font typeface="Canva Sans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81811"/>
            <a:ext cx="16230600" cy="8302706"/>
            <a:chOff x="0" y="0"/>
            <a:chExt cx="21640800" cy="11070274"/>
          </a:xfrm>
        </p:grpSpPr>
        <p:grpSp>
          <p:nvGrpSpPr>
            <p:cNvPr id="3" name="Group 3"/>
            <p:cNvGrpSpPr/>
            <p:nvPr/>
          </p:nvGrpSpPr>
          <p:grpSpPr>
            <a:xfrm>
              <a:off x="1368062" y="1907071"/>
              <a:ext cx="19081623" cy="7355293"/>
              <a:chOff x="0" y="0"/>
              <a:chExt cx="9464596" cy="364826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2540"/>
                <a:ext cx="9464596" cy="3650808"/>
              </a:xfrm>
              <a:custGeom>
                <a:avLst/>
                <a:gdLst/>
                <a:ahLst/>
                <a:cxnLst/>
                <a:rect l="l" t="t" r="r" b="b"/>
                <a:pathLst>
                  <a:path w="9464596" h="3650808">
                    <a:moveTo>
                      <a:pt x="9462056" y="1110353"/>
                    </a:moveTo>
                    <a:lnTo>
                      <a:pt x="9464596" y="1093560"/>
                    </a:lnTo>
                    <a:lnTo>
                      <a:pt x="9458246" y="1097758"/>
                    </a:lnTo>
                    <a:lnTo>
                      <a:pt x="9458246" y="1071169"/>
                    </a:lnTo>
                    <a:cubicBezTo>
                      <a:pt x="9458246" y="1069770"/>
                      <a:pt x="9456976" y="1065571"/>
                      <a:pt x="9455706" y="1059974"/>
                    </a:cubicBezTo>
                    <a:lnTo>
                      <a:pt x="9455706" y="1057175"/>
                    </a:lnTo>
                    <a:lnTo>
                      <a:pt x="9454436" y="1057175"/>
                    </a:lnTo>
                    <a:cubicBezTo>
                      <a:pt x="9453166" y="1051577"/>
                      <a:pt x="9449356" y="1051577"/>
                      <a:pt x="9448086" y="1051577"/>
                    </a:cubicBezTo>
                    <a:cubicBezTo>
                      <a:pt x="9448086" y="1006795"/>
                      <a:pt x="9449356" y="960613"/>
                      <a:pt x="9450626" y="915831"/>
                    </a:cubicBezTo>
                    <a:cubicBezTo>
                      <a:pt x="9450626" y="903236"/>
                      <a:pt x="9451896" y="892041"/>
                      <a:pt x="9451896" y="879446"/>
                    </a:cubicBezTo>
                    <a:lnTo>
                      <a:pt x="9455706" y="879446"/>
                    </a:lnTo>
                    <a:lnTo>
                      <a:pt x="9455706" y="847090"/>
                    </a:lnTo>
                    <a:lnTo>
                      <a:pt x="9459516" y="847090"/>
                    </a:lnTo>
                    <a:lnTo>
                      <a:pt x="9459516" y="816610"/>
                    </a:lnTo>
                    <a:cubicBezTo>
                      <a:pt x="9462056" y="781050"/>
                      <a:pt x="9464596" y="726440"/>
                      <a:pt x="9462056" y="692150"/>
                    </a:cubicBezTo>
                    <a:cubicBezTo>
                      <a:pt x="9463326" y="674370"/>
                      <a:pt x="9460786" y="652780"/>
                      <a:pt x="9459516" y="641350"/>
                    </a:cubicBezTo>
                    <a:lnTo>
                      <a:pt x="9460786" y="641350"/>
                    </a:lnTo>
                    <a:lnTo>
                      <a:pt x="9456976" y="542290"/>
                    </a:lnTo>
                    <a:lnTo>
                      <a:pt x="9458246" y="541020"/>
                    </a:lnTo>
                    <a:lnTo>
                      <a:pt x="9458246" y="537210"/>
                    </a:lnTo>
                    <a:cubicBezTo>
                      <a:pt x="9458246" y="502920"/>
                      <a:pt x="9456976" y="468630"/>
                      <a:pt x="9456976" y="431800"/>
                    </a:cubicBezTo>
                    <a:cubicBezTo>
                      <a:pt x="9454436" y="361950"/>
                      <a:pt x="9453166" y="290830"/>
                      <a:pt x="9459516" y="213360"/>
                    </a:cubicBezTo>
                    <a:lnTo>
                      <a:pt x="9459516" y="207010"/>
                    </a:lnTo>
                    <a:cubicBezTo>
                      <a:pt x="9458246" y="191770"/>
                      <a:pt x="9458246" y="176530"/>
                      <a:pt x="9458246" y="158750"/>
                    </a:cubicBezTo>
                    <a:lnTo>
                      <a:pt x="9458246" y="80010"/>
                    </a:lnTo>
                    <a:lnTo>
                      <a:pt x="9463326" y="59690"/>
                    </a:lnTo>
                    <a:lnTo>
                      <a:pt x="9463326" y="8890"/>
                    </a:lnTo>
                    <a:lnTo>
                      <a:pt x="9456976" y="8890"/>
                    </a:lnTo>
                    <a:cubicBezTo>
                      <a:pt x="9418876" y="8890"/>
                      <a:pt x="9362996" y="7620"/>
                      <a:pt x="9347756" y="7620"/>
                    </a:cubicBezTo>
                    <a:cubicBezTo>
                      <a:pt x="9319816" y="7620"/>
                      <a:pt x="9304576" y="7620"/>
                      <a:pt x="9296956" y="8890"/>
                    </a:cubicBezTo>
                    <a:cubicBezTo>
                      <a:pt x="9263936" y="0"/>
                      <a:pt x="9185196" y="1270"/>
                      <a:pt x="9108996" y="3810"/>
                    </a:cubicBezTo>
                    <a:cubicBezTo>
                      <a:pt x="9070896" y="5080"/>
                      <a:pt x="9034066" y="5080"/>
                      <a:pt x="9008666" y="3810"/>
                    </a:cubicBezTo>
                    <a:lnTo>
                      <a:pt x="9004856" y="3810"/>
                    </a:lnTo>
                    <a:lnTo>
                      <a:pt x="9002316" y="10160"/>
                    </a:lnTo>
                    <a:cubicBezTo>
                      <a:pt x="8951516" y="10160"/>
                      <a:pt x="8901986" y="11430"/>
                      <a:pt x="8837216" y="13970"/>
                    </a:cubicBezTo>
                    <a:lnTo>
                      <a:pt x="8825786" y="13970"/>
                    </a:lnTo>
                    <a:lnTo>
                      <a:pt x="8827056" y="16510"/>
                    </a:lnTo>
                    <a:lnTo>
                      <a:pt x="8794036" y="16510"/>
                    </a:lnTo>
                    <a:lnTo>
                      <a:pt x="8794036" y="21590"/>
                    </a:lnTo>
                    <a:cubicBezTo>
                      <a:pt x="8771175" y="21590"/>
                      <a:pt x="8747046" y="20320"/>
                      <a:pt x="8720375" y="19050"/>
                    </a:cubicBezTo>
                    <a:cubicBezTo>
                      <a:pt x="8697516" y="17780"/>
                      <a:pt x="8674656" y="17780"/>
                      <a:pt x="8651796" y="16510"/>
                    </a:cubicBezTo>
                    <a:lnTo>
                      <a:pt x="8651796" y="15240"/>
                    </a:lnTo>
                    <a:cubicBezTo>
                      <a:pt x="8644175" y="13970"/>
                      <a:pt x="8635286" y="13970"/>
                      <a:pt x="8627666" y="12700"/>
                    </a:cubicBezTo>
                    <a:lnTo>
                      <a:pt x="8626396" y="44450"/>
                    </a:lnTo>
                    <a:lnTo>
                      <a:pt x="8622586" y="44450"/>
                    </a:lnTo>
                    <a:lnTo>
                      <a:pt x="8622586" y="13970"/>
                    </a:lnTo>
                    <a:cubicBezTo>
                      <a:pt x="8449098" y="10160"/>
                      <a:pt x="8218767" y="12700"/>
                      <a:pt x="7994052" y="15240"/>
                    </a:cubicBezTo>
                    <a:cubicBezTo>
                      <a:pt x="7763721" y="17780"/>
                      <a:pt x="7544624" y="20320"/>
                      <a:pt x="7342381" y="16510"/>
                    </a:cubicBezTo>
                    <a:cubicBezTo>
                      <a:pt x="7246878" y="17780"/>
                      <a:pt x="7173846" y="17780"/>
                      <a:pt x="7112050" y="16510"/>
                    </a:cubicBezTo>
                    <a:lnTo>
                      <a:pt x="7112050" y="15240"/>
                    </a:lnTo>
                    <a:lnTo>
                      <a:pt x="6921043" y="12700"/>
                    </a:lnTo>
                    <a:lnTo>
                      <a:pt x="6921043" y="16510"/>
                    </a:lnTo>
                    <a:cubicBezTo>
                      <a:pt x="6859246" y="16510"/>
                      <a:pt x="6791832" y="17780"/>
                      <a:pt x="6718800" y="17780"/>
                    </a:cubicBezTo>
                    <a:lnTo>
                      <a:pt x="6673857" y="12700"/>
                    </a:lnTo>
                    <a:lnTo>
                      <a:pt x="6645768" y="12700"/>
                    </a:lnTo>
                    <a:cubicBezTo>
                      <a:pt x="6572736" y="11430"/>
                      <a:pt x="6539029" y="11430"/>
                      <a:pt x="6527793" y="19050"/>
                    </a:cubicBezTo>
                    <a:lnTo>
                      <a:pt x="6527793" y="21590"/>
                    </a:lnTo>
                    <a:cubicBezTo>
                      <a:pt x="6499704" y="22860"/>
                      <a:pt x="6471615" y="22860"/>
                      <a:pt x="6449143" y="24130"/>
                    </a:cubicBezTo>
                    <a:cubicBezTo>
                      <a:pt x="6392965" y="19050"/>
                      <a:pt x="6319932" y="20320"/>
                      <a:pt x="6235665" y="20320"/>
                    </a:cubicBezTo>
                    <a:cubicBezTo>
                      <a:pt x="6151397" y="21590"/>
                      <a:pt x="6061511" y="21590"/>
                      <a:pt x="5999715" y="16510"/>
                    </a:cubicBezTo>
                    <a:lnTo>
                      <a:pt x="5994097" y="15240"/>
                    </a:lnTo>
                    <a:lnTo>
                      <a:pt x="5982862" y="15240"/>
                    </a:lnTo>
                    <a:cubicBezTo>
                      <a:pt x="5954772" y="16510"/>
                      <a:pt x="5842415" y="17780"/>
                      <a:pt x="5735676" y="19050"/>
                    </a:cubicBezTo>
                    <a:cubicBezTo>
                      <a:pt x="5634555" y="20320"/>
                      <a:pt x="5522197" y="21590"/>
                      <a:pt x="5432312" y="22860"/>
                    </a:cubicBezTo>
                    <a:cubicBezTo>
                      <a:pt x="5415459" y="20320"/>
                      <a:pt x="5381751" y="19050"/>
                      <a:pt x="5342426" y="19050"/>
                    </a:cubicBezTo>
                    <a:cubicBezTo>
                      <a:pt x="5213216" y="20320"/>
                      <a:pt x="5067152" y="21590"/>
                      <a:pt x="4887380" y="21590"/>
                    </a:cubicBezTo>
                    <a:lnTo>
                      <a:pt x="4881762" y="20320"/>
                    </a:lnTo>
                    <a:lnTo>
                      <a:pt x="4853673" y="21590"/>
                    </a:lnTo>
                    <a:cubicBezTo>
                      <a:pt x="4735698" y="21590"/>
                      <a:pt x="4617724" y="20320"/>
                      <a:pt x="4499749" y="20320"/>
                    </a:cubicBezTo>
                    <a:lnTo>
                      <a:pt x="4499749" y="17780"/>
                    </a:lnTo>
                    <a:cubicBezTo>
                      <a:pt x="4466041" y="19050"/>
                      <a:pt x="4432334" y="19050"/>
                      <a:pt x="4404245" y="20320"/>
                    </a:cubicBezTo>
                    <a:lnTo>
                      <a:pt x="4359302" y="20320"/>
                    </a:lnTo>
                    <a:cubicBezTo>
                      <a:pt x="4084027" y="19050"/>
                      <a:pt x="3797517" y="17780"/>
                      <a:pt x="3505389" y="17780"/>
                    </a:cubicBezTo>
                    <a:lnTo>
                      <a:pt x="3494153" y="17780"/>
                    </a:lnTo>
                    <a:lnTo>
                      <a:pt x="3477299" y="22860"/>
                    </a:lnTo>
                    <a:lnTo>
                      <a:pt x="3477299" y="27940"/>
                    </a:lnTo>
                    <a:lnTo>
                      <a:pt x="3466064" y="27940"/>
                    </a:lnTo>
                    <a:lnTo>
                      <a:pt x="3117757" y="16510"/>
                    </a:lnTo>
                    <a:cubicBezTo>
                      <a:pt x="3067196" y="16510"/>
                      <a:pt x="3039107" y="19050"/>
                      <a:pt x="3005400" y="20320"/>
                    </a:cubicBezTo>
                    <a:cubicBezTo>
                      <a:pt x="2954839" y="22860"/>
                      <a:pt x="2909896" y="26670"/>
                      <a:pt x="2763832" y="21590"/>
                    </a:cubicBezTo>
                    <a:lnTo>
                      <a:pt x="2763832" y="24130"/>
                    </a:lnTo>
                    <a:lnTo>
                      <a:pt x="2409908" y="24130"/>
                    </a:lnTo>
                    <a:cubicBezTo>
                      <a:pt x="1999804" y="24130"/>
                      <a:pt x="1527905" y="24130"/>
                      <a:pt x="1162744" y="19050"/>
                    </a:cubicBezTo>
                    <a:lnTo>
                      <a:pt x="1011062" y="17780"/>
                    </a:lnTo>
                    <a:lnTo>
                      <a:pt x="1072859" y="24130"/>
                    </a:lnTo>
                    <a:lnTo>
                      <a:pt x="1039152" y="24130"/>
                    </a:lnTo>
                    <a:cubicBezTo>
                      <a:pt x="893087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253"/>
                      <a:pt x="6350" y="875247"/>
                      <a:pt x="6350" y="936823"/>
                    </a:cubicBezTo>
                    <a:lnTo>
                      <a:pt x="10160" y="936823"/>
                    </a:lnTo>
                    <a:lnTo>
                      <a:pt x="10160" y="943820"/>
                    </a:lnTo>
                    <a:lnTo>
                      <a:pt x="19050" y="945219"/>
                    </a:lnTo>
                    <a:lnTo>
                      <a:pt x="19050" y="964811"/>
                    </a:lnTo>
                    <a:lnTo>
                      <a:pt x="12700" y="964811"/>
                    </a:lnTo>
                    <a:lnTo>
                      <a:pt x="16510" y="1020789"/>
                    </a:lnTo>
                    <a:lnTo>
                      <a:pt x="16510" y="1029186"/>
                    </a:lnTo>
                    <a:cubicBezTo>
                      <a:pt x="13970" y="1080965"/>
                      <a:pt x="10160" y="1134144"/>
                      <a:pt x="16510" y="1170529"/>
                    </a:cubicBezTo>
                    <a:cubicBezTo>
                      <a:pt x="16510" y="1173328"/>
                      <a:pt x="16510" y="1174728"/>
                      <a:pt x="15240" y="1176127"/>
                    </a:cubicBezTo>
                    <a:lnTo>
                      <a:pt x="12700" y="1177527"/>
                    </a:lnTo>
                    <a:lnTo>
                      <a:pt x="12700" y="1183124"/>
                    </a:lnTo>
                    <a:cubicBezTo>
                      <a:pt x="13970" y="1197119"/>
                      <a:pt x="13970" y="1218110"/>
                      <a:pt x="15240" y="1240501"/>
                    </a:cubicBezTo>
                    <a:cubicBezTo>
                      <a:pt x="16510" y="1285283"/>
                      <a:pt x="19050" y="1335663"/>
                      <a:pt x="21590" y="1359454"/>
                    </a:cubicBezTo>
                    <a:cubicBezTo>
                      <a:pt x="21590" y="1362253"/>
                      <a:pt x="20320" y="1365052"/>
                      <a:pt x="20320" y="1366451"/>
                    </a:cubicBezTo>
                    <a:cubicBezTo>
                      <a:pt x="20320" y="1367850"/>
                      <a:pt x="19050" y="1369250"/>
                      <a:pt x="19050" y="1370649"/>
                    </a:cubicBezTo>
                    <a:lnTo>
                      <a:pt x="21590" y="1370649"/>
                    </a:lnTo>
                    <a:lnTo>
                      <a:pt x="21590" y="1372049"/>
                    </a:lnTo>
                    <a:cubicBezTo>
                      <a:pt x="15240" y="1404236"/>
                      <a:pt x="17780" y="1471409"/>
                      <a:pt x="20320" y="1531585"/>
                    </a:cubicBezTo>
                    <a:cubicBezTo>
                      <a:pt x="21590" y="1576367"/>
                      <a:pt x="24130" y="1632345"/>
                      <a:pt x="20320" y="1643540"/>
                    </a:cubicBezTo>
                    <a:lnTo>
                      <a:pt x="16510" y="1643540"/>
                    </a:lnTo>
                    <a:lnTo>
                      <a:pt x="17780" y="1751297"/>
                    </a:lnTo>
                    <a:lnTo>
                      <a:pt x="11430" y="1751297"/>
                    </a:lnTo>
                    <a:cubicBezTo>
                      <a:pt x="11430" y="1763892"/>
                      <a:pt x="10160" y="1775088"/>
                      <a:pt x="10160" y="1786283"/>
                    </a:cubicBezTo>
                    <a:lnTo>
                      <a:pt x="8890" y="1784884"/>
                    </a:lnTo>
                    <a:lnTo>
                      <a:pt x="10160" y="1801677"/>
                    </a:lnTo>
                    <a:lnTo>
                      <a:pt x="10160" y="1805875"/>
                    </a:lnTo>
                    <a:lnTo>
                      <a:pt x="13970" y="1910833"/>
                    </a:lnTo>
                    <a:lnTo>
                      <a:pt x="21590" y="1910833"/>
                    </a:lnTo>
                    <a:cubicBezTo>
                      <a:pt x="22860" y="1917831"/>
                      <a:pt x="22860" y="1924828"/>
                      <a:pt x="24130" y="1930426"/>
                    </a:cubicBezTo>
                    <a:lnTo>
                      <a:pt x="22860" y="1929026"/>
                    </a:lnTo>
                    <a:lnTo>
                      <a:pt x="21590" y="1951417"/>
                    </a:lnTo>
                    <a:cubicBezTo>
                      <a:pt x="20320" y="1973808"/>
                      <a:pt x="20320" y="1992001"/>
                      <a:pt x="20320" y="2008794"/>
                    </a:cubicBezTo>
                    <a:cubicBezTo>
                      <a:pt x="17780" y="2017191"/>
                      <a:pt x="15240" y="2025588"/>
                      <a:pt x="13970" y="2035384"/>
                    </a:cubicBezTo>
                    <a:lnTo>
                      <a:pt x="12700" y="2039582"/>
                    </a:lnTo>
                    <a:lnTo>
                      <a:pt x="12700" y="2042381"/>
                    </a:lnTo>
                    <a:cubicBezTo>
                      <a:pt x="13970" y="2043780"/>
                      <a:pt x="15240" y="2049378"/>
                      <a:pt x="16510" y="2074568"/>
                    </a:cubicBezTo>
                    <a:cubicBezTo>
                      <a:pt x="16510" y="2108155"/>
                      <a:pt x="19050" y="2136143"/>
                      <a:pt x="22860" y="2179526"/>
                    </a:cubicBezTo>
                    <a:lnTo>
                      <a:pt x="12700" y="2220110"/>
                    </a:lnTo>
                    <a:cubicBezTo>
                      <a:pt x="8890" y="2235504"/>
                      <a:pt x="8890" y="2239702"/>
                      <a:pt x="8890" y="2246699"/>
                    </a:cubicBezTo>
                    <a:cubicBezTo>
                      <a:pt x="8890" y="2252297"/>
                      <a:pt x="8890" y="2260694"/>
                      <a:pt x="5080" y="2284484"/>
                    </a:cubicBezTo>
                    <a:lnTo>
                      <a:pt x="8890" y="2285884"/>
                    </a:lnTo>
                    <a:cubicBezTo>
                      <a:pt x="10160" y="2294280"/>
                      <a:pt x="10160" y="2326467"/>
                      <a:pt x="10160" y="2347459"/>
                    </a:cubicBezTo>
                    <a:cubicBezTo>
                      <a:pt x="10160" y="2389442"/>
                      <a:pt x="10160" y="2404836"/>
                      <a:pt x="12700" y="2409034"/>
                    </a:cubicBezTo>
                    <a:cubicBezTo>
                      <a:pt x="10160" y="2428627"/>
                      <a:pt x="8890" y="2446819"/>
                      <a:pt x="8890" y="2466412"/>
                    </a:cubicBezTo>
                    <a:cubicBezTo>
                      <a:pt x="7620" y="2488803"/>
                      <a:pt x="7620" y="2512593"/>
                      <a:pt x="2540" y="2541981"/>
                    </a:cubicBezTo>
                    <a:lnTo>
                      <a:pt x="0" y="2558774"/>
                    </a:lnTo>
                    <a:lnTo>
                      <a:pt x="6350" y="2554576"/>
                    </a:lnTo>
                    <a:lnTo>
                      <a:pt x="6350" y="2581166"/>
                    </a:lnTo>
                    <a:cubicBezTo>
                      <a:pt x="6350" y="2582565"/>
                      <a:pt x="7620" y="2586763"/>
                      <a:pt x="8890" y="2592361"/>
                    </a:cubicBezTo>
                    <a:lnTo>
                      <a:pt x="8890" y="2595160"/>
                    </a:lnTo>
                    <a:lnTo>
                      <a:pt x="10160" y="2595160"/>
                    </a:lnTo>
                    <a:cubicBezTo>
                      <a:pt x="11430" y="2600758"/>
                      <a:pt x="15240" y="2600758"/>
                      <a:pt x="16510" y="2600758"/>
                    </a:cubicBezTo>
                    <a:cubicBezTo>
                      <a:pt x="16510" y="2645540"/>
                      <a:pt x="15240" y="2691721"/>
                      <a:pt x="13970" y="2736504"/>
                    </a:cubicBezTo>
                    <a:cubicBezTo>
                      <a:pt x="13970" y="2749099"/>
                      <a:pt x="12700" y="2760294"/>
                      <a:pt x="12700" y="2772889"/>
                    </a:cubicBezTo>
                    <a:lnTo>
                      <a:pt x="8890" y="2772889"/>
                    </a:lnTo>
                    <a:lnTo>
                      <a:pt x="8890" y="2803718"/>
                    </a:lnTo>
                    <a:lnTo>
                      <a:pt x="6350" y="2803718"/>
                    </a:lnTo>
                    <a:lnTo>
                      <a:pt x="6350" y="2834198"/>
                    </a:lnTo>
                    <a:cubicBezTo>
                      <a:pt x="3810" y="2869758"/>
                      <a:pt x="1270" y="2924368"/>
                      <a:pt x="3810" y="2958658"/>
                    </a:cubicBezTo>
                    <a:cubicBezTo>
                      <a:pt x="2540" y="2976438"/>
                      <a:pt x="5080" y="2998028"/>
                      <a:pt x="6350" y="3009458"/>
                    </a:cubicBezTo>
                    <a:lnTo>
                      <a:pt x="5080" y="3009458"/>
                    </a:lnTo>
                    <a:lnTo>
                      <a:pt x="8890" y="3108518"/>
                    </a:lnTo>
                    <a:lnTo>
                      <a:pt x="7620" y="3109788"/>
                    </a:lnTo>
                    <a:lnTo>
                      <a:pt x="7620" y="3113598"/>
                    </a:lnTo>
                    <a:cubicBezTo>
                      <a:pt x="7620" y="3147888"/>
                      <a:pt x="8890" y="3182178"/>
                      <a:pt x="8890" y="3219008"/>
                    </a:cubicBezTo>
                    <a:cubicBezTo>
                      <a:pt x="11430" y="3288858"/>
                      <a:pt x="12700" y="3359978"/>
                      <a:pt x="6350" y="3437448"/>
                    </a:cubicBezTo>
                    <a:lnTo>
                      <a:pt x="6350" y="3443798"/>
                    </a:lnTo>
                    <a:cubicBezTo>
                      <a:pt x="7620" y="3459038"/>
                      <a:pt x="7620" y="3474278"/>
                      <a:pt x="7620" y="3492058"/>
                    </a:cubicBezTo>
                    <a:lnTo>
                      <a:pt x="7620" y="3570798"/>
                    </a:lnTo>
                    <a:lnTo>
                      <a:pt x="2540" y="3591118"/>
                    </a:lnTo>
                    <a:lnTo>
                      <a:pt x="2540" y="3641918"/>
                    </a:lnTo>
                    <a:lnTo>
                      <a:pt x="8890" y="3641918"/>
                    </a:lnTo>
                    <a:cubicBezTo>
                      <a:pt x="46990" y="3641918"/>
                      <a:pt x="102870" y="3643188"/>
                      <a:pt x="118110" y="3643188"/>
                    </a:cubicBezTo>
                    <a:cubicBezTo>
                      <a:pt x="146050" y="3643188"/>
                      <a:pt x="161290" y="3643188"/>
                      <a:pt x="168910" y="3641918"/>
                    </a:cubicBezTo>
                    <a:cubicBezTo>
                      <a:pt x="189230" y="3646998"/>
                      <a:pt x="227330" y="3648268"/>
                      <a:pt x="271780" y="3648268"/>
                    </a:cubicBezTo>
                    <a:cubicBezTo>
                      <a:pt x="298450" y="3648268"/>
                      <a:pt x="327660" y="3648268"/>
                      <a:pt x="356870" y="3646998"/>
                    </a:cubicBezTo>
                    <a:cubicBezTo>
                      <a:pt x="394970" y="3645728"/>
                      <a:pt x="431800" y="3645728"/>
                      <a:pt x="457200" y="3646998"/>
                    </a:cubicBezTo>
                    <a:lnTo>
                      <a:pt x="461010" y="3646998"/>
                    </a:lnTo>
                    <a:lnTo>
                      <a:pt x="463550" y="3640648"/>
                    </a:lnTo>
                    <a:cubicBezTo>
                      <a:pt x="514350" y="3640648"/>
                      <a:pt x="563880" y="3639378"/>
                      <a:pt x="628650" y="3636838"/>
                    </a:cubicBezTo>
                    <a:lnTo>
                      <a:pt x="640080" y="3636838"/>
                    </a:lnTo>
                    <a:lnTo>
                      <a:pt x="638810" y="3634298"/>
                    </a:lnTo>
                    <a:lnTo>
                      <a:pt x="671830" y="3634298"/>
                    </a:lnTo>
                    <a:lnTo>
                      <a:pt x="671830" y="3629218"/>
                    </a:lnTo>
                    <a:cubicBezTo>
                      <a:pt x="694690" y="3629218"/>
                      <a:pt x="718820" y="3630488"/>
                      <a:pt x="745490" y="3631758"/>
                    </a:cubicBezTo>
                    <a:cubicBezTo>
                      <a:pt x="763270" y="3633028"/>
                      <a:pt x="781050" y="3633028"/>
                      <a:pt x="798830" y="3634298"/>
                    </a:cubicBezTo>
                    <a:lnTo>
                      <a:pt x="798830" y="3645728"/>
                    </a:lnTo>
                    <a:lnTo>
                      <a:pt x="1151509" y="3645728"/>
                    </a:lnTo>
                    <a:cubicBezTo>
                      <a:pt x="1258248" y="3645728"/>
                      <a:pt x="1359369" y="3644458"/>
                      <a:pt x="1466108" y="3643188"/>
                    </a:cubicBezTo>
                    <a:cubicBezTo>
                      <a:pt x="1696440" y="3640648"/>
                      <a:pt x="1915536" y="3638108"/>
                      <a:pt x="2117779" y="3641918"/>
                    </a:cubicBezTo>
                    <a:cubicBezTo>
                      <a:pt x="2213283" y="3640648"/>
                      <a:pt x="2286315" y="3640648"/>
                      <a:pt x="2348111" y="3641918"/>
                    </a:cubicBezTo>
                    <a:lnTo>
                      <a:pt x="2348111" y="3643188"/>
                    </a:lnTo>
                    <a:lnTo>
                      <a:pt x="2387436" y="3643188"/>
                    </a:lnTo>
                    <a:lnTo>
                      <a:pt x="2533500" y="3645728"/>
                    </a:lnTo>
                    <a:lnTo>
                      <a:pt x="2533500" y="3641918"/>
                    </a:lnTo>
                    <a:cubicBezTo>
                      <a:pt x="2595297" y="3641918"/>
                      <a:pt x="2662711" y="3640648"/>
                      <a:pt x="2735743" y="3640648"/>
                    </a:cubicBezTo>
                    <a:lnTo>
                      <a:pt x="2786304" y="3646998"/>
                    </a:lnTo>
                    <a:lnTo>
                      <a:pt x="2820011" y="3646998"/>
                    </a:lnTo>
                    <a:cubicBezTo>
                      <a:pt x="2893043" y="3648268"/>
                      <a:pt x="2926750" y="3648268"/>
                      <a:pt x="2937986" y="3640648"/>
                    </a:cubicBezTo>
                    <a:lnTo>
                      <a:pt x="2937986" y="3638108"/>
                    </a:lnTo>
                    <a:cubicBezTo>
                      <a:pt x="2966075" y="3636838"/>
                      <a:pt x="2994164" y="3636838"/>
                      <a:pt x="3016635" y="3635568"/>
                    </a:cubicBezTo>
                    <a:cubicBezTo>
                      <a:pt x="3072814" y="3640648"/>
                      <a:pt x="3145846" y="3639378"/>
                      <a:pt x="3230114" y="3639378"/>
                    </a:cubicBezTo>
                    <a:cubicBezTo>
                      <a:pt x="3314382" y="3638108"/>
                      <a:pt x="3404267" y="3638108"/>
                      <a:pt x="3466064" y="3643188"/>
                    </a:cubicBezTo>
                    <a:lnTo>
                      <a:pt x="3471682" y="3644458"/>
                    </a:lnTo>
                    <a:lnTo>
                      <a:pt x="3482917" y="3644458"/>
                    </a:lnTo>
                    <a:cubicBezTo>
                      <a:pt x="3511006" y="3643188"/>
                      <a:pt x="3623363" y="3641918"/>
                      <a:pt x="3730103" y="3640648"/>
                    </a:cubicBezTo>
                    <a:cubicBezTo>
                      <a:pt x="3831224" y="3639378"/>
                      <a:pt x="3943581" y="3638108"/>
                      <a:pt x="4033467" y="3636838"/>
                    </a:cubicBezTo>
                    <a:cubicBezTo>
                      <a:pt x="4050320" y="3639378"/>
                      <a:pt x="4089645" y="3640648"/>
                      <a:pt x="4123352" y="3640648"/>
                    </a:cubicBezTo>
                    <a:cubicBezTo>
                      <a:pt x="4252563" y="3639378"/>
                      <a:pt x="4398627" y="3638108"/>
                      <a:pt x="4578398" y="3638108"/>
                    </a:cubicBezTo>
                    <a:lnTo>
                      <a:pt x="4584016" y="3639378"/>
                    </a:lnTo>
                    <a:lnTo>
                      <a:pt x="4612105" y="3638108"/>
                    </a:lnTo>
                    <a:cubicBezTo>
                      <a:pt x="4730080" y="3638108"/>
                      <a:pt x="4848055" y="3639378"/>
                      <a:pt x="4966030" y="3639378"/>
                    </a:cubicBezTo>
                    <a:lnTo>
                      <a:pt x="4966030" y="3641918"/>
                    </a:lnTo>
                    <a:lnTo>
                      <a:pt x="5061534" y="3639378"/>
                    </a:lnTo>
                    <a:lnTo>
                      <a:pt x="5106476" y="3639378"/>
                    </a:lnTo>
                    <a:cubicBezTo>
                      <a:pt x="5381751" y="3640648"/>
                      <a:pt x="5668262" y="3641918"/>
                      <a:pt x="5960390" y="3641918"/>
                    </a:cubicBezTo>
                    <a:lnTo>
                      <a:pt x="5971626" y="3641918"/>
                    </a:lnTo>
                    <a:lnTo>
                      <a:pt x="5988479" y="3636838"/>
                    </a:lnTo>
                    <a:lnTo>
                      <a:pt x="5988479" y="3631758"/>
                    </a:lnTo>
                    <a:lnTo>
                      <a:pt x="5999715" y="3631758"/>
                    </a:lnTo>
                    <a:lnTo>
                      <a:pt x="6348022" y="3643188"/>
                    </a:lnTo>
                    <a:cubicBezTo>
                      <a:pt x="6398582" y="3643188"/>
                      <a:pt x="6426672" y="3640648"/>
                      <a:pt x="6460379" y="3639378"/>
                    </a:cubicBezTo>
                    <a:cubicBezTo>
                      <a:pt x="6510940" y="3636838"/>
                      <a:pt x="6555882" y="3633028"/>
                      <a:pt x="6701947" y="3638108"/>
                    </a:cubicBezTo>
                    <a:lnTo>
                      <a:pt x="6701947" y="3635568"/>
                    </a:lnTo>
                    <a:lnTo>
                      <a:pt x="7050253" y="3635568"/>
                    </a:lnTo>
                    <a:cubicBezTo>
                      <a:pt x="7460356" y="3635568"/>
                      <a:pt x="7932256" y="3635568"/>
                      <a:pt x="8297417" y="3640648"/>
                    </a:cubicBezTo>
                    <a:lnTo>
                      <a:pt x="8449098" y="3641918"/>
                    </a:lnTo>
                    <a:lnTo>
                      <a:pt x="8387302" y="3635568"/>
                    </a:lnTo>
                    <a:lnTo>
                      <a:pt x="8421009" y="3635568"/>
                    </a:lnTo>
                    <a:cubicBezTo>
                      <a:pt x="8561456" y="3638108"/>
                      <a:pt x="8614966" y="3639378"/>
                      <a:pt x="8622586" y="3635568"/>
                    </a:cubicBezTo>
                    <a:lnTo>
                      <a:pt x="8622586" y="3636838"/>
                    </a:lnTo>
                    <a:cubicBezTo>
                      <a:pt x="8623856" y="3636838"/>
                      <a:pt x="8623856" y="3636838"/>
                      <a:pt x="8625125" y="3635568"/>
                    </a:cubicBezTo>
                    <a:cubicBezTo>
                      <a:pt x="8626396" y="3635568"/>
                      <a:pt x="8627666" y="3636838"/>
                      <a:pt x="8630206" y="3636838"/>
                    </a:cubicBezTo>
                    <a:lnTo>
                      <a:pt x="8630206" y="3643188"/>
                    </a:lnTo>
                    <a:cubicBezTo>
                      <a:pt x="8665766" y="3641918"/>
                      <a:pt x="8694975" y="3641918"/>
                      <a:pt x="8720375" y="3643188"/>
                    </a:cubicBezTo>
                    <a:cubicBezTo>
                      <a:pt x="8749586" y="3644458"/>
                      <a:pt x="8776256" y="3644458"/>
                      <a:pt x="8804196" y="3641918"/>
                    </a:cubicBezTo>
                    <a:cubicBezTo>
                      <a:pt x="8805466" y="3643188"/>
                      <a:pt x="8806736" y="3645728"/>
                      <a:pt x="8810546" y="3646998"/>
                    </a:cubicBezTo>
                    <a:lnTo>
                      <a:pt x="8813086" y="3646998"/>
                    </a:lnTo>
                    <a:cubicBezTo>
                      <a:pt x="8816896" y="3646998"/>
                      <a:pt x="8819436" y="3645728"/>
                      <a:pt x="8821975" y="3645728"/>
                    </a:cubicBezTo>
                    <a:lnTo>
                      <a:pt x="8821975" y="3650808"/>
                    </a:lnTo>
                    <a:cubicBezTo>
                      <a:pt x="8890556" y="3650808"/>
                      <a:pt x="8912146" y="3643188"/>
                      <a:pt x="8922306" y="3636838"/>
                    </a:cubicBezTo>
                    <a:cubicBezTo>
                      <a:pt x="8976916" y="3638108"/>
                      <a:pt x="9025175" y="3640648"/>
                      <a:pt x="9072166" y="3644458"/>
                    </a:cubicBezTo>
                    <a:lnTo>
                      <a:pt x="9072166" y="3639378"/>
                    </a:lnTo>
                    <a:lnTo>
                      <a:pt x="9089946" y="3639378"/>
                    </a:lnTo>
                    <a:lnTo>
                      <a:pt x="9089946" y="3635568"/>
                    </a:lnTo>
                    <a:lnTo>
                      <a:pt x="9164875" y="3635568"/>
                    </a:lnTo>
                    <a:lnTo>
                      <a:pt x="9211866" y="3638108"/>
                    </a:lnTo>
                    <a:lnTo>
                      <a:pt x="9213136" y="3638108"/>
                    </a:lnTo>
                    <a:cubicBezTo>
                      <a:pt x="9223296" y="3634298"/>
                      <a:pt x="9257586" y="3634298"/>
                      <a:pt x="9289336" y="3634298"/>
                    </a:cubicBezTo>
                    <a:cubicBezTo>
                      <a:pt x="9317275" y="3634298"/>
                      <a:pt x="9342675" y="3634298"/>
                      <a:pt x="9354106" y="3631758"/>
                    </a:cubicBezTo>
                    <a:lnTo>
                      <a:pt x="9417606" y="3631758"/>
                    </a:lnTo>
                    <a:lnTo>
                      <a:pt x="9417606" y="3625408"/>
                    </a:lnTo>
                    <a:lnTo>
                      <a:pt x="9434116" y="3625408"/>
                    </a:lnTo>
                    <a:lnTo>
                      <a:pt x="9434116" y="3619058"/>
                    </a:lnTo>
                    <a:cubicBezTo>
                      <a:pt x="9434116" y="3608898"/>
                      <a:pt x="9434116" y="3597468"/>
                      <a:pt x="9435386" y="3584768"/>
                    </a:cubicBezTo>
                    <a:lnTo>
                      <a:pt x="9435386" y="3572068"/>
                    </a:lnTo>
                    <a:cubicBezTo>
                      <a:pt x="9435386" y="3561908"/>
                      <a:pt x="9435386" y="3554288"/>
                      <a:pt x="9436656" y="3545398"/>
                    </a:cubicBezTo>
                    <a:lnTo>
                      <a:pt x="9437925" y="3528888"/>
                    </a:lnTo>
                    <a:cubicBezTo>
                      <a:pt x="9441736" y="3465388"/>
                      <a:pt x="9440466" y="3451418"/>
                      <a:pt x="9440466" y="3437448"/>
                    </a:cubicBezTo>
                    <a:cubicBezTo>
                      <a:pt x="9439196" y="3423478"/>
                      <a:pt x="9439196" y="3410778"/>
                      <a:pt x="9443006" y="3348548"/>
                    </a:cubicBezTo>
                    <a:lnTo>
                      <a:pt x="9444275" y="3330768"/>
                    </a:lnTo>
                    <a:lnTo>
                      <a:pt x="9432846" y="3343468"/>
                    </a:lnTo>
                    <a:cubicBezTo>
                      <a:pt x="9431575" y="3330768"/>
                      <a:pt x="9434116" y="3302828"/>
                      <a:pt x="9435386" y="3281238"/>
                    </a:cubicBezTo>
                    <a:cubicBezTo>
                      <a:pt x="9437925" y="3248218"/>
                      <a:pt x="9441736" y="3210118"/>
                      <a:pt x="9439196" y="3175828"/>
                    </a:cubicBezTo>
                    <a:lnTo>
                      <a:pt x="9448086" y="3203768"/>
                    </a:lnTo>
                    <a:lnTo>
                      <a:pt x="9446816" y="3156778"/>
                    </a:lnTo>
                    <a:cubicBezTo>
                      <a:pt x="9446816" y="3141538"/>
                      <a:pt x="9445546" y="3125028"/>
                      <a:pt x="9445546" y="3108518"/>
                    </a:cubicBezTo>
                    <a:cubicBezTo>
                      <a:pt x="9448086" y="3095818"/>
                      <a:pt x="9450625" y="3083118"/>
                      <a:pt x="9451896" y="3072958"/>
                    </a:cubicBezTo>
                    <a:lnTo>
                      <a:pt x="9456975" y="3072958"/>
                    </a:lnTo>
                    <a:cubicBezTo>
                      <a:pt x="9460786" y="3020888"/>
                      <a:pt x="9459516" y="3017078"/>
                      <a:pt x="9455706" y="3013268"/>
                    </a:cubicBezTo>
                    <a:cubicBezTo>
                      <a:pt x="9454436" y="3011998"/>
                      <a:pt x="9451896" y="3010728"/>
                      <a:pt x="9450625" y="3010728"/>
                    </a:cubicBezTo>
                    <a:cubicBezTo>
                      <a:pt x="9449356" y="3008188"/>
                      <a:pt x="9448086" y="3001838"/>
                      <a:pt x="9448086" y="2985328"/>
                    </a:cubicBezTo>
                    <a:cubicBezTo>
                      <a:pt x="9449356" y="2985328"/>
                      <a:pt x="9450625" y="2985328"/>
                      <a:pt x="9453166" y="2984058"/>
                    </a:cubicBezTo>
                    <a:cubicBezTo>
                      <a:pt x="9458246" y="2981518"/>
                      <a:pt x="9459516" y="2975168"/>
                      <a:pt x="9459516" y="2948498"/>
                    </a:cubicBezTo>
                    <a:cubicBezTo>
                      <a:pt x="9460786" y="2938338"/>
                      <a:pt x="9459516" y="2912938"/>
                      <a:pt x="9456975" y="2881188"/>
                    </a:cubicBezTo>
                    <a:cubicBezTo>
                      <a:pt x="9455706" y="2860868"/>
                      <a:pt x="9454436" y="2838008"/>
                      <a:pt x="9453166" y="2815148"/>
                    </a:cubicBezTo>
                    <a:lnTo>
                      <a:pt x="9453166" y="2792288"/>
                    </a:lnTo>
                    <a:cubicBezTo>
                      <a:pt x="9458246" y="2786883"/>
                      <a:pt x="9459516" y="2768691"/>
                      <a:pt x="9458246" y="2715512"/>
                    </a:cubicBezTo>
                    <a:lnTo>
                      <a:pt x="9454436" y="2715512"/>
                    </a:lnTo>
                    <a:lnTo>
                      <a:pt x="9454436" y="2708515"/>
                    </a:lnTo>
                    <a:lnTo>
                      <a:pt x="9445546" y="2707115"/>
                    </a:lnTo>
                    <a:lnTo>
                      <a:pt x="9445546" y="2687523"/>
                    </a:lnTo>
                    <a:lnTo>
                      <a:pt x="9451896" y="2687523"/>
                    </a:lnTo>
                    <a:lnTo>
                      <a:pt x="9448086" y="2631546"/>
                    </a:lnTo>
                    <a:lnTo>
                      <a:pt x="9448086" y="2623149"/>
                    </a:lnTo>
                    <a:cubicBezTo>
                      <a:pt x="9450625" y="2571370"/>
                      <a:pt x="9454436" y="2518191"/>
                      <a:pt x="9448086" y="2481805"/>
                    </a:cubicBezTo>
                    <a:cubicBezTo>
                      <a:pt x="9448086" y="2479006"/>
                      <a:pt x="9448086" y="2477607"/>
                      <a:pt x="9449356" y="2476208"/>
                    </a:cubicBezTo>
                    <a:lnTo>
                      <a:pt x="9451896" y="2474808"/>
                    </a:lnTo>
                    <a:lnTo>
                      <a:pt x="9451896" y="2469210"/>
                    </a:lnTo>
                    <a:cubicBezTo>
                      <a:pt x="9450625" y="2455216"/>
                      <a:pt x="9450625" y="2434224"/>
                      <a:pt x="9449356" y="2411833"/>
                    </a:cubicBezTo>
                    <a:cubicBezTo>
                      <a:pt x="9448086" y="2367051"/>
                      <a:pt x="9445546" y="2316671"/>
                      <a:pt x="9443006" y="2292881"/>
                    </a:cubicBezTo>
                    <a:cubicBezTo>
                      <a:pt x="9443006" y="2290082"/>
                      <a:pt x="9444275" y="2287283"/>
                      <a:pt x="9444275" y="2285884"/>
                    </a:cubicBezTo>
                    <a:cubicBezTo>
                      <a:pt x="9444275" y="2284484"/>
                      <a:pt x="9444275" y="2283085"/>
                      <a:pt x="9445546" y="2283085"/>
                    </a:cubicBezTo>
                    <a:lnTo>
                      <a:pt x="9440466" y="2280286"/>
                    </a:lnTo>
                    <a:lnTo>
                      <a:pt x="9446816" y="2281685"/>
                    </a:lnTo>
                    <a:lnTo>
                      <a:pt x="9448086" y="2280286"/>
                    </a:lnTo>
                    <a:lnTo>
                      <a:pt x="9448086" y="2278887"/>
                    </a:lnTo>
                    <a:cubicBezTo>
                      <a:pt x="9454436" y="2246699"/>
                      <a:pt x="9451896" y="2179526"/>
                      <a:pt x="9449356" y="2119350"/>
                    </a:cubicBezTo>
                    <a:cubicBezTo>
                      <a:pt x="9448086" y="2074568"/>
                      <a:pt x="9445546" y="2018591"/>
                      <a:pt x="9449356" y="2007395"/>
                    </a:cubicBezTo>
                    <a:lnTo>
                      <a:pt x="9453166" y="2007395"/>
                    </a:lnTo>
                    <a:lnTo>
                      <a:pt x="9451896" y="1899638"/>
                    </a:lnTo>
                    <a:lnTo>
                      <a:pt x="9458246" y="1899638"/>
                    </a:lnTo>
                    <a:cubicBezTo>
                      <a:pt x="9458246" y="1888443"/>
                      <a:pt x="9459516" y="1875848"/>
                      <a:pt x="9459516" y="1864652"/>
                    </a:cubicBezTo>
                    <a:lnTo>
                      <a:pt x="9460786" y="1867451"/>
                    </a:lnTo>
                    <a:lnTo>
                      <a:pt x="9459516" y="1849258"/>
                    </a:lnTo>
                    <a:lnTo>
                      <a:pt x="9459516" y="1846459"/>
                    </a:lnTo>
                    <a:lnTo>
                      <a:pt x="9455706" y="1741501"/>
                    </a:lnTo>
                    <a:lnTo>
                      <a:pt x="9448086" y="1741501"/>
                    </a:lnTo>
                    <a:cubicBezTo>
                      <a:pt x="9446816" y="1734504"/>
                      <a:pt x="9446816" y="1727507"/>
                      <a:pt x="9445546" y="1721909"/>
                    </a:cubicBezTo>
                    <a:lnTo>
                      <a:pt x="9446816" y="1723308"/>
                    </a:lnTo>
                    <a:lnTo>
                      <a:pt x="9448086" y="1700918"/>
                    </a:lnTo>
                    <a:cubicBezTo>
                      <a:pt x="9449356" y="1678526"/>
                      <a:pt x="9449356" y="1660334"/>
                      <a:pt x="9449356" y="1643540"/>
                    </a:cubicBezTo>
                    <a:cubicBezTo>
                      <a:pt x="9451896" y="1635144"/>
                      <a:pt x="9454436" y="1626747"/>
                      <a:pt x="9455706" y="1616951"/>
                    </a:cubicBezTo>
                    <a:lnTo>
                      <a:pt x="9456975" y="1612753"/>
                    </a:lnTo>
                    <a:lnTo>
                      <a:pt x="9453166" y="1609954"/>
                    </a:lnTo>
                    <a:cubicBezTo>
                      <a:pt x="9453166" y="1608554"/>
                      <a:pt x="9450625" y="1602957"/>
                      <a:pt x="9449356" y="1577767"/>
                    </a:cubicBezTo>
                    <a:cubicBezTo>
                      <a:pt x="9449356" y="1544180"/>
                      <a:pt x="9446816" y="1517591"/>
                      <a:pt x="9443006" y="1472809"/>
                    </a:cubicBezTo>
                    <a:lnTo>
                      <a:pt x="9453166" y="1432225"/>
                    </a:lnTo>
                    <a:cubicBezTo>
                      <a:pt x="9456975" y="1416831"/>
                      <a:pt x="9456975" y="1412633"/>
                      <a:pt x="9456975" y="1405635"/>
                    </a:cubicBezTo>
                    <a:cubicBezTo>
                      <a:pt x="9456975" y="1400038"/>
                      <a:pt x="9456975" y="1391641"/>
                      <a:pt x="9460786" y="1367851"/>
                    </a:cubicBezTo>
                    <a:lnTo>
                      <a:pt x="9456975" y="1366451"/>
                    </a:lnTo>
                    <a:cubicBezTo>
                      <a:pt x="9455706" y="1358054"/>
                      <a:pt x="9455706" y="1325867"/>
                      <a:pt x="9455706" y="1304876"/>
                    </a:cubicBezTo>
                    <a:cubicBezTo>
                      <a:pt x="9455706" y="1262892"/>
                      <a:pt x="9455706" y="1247499"/>
                      <a:pt x="9453166" y="1243300"/>
                    </a:cubicBezTo>
                    <a:cubicBezTo>
                      <a:pt x="9455706" y="1223708"/>
                      <a:pt x="9456975" y="1205515"/>
                      <a:pt x="9456975" y="1185923"/>
                    </a:cubicBezTo>
                    <a:cubicBezTo>
                      <a:pt x="9456975" y="1163532"/>
                      <a:pt x="9456975" y="1139742"/>
                      <a:pt x="9462056" y="1110353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3033588"/>
                    </a:moveTo>
                    <a:cubicBezTo>
                      <a:pt x="38100" y="3029778"/>
                      <a:pt x="36830" y="3027238"/>
                      <a:pt x="36830" y="3024698"/>
                    </a:cubicBezTo>
                    <a:lnTo>
                      <a:pt x="38100" y="3024698"/>
                    </a:lnTo>
                    <a:lnTo>
                      <a:pt x="38100" y="3033588"/>
                    </a:lnTo>
                    <a:close/>
                    <a:moveTo>
                      <a:pt x="9387126" y="546100"/>
                    </a:moveTo>
                    <a:lnTo>
                      <a:pt x="9388396" y="577850"/>
                    </a:lnTo>
                    <a:lnTo>
                      <a:pt x="9379506" y="563880"/>
                    </a:lnTo>
                    <a:lnTo>
                      <a:pt x="9382046" y="591820"/>
                    </a:lnTo>
                    <a:cubicBezTo>
                      <a:pt x="9387126" y="647700"/>
                      <a:pt x="9385856" y="669290"/>
                      <a:pt x="9384586" y="718820"/>
                    </a:cubicBezTo>
                    <a:lnTo>
                      <a:pt x="9383316" y="741680"/>
                    </a:lnTo>
                    <a:lnTo>
                      <a:pt x="9380776" y="762000"/>
                    </a:lnTo>
                    <a:cubicBezTo>
                      <a:pt x="9378236" y="786130"/>
                      <a:pt x="9378236" y="817880"/>
                      <a:pt x="9379506" y="843280"/>
                    </a:cubicBezTo>
                    <a:lnTo>
                      <a:pt x="9375696" y="843280"/>
                    </a:lnTo>
                    <a:lnTo>
                      <a:pt x="9375696" y="887842"/>
                    </a:lnTo>
                    <a:lnTo>
                      <a:pt x="9379506" y="887842"/>
                    </a:lnTo>
                    <a:lnTo>
                      <a:pt x="9384586" y="966211"/>
                    </a:lnTo>
                    <a:lnTo>
                      <a:pt x="9379506" y="966211"/>
                    </a:lnTo>
                    <a:cubicBezTo>
                      <a:pt x="9379506" y="973208"/>
                      <a:pt x="9379506" y="978806"/>
                      <a:pt x="9380776" y="985803"/>
                    </a:cubicBezTo>
                    <a:lnTo>
                      <a:pt x="9371886" y="985803"/>
                    </a:lnTo>
                    <a:lnTo>
                      <a:pt x="9371886" y="988602"/>
                    </a:lnTo>
                    <a:lnTo>
                      <a:pt x="9376966" y="1100557"/>
                    </a:lnTo>
                    <a:cubicBezTo>
                      <a:pt x="9375696" y="1104756"/>
                      <a:pt x="9375696" y="1111753"/>
                      <a:pt x="9374426" y="1121549"/>
                    </a:cubicBezTo>
                    <a:cubicBezTo>
                      <a:pt x="9373156" y="1129946"/>
                      <a:pt x="9371886" y="1142540"/>
                      <a:pt x="9370616" y="1145339"/>
                    </a:cubicBezTo>
                    <a:lnTo>
                      <a:pt x="9369346" y="1145339"/>
                    </a:lnTo>
                    <a:cubicBezTo>
                      <a:pt x="9368076" y="1176127"/>
                      <a:pt x="9369346" y="1212512"/>
                      <a:pt x="9371886" y="1251697"/>
                    </a:cubicBezTo>
                    <a:cubicBezTo>
                      <a:pt x="9374426" y="1296479"/>
                      <a:pt x="9376966" y="1344060"/>
                      <a:pt x="9374426" y="1388842"/>
                    </a:cubicBezTo>
                    <a:lnTo>
                      <a:pt x="9374426" y="1391641"/>
                    </a:lnTo>
                    <a:cubicBezTo>
                      <a:pt x="9375696" y="1395839"/>
                      <a:pt x="9375696" y="1407035"/>
                      <a:pt x="9376966" y="1421029"/>
                    </a:cubicBezTo>
                    <a:cubicBezTo>
                      <a:pt x="9376966" y="1443420"/>
                      <a:pt x="9375696" y="1464412"/>
                      <a:pt x="9375696" y="1486803"/>
                    </a:cubicBezTo>
                    <a:cubicBezTo>
                      <a:pt x="9374426" y="1541381"/>
                      <a:pt x="9371886" y="1598758"/>
                      <a:pt x="9376966" y="1667331"/>
                    </a:cubicBezTo>
                    <a:lnTo>
                      <a:pt x="9368076" y="1721909"/>
                    </a:lnTo>
                    <a:lnTo>
                      <a:pt x="9368076" y="1723308"/>
                    </a:lnTo>
                    <a:cubicBezTo>
                      <a:pt x="9368076" y="1744300"/>
                      <a:pt x="9369346" y="1751297"/>
                      <a:pt x="9375696" y="1752697"/>
                    </a:cubicBezTo>
                    <a:cubicBezTo>
                      <a:pt x="9378236" y="1752697"/>
                      <a:pt x="9379506" y="1752697"/>
                      <a:pt x="9382046" y="1749898"/>
                    </a:cubicBezTo>
                    <a:cubicBezTo>
                      <a:pt x="9382046" y="1756895"/>
                      <a:pt x="9382046" y="1763892"/>
                      <a:pt x="9383316" y="1775088"/>
                    </a:cubicBezTo>
                    <a:cubicBezTo>
                      <a:pt x="9384586" y="1804476"/>
                      <a:pt x="9383316" y="1815671"/>
                      <a:pt x="9383316" y="1821269"/>
                    </a:cubicBezTo>
                    <a:cubicBezTo>
                      <a:pt x="9382046" y="1821269"/>
                      <a:pt x="9380776" y="1821269"/>
                      <a:pt x="9378236" y="1822669"/>
                    </a:cubicBezTo>
                    <a:cubicBezTo>
                      <a:pt x="9374426" y="1825467"/>
                      <a:pt x="9373156" y="1831065"/>
                      <a:pt x="9373156" y="1838062"/>
                    </a:cubicBezTo>
                    <a:lnTo>
                      <a:pt x="9374426" y="1847859"/>
                    </a:lnTo>
                    <a:cubicBezTo>
                      <a:pt x="9378236" y="1878646"/>
                      <a:pt x="9382046" y="1919230"/>
                      <a:pt x="9382046" y="1965412"/>
                    </a:cubicBezTo>
                    <a:lnTo>
                      <a:pt x="9380776" y="1965412"/>
                    </a:lnTo>
                    <a:lnTo>
                      <a:pt x="9380776" y="1958414"/>
                    </a:lnTo>
                    <a:cubicBezTo>
                      <a:pt x="9379506" y="1929026"/>
                      <a:pt x="9378236" y="1926227"/>
                      <a:pt x="9371886" y="1926227"/>
                    </a:cubicBezTo>
                    <a:cubicBezTo>
                      <a:pt x="9364266" y="1926227"/>
                      <a:pt x="9364266" y="1931825"/>
                      <a:pt x="9361726" y="1957015"/>
                    </a:cubicBezTo>
                    <a:lnTo>
                      <a:pt x="9360456" y="1961213"/>
                    </a:lnTo>
                    <a:lnTo>
                      <a:pt x="9364266" y="1964012"/>
                    </a:lnTo>
                    <a:cubicBezTo>
                      <a:pt x="9370616" y="1972409"/>
                      <a:pt x="9370616" y="2035384"/>
                      <a:pt x="9370616" y="2082965"/>
                    </a:cubicBezTo>
                    <a:cubicBezTo>
                      <a:pt x="9370616" y="2165532"/>
                      <a:pt x="9373156" y="2199118"/>
                      <a:pt x="9379506" y="2208914"/>
                    </a:cubicBezTo>
                    <a:lnTo>
                      <a:pt x="9378236" y="2221509"/>
                    </a:lnTo>
                    <a:lnTo>
                      <a:pt x="9375696" y="2221509"/>
                    </a:lnTo>
                    <a:cubicBezTo>
                      <a:pt x="9371886" y="2262093"/>
                      <a:pt x="9374426" y="2277487"/>
                      <a:pt x="9378236" y="2295680"/>
                    </a:cubicBezTo>
                    <a:cubicBezTo>
                      <a:pt x="9382046" y="2312473"/>
                      <a:pt x="9385856" y="2332065"/>
                      <a:pt x="9384586" y="2382445"/>
                    </a:cubicBezTo>
                    <a:cubicBezTo>
                      <a:pt x="9383316" y="2400638"/>
                      <a:pt x="9383316" y="2413233"/>
                      <a:pt x="9382046" y="2418830"/>
                    </a:cubicBezTo>
                    <a:lnTo>
                      <a:pt x="9378236" y="2418830"/>
                    </a:lnTo>
                    <a:lnTo>
                      <a:pt x="9382046" y="2497199"/>
                    </a:lnTo>
                    <a:lnTo>
                      <a:pt x="9382046" y="2501398"/>
                    </a:lnTo>
                    <a:lnTo>
                      <a:pt x="9379506" y="2501398"/>
                    </a:lnTo>
                    <a:lnTo>
                      <a:pt x="9380776" y="2586763"/>
                    </a:lnTo>
                    <a:lnTo>
                      <a:pt x="9375696" y="2576967"/>
                    </a:lnTo>
                    <a:lnTo>
                      <a:pt x="9380776" y="2611953"/>
                    </a:lnTo>
                    <a:cubicBezTo>
                      <a:pt x="9382046" y="2621749"/>
                      <a:pt x="9384586" y="2638543"/>
                      <a:pt x="9385856" y="2653936"/>
                    </a:cubicBezTo>
                    <a:lnTo>
                      <a:pt x="9382046" y="2669330"/>
                    </a:lnTo>
                    <a:cubicBezTo>
                      <a:pt x="9373156" y="2701518"/>
                      <a:pt x="9374426" y="2716911"/>
                      <a:pt x="9375696" y="2740702"/>
                    </a:cubicBezTo>
                    <a:cubicBezTo>
                      <a:pt x="9376966" y="2750498"/>
                      <a:pt x="9376966" y="2761693"/>
                      <a:pt x="9378236" y="2777087"/>
                    </a:cubicBezTo>
                    <a:lnTo>
                      <a:pt x="9373156" y="2794828"/>
                    </a:lnTo>
                    <a:cubicBezTo>
                      <a:pt x="9371886" y="2798638"/>
                      <a:pt x="9371886" y="2801178"/>
                      <a:pt x="9370616" y="2804988"/>
                    </a:cubicBezTo>
                    <a:lnTo>
                      <a:pt x="9378236" y="2804988"/>
                    </a:lnTo>
                    <a:lnTo>
                      <a:pt x="9378236" y="2815148"/>
                    </a:lnTo>
                    <a:lnTo>
                      <a:pt x="9373156" y="2815148"/>
                    </a:lnTo>
                    <a:cubicBezTo>
                      <a:pt x="9370616" y="2827848"/>
                      <a:pt x="9369346" y="2849438"/>
                      <a:pt x="9368076" y="2877378"/>
                    </a:cubicBezTo>
                    <a:cubicBezTo>
                      <a:pt x="9366806" y="2897698"/>
                      <a:pt x="9366806" y="2919288"/>
                      <a:pt x="9364266" y="2944688"/>
                    </a:cubicBezTo>
                    <a:lnTo>
                      <a:pt x="9376966" y="2945958"/>
                    </a:lnTo>
                    <a:cubicBezTo>
                      <a:pt x="9378236" y="2943418"/>
                      <a:pt x="9378236" y="2937068"/>
                      <a:pt x="9379506" y="2930718"/>
                    </a:cubicBezTo>
                    <a:lnTo>
                      <a:pt x="9383316" y="2930718"/>
                    </a:lnTo>
                    <a:cubicBezTo>
                      <a:pt x="9383316" y="2938338"/>
                      <a:pt x="9384586" y="2947228"/>
                      <a:pt x="9385856" y="2956118"/>
                    </a:cubicBezTo>
                    <a:cubicBezTo>
                      <a:pt x="9380776" y="2962468"/>
                      <a:pt x="9380776" y="2980248"/>
                      <a:pt x="9382046" y="3018348"/>
                    </a:cubicBezTo>
                    <a:lnTo>
                      <a:pt x="9382046" y="3028508"/>
                    </a:lnTo>
                    <a:lnTo>
                      <a:pt x="9373156" y="3025968"/>
                    </a:lnTo>
                    <a:lnTo>
                      <a:pt x="9373156" y="3036128"/>
                    </a:lnTo>
                    <a:cubicBezTo>
                      <a:pt x="9374426" y="3066608"/>
                      <a:pt x="9376966" y="3075498"/>
                      <a:pt x="9379506" y="3086928"/>
                    </a:cubicBezTo>
                    <a:cubicBezTo>
                      <a:pt x="9380776" y="3092008"/>
                      <a:pt x="9382046" y="3098358"/>
                      <a:pt x="9383316" y="3107248"/>
                    </a:cubicBezTo>
                    <a:cubicBezTo>
                      <a:pt x="9382046" y="3154238"/>
                      <a:pt x="9376966" y="3166938"/>
                      <a:pt x="9371886" y="3177098"/>
                    </a:cubicBezTo>
                    <a:lnTo>
                      <a:pt x="9370616" y="3179638"/>
                    </a:lnTo>
                    <a:lnTo>
                      <a:pt x="9370616" y="3182178"/>
                    </a:lnTo>
                    <a:cubicBezTo>
                      <a:pt x="9370616" y="3211388"/>
                      <a:pt x="9370616" y="3215198"/>
                      <a:pt x="9376966" y="3216468"/>
                    </a:cubicBezTo>
                    <a:cubicBezTo>
                      <a:pt x="9379506" y="3216468"/>
                      <a:pt x="9380776" y="3216468"/>
                      <a:pt x="9382046" y="3215198"/>
                    </a:cubicBezTo>
                    <a:lnTo>
                      <a:pt x="9382046" y="3222818"/>
                    </a:lnTo>
                    <a:cubicBezTo>
                      <a:pt x="9379506" y="3288858"/>
                      <a:pt x="9382046" y="3337118"/>
                      <a:pt x="9385856" y="3410778"/>
                    </a:cubicBezTo>
                    <a:lnTo>
                      <a:pt x="9387126" y="3423478"/>
                    </a:lnTo>
                    <a:cubicBezTo>
                      <a:pt x="9380776" y="3423478"/>
                      <a:pt x="9380776" y="3429828"/>
                      <a:pt x="9379506" y="3432368"/>
                    </a:cubicBezTo>
                    <a:lnTo>
                      <a:pt x="9379506" y="3433638"/>
                    </a:lnTo>
                    <a:lnTo>
                      <a:pt x="9383316" y="3459038"/>
                    </a:lnTo>
                    <a:lnTo>
                      <a:pt x="9380776" y="3455228"/>
                    </a:lnTo>
                    <a:lnTo>
                      <a:pt x="9382046" y="3483168"/>
                    </a:lnTo>
                    <a:cubicBezTo>
                      <a:pt x="9383316" y="3499678"/>
                      <a:pt x="9384586" y="3503488"/>
                      <a:pt x="9387126" y="3507298"/>
                    </a:cubicBezTo>
                    <a:cubicBezTo>
                      <a:pt x="9388396" y="3509838"/>
                      <a:pt x="9390936" y="3512378"/>
                      <a:pt x="9392206" y="3542858"/>
                    </a:cubicBezTo>
                    <a:lnTo>
                      <a:pt x="9392206" y="3545398"/>
                    </a:lnTo>
                    <a:cubicBezTo>
                      <a:pt x="9394746" y="3551748"/>
                      <a:pt x="9393476" y="3566988"/>
                      <a:pt x="9392206" y="3577148"/>
                    </a:cubicBezTo>
                    <a:lnTo>
                      <a:pt x="9378236" y="3575878"/>
                    </a:lnTo>
                    <a:lnTo>
                      <a:pt x="9352836" y="3573338"/>
                    </a:lnTo>
                    <a:cubicBezTo>
                      <a:pt x="9332516" y="3572068"/>
                      <a:pt x="9313466" y="3573338"/>
                      <a:pt x="9298226" y="3574608"/>
                    </a:cubicBezTo>
                    <a:lnTo>
                      <a:pt x="9298226" y="3570798"/>
                    </a:lnTo>
                    <a:lnTo>
                      <a:pt x="9293146" y="3568258"/>
                    </a:lnTo>
                    <a:lnTo>
                      <a:pt x="9246156" y="3572068"/>
                    </a:lnTo>
                    <a:cubicBezTo>
                      <a:pt x="9201706" y="3574608"/>
                      <a:pt x="9194086" y="3575878"/>
                      <a:pt x="9148366" y="3580958"/>
                    </a:cubicBezTo>
                    <a:cubicBezTo>
                      <a:pt x="9121696" y="3578418"/>
                      <a:pt x="9095026" y="3577148"/>
                      <a:pt x="9068356" y="3577148"/>
                    </a:cubicBezTo>
                    <a:lnTo>
                      <a:pt x="9054386" y="3577148"/>
                    </a:lnTo>
                    <a:cubicBezTo>
                      <a:pt x="9044226" y="3575878"/>
                      <a:pt x="9031526" y="3574608"/>
                      <a:pt x="9015016" y="3574608"/>
                    </a:cubicBezTo>
                    <a:lnTo>
                      <a:pt x="9015016" y="3577148"/>
                    </a:lnTo>
                    <a:lnTo>
                      <a:pt x="9012476" y="3577148"/>
                    </a:lnTo>
                    <a:cubicBezTo>
                      <a:pt x="9011206" y="3575878"/>
                      <a:pt x="9009936" y="3575878"/>
                      <a:pt x="9008666" y="3574608"/>
                    </a:cubicBezTo>
                    <a:lnTo>
                      <a:pt x="9006126" y="3574608"/>
                    </a:lnTo>
                    <a:cubicBezTo>
                      <a:pt x="8994696" y="3577148"/>
                      <a:pt x="8981996" y="3578418"/>
                      <a:pt x="8966756" y="3579688"/>
                    </a:cubicBezTo>
                    <a:lnTo>
                      <a:pt x="8948976" y="3572068"/>
                    </a:lnTo>
                    <a:lnTo>
                      <a:pt x="8942626" y="3577148"/>
                    </a:lnTo>
                    <a:lnTo>
                      <a:pt x="8827056" y="3572068"/>
                    </a:lnTo>
                    <a:cubicBezTo>
                      <a:pt x="8809276" y="3574608"/>
                      <a:pt x="8791496" y="3575878"/>
                      <a:pt x="8774986" y="3578418"/>
                    </a:cubicBezTo>
                    <a:cubicBezTo>
                      <a:pt x="8749586" y="3578418"/>
                      <a:pt x="8725456" y="3577148"/>
                      <a:pt x="8700056" y="3577148"/>
                    </a:cubicBezTo>
                    <a:lnTo>
                      <a:pt x="8700056" y="3572068"/>
                    </a:lnTo>
                    <a:lnTo>
                      <a:pt x="8649256" y="3575878"/>
                    </a:lnTo>
                    <a:cubicBezTo>
                      <a:pt x="8640366" y="3575878"/>
                      <a:pt x="8632746" y="3575878"/>
                      <a:pt x="8622586" y="3574608"/>
                    </a:cubicBezTo>
                    <a:lnTo>
                      <a:pt x="8622586" y="3573338"/>
                    </a:lnTo>
                    <a:cubicBezTo>
                      <a:pt x="8533367" y="3569528"/>
                      <a:pt x="8376067" y="3568258"/>
                      <a:pt x="8190678" y="3568258"/>
                    </a:cubicBezTo>
                    <a:lnTo>
                      <a:pt x="8061468" y="3568258"/>
                    </a:lnTo>
                    <a:lnTo>
                      <a:pt x="8112028" y="3573338"/>
                    </a:lnTo>
                    <a:cubicBezTo>
                      <a:pt x="8078321" y="3573338"/>
                      <a:pt x="8055849" y="3572068"/>
                      <a:pt x="8027760" y="3572068"/>
                    </a:cubicBezTo>
                    <a:cubicBezTo>
                      <a:pt x="8010907" y="3572068"/>
                      <a:pt x="7994053" y="3570798"/>
                      <a:pt x="7977200" y="3570798"/>
                    </a:cubicBezTo>
                    <a:lnTo>
                      <a:pt x="7965964" y="3570798"/>
                    </a:lnTo>
                    <a:cubicBezTo>
                      <a:pt x="7949110" y="3572068"/>
                      <a:pt x="7926639" y="3573338"/>
                      <a:pt x="7915403" y="3575878"/>
                    </a:cubicBezTo>
                    <a:lnTo>
                      <a:pt x="7915403" y="3574608"/>
                    </a:lnTo>
                    <a:cubicBezTo>
                      <a:pt x="7786193" y="3570798"/>
                      <a:pt x="7696307" y="3572068"/>
                      <a:pt x="7623275" y="3575878"/>
                    </a:cubicBezTo>
                    <a:lnTo>
                      <a:pt x="7612039" y="3575878"/>
                    </a:lnTo>
                    <a:cubicBezTo>
                      <a:pt x="7342382" y="3575878"/>
                      <a:pt x="7039018" y="3575878"/>
                      <a:pt x="6971604" y="3568258"/>
                    </a:cubicBezTo>
                    <a:lnTo>
                      <a:pt x="6960368" y="3568258"/>
                    </a:lnTo>
                    <a:cubicBezTo>
                      <a:pt x="6864865" y="3568258"/>
                      <a:pt x="6836776" y="3568258"/>
                      <a:pt x="6831158" y="3574608"/>
                    </a:cubicBezTo>
                    <a:lnTo>
                      <a:pt x="6786215" y="3574608"/>
                    </a:lnTo>
                    <a:lnTo>
                      <a:pt x="6713183" y="3570798"/>
                    </a:lnTo>
                    <a:lnTo>
                      <a:pt x="6645769" y="3575878"/>
                    </a:lnTo>
                    <a:cubicBezTo>
                      <a:pt x="6612062" y="3575878"/>
                      <a:pt x="6578354" y="3575878"/>
                      <a:pt x="6555883" y="3574608"/>
                    </a:cubicBezTo>
                    <a:lnTo>
                      <a:pt x="6555883" y="3565718"/>
                    </a:lnTo>
                    <a:cubicBezTo>
                      <a:pt x="6415437" y="3563178"/>
                      <a:pt x="6207576" y="3564448"/>
                      <a:pt x="6055894" y="3565718"/>
                    </a:cubicBezTo>
                    <a:cubicBezTo>
                      <a:pt x="5988480" y="3565718"/>
                      <a:pt x="5926684" y="3566988"/>
                      <a:pt x="5892977" y="3566988"/>
                    </a:cubicBezTo>
                    <a:lnTo>
                      <a:pt x="5892977" y="3569528"/>
                    </a:lnTo>
                    <a:lnTo>
                      <a:pt x="5432313" y="3569528"/>
                    </a:lnTo>
                    <a:lnTo>
                      <a:pt x="5432313" y="3566988"/>
                    </a:lnTo>
                    <a:cubicBezTo>
                      <a:pt x="5415459" y="3568258"/>
                      <a:pt x="5398606" y="3568258"/>
                      <a:pt x="5387370" y="3569528"/>
                    </a:cubicBezTo>
                    <a:lnTo>
                      <a:pt x="5235688" y="3569528"/>
                    </a:lnTo>
                    <a:cubicBezTo>
                      <a:pt x="4836820" y="3569528"/>
                      <a:pt x="4421100" y="3569528"/>
                      <a:pt x="4055939" y="3573338"/>
                    </a:cubicBezTo>
                    <a:lnTo>
                      <a:pt x="4033468" y="3573338"/>
                    </a:lnTo>
                    <a:cubicBezTo>
                      <a:pt x="3994143" y="3573338"/>
                      <a:pt x="3960435" y="3574608"/>
                      <a:pt x="3921111" y="3574608"/>
                    </a:cubicBezTo>
                    <a:lnTo>
                      <a:pt x="3730104" y="3577148"/>
                    </a:lnTo>
                    <a:lnTo>
                      <a:pt x="3769428" y="3579688"/>
                    </a:lnTo>
                    <a:lnTo>
                      <a:pt x="3685161" y="3579688"/>
                    </a:lnTo>
                    <a:cubicBezTo>
                      <a:pt x="3657071" y="3575878"/>
                      <a:pt x="3606511" y="3573338"/>
                      <a:pt x="3572804" y="3570798"/>
                    </a:cubicBezTo>
                    <a:lnTo>
                      <a:pt x="3567186" y="3577148"/>
                    </a:lnTo>
                    <a:lnTo>
                      <a:pt x="3561568" y="3572068"/>
                    </a:lnTo>
                    <a:cubicBezTo>
                      <a:pt x="3544715" y="3573338"/>
                      <a:pt x="3437975" y="3572068"/>
                      <a:pt x="3348090" y="3572068"/>
                    </a:cubicBezTo>
                    <a:lnTo>
                      <a:pt x="3089668" y="3572068"/>
                    </a:lnTo>
                    <a:lnTo>
                      <a:pt x="3089668" y="3575878"/>
                    </a:lnTo>
                    <a:cubicBezTo>
                      <a:pt x="3067197" y="3575878"/>
                      <a:pt x="3050343" y="3575878"/>
                      <a:pt x="3027872" y="3577148"/>
                    </a:cubicBezTo>
                    <a:lnTo>
                      <a:pt x="3022254" y="3577148"/>
                    </a:lnTo>
                    <a:cubicBezTo>
                      <a:pt x="2960458" y="3578418"/>
                      <a:pt x="2893044" y="3579688"/>
                      <a:pt x="2814394" y="3580958"/>
                    </a:cubicBezTo>
                    <a:cubicBezTo>
                      <a:pt x="2820012" y="3579688"/>
                      <a:pt x="2820012" y="3578418"/>
                      <a:pt x="2825629" y="3577148"/>
                    </a:cubicBezTo>
                    <a:cubicBezTo>
                      <a:pt x="2831247" y="3570798"/>
                      <a:pt x="2797540" y="3566988"/>
                      <a:pt x="2780687" y="3565718"/>
                    </a:cubicBezTo>
                    <a:lnTo>
                      <a:pt x="2769451" y="3565718"/>
                    </a:lnTo>
                    <a:cubicBezTo>
                      <a:pt x="2617769" y="3564448"/>
                      <a:pt x="2589680" y="3565718"/>
                      <a:pt x="2567208" y="3569528"/>
                    </a:cubicBezTo>
                    <a:cubicBezTo>
                      <a:pt x="2561590" y="3570798"/>
                      <a:pt x="2544737" y="3572068"/>
                      <a:pt x="2421144" y="3570798"/>
                    </a:cubicBezTo>
                    <a:lnTo>
                      <a:pt x="2409908" y="3570798"/>
                    </a:lnTo>
                    <a:cubicBezTo>
                      <a:pt x="2393055" y="3572068"/>
                      <a:pt x="2381819" y="3573338"/>
                      <a:pt x="2376201" y="3574608"/>
                    </a:cubicBezTo>
                    <a:cubicBezTo>
                      <a:pt x="2230137" y="3575878"/>
                      <a:pt x="2179576" y="3577148"/>
                      <a:pt x="2140252" y="3578418"/>
                    </a:cubicBezTo>
                    <a:lnTo>
                      <a:pt x="1999805" y="3575878"/>
                    </a:lnTo>
                    <a:cubicBezTo>
                      <a:pt x="1949245" y="3574608"/>
                      <a:pt x="1921155" y="3574608"/>
                      <a:pt x="1904302" y="3573338"/>
                    </a:cubicBezTo>
                    <a:lnTo>
                      <a:pt x="1904302" y="3564448"/>
                    </a:lnTo>
                    <a:lnTo>
                      <a:pt x="1235777" y="3561908"/>
                    </a:lnTo>
                    <a:lnTo>
                      <a:pt x="1252631" y="3566988"/>
                    </a:lnTo>
                    <a:cubicBezTo>
                      <a:pt x="1207688" y="3568258"/>
                      <a:pt x="1117802" y="3570798"/>
                      <a:pt x="1056006" y="3570798"/>
                    </a:cubicBezTo>
                    <a:cubicBezTo>
                      <a:pt x="1027917" y="3570798"/>
                      <a:pt x="999828" y="3572068"/>
                      <a:pt x="977356" y="3572068"/>
                    </a:cubicBezTo>
                    <a:lnTo>
                      <a:pt x="840740" y="3572068"/>
                    </a:lnTo>
                    <a:lnTo>
                      <a:pt x="840740" y="3568258"/>
                    </a:lnTo>
                    <a:lnTo>
                      <a:pt x="836930" y="3569528"/>
                    </a:lnTo>
                    <a:cubicBezTo>
                      <a:pt x="830580" y="3570798"/>
                      <a:pt x="805180" y="3572068"/>
                      <a:pt x="778510" y="3573338"/>
                    </a:cubicBezTo>
                    <a:lnTo>
                      <a:pt x="778510" y="3568258"/>
                    </a:lnTo>
                    <a:cubicBezTo>
                      <a:pt x="754380" y="3566988"/>
                      <a:pt x="734060" y="3568258"/>
                      <a:pt x="713740" y="3570798"/>
                    </a:cubicBezTo>
                    <a:cubicBezTo>
                      <a:pt x="687070" y="3573338"/>
                      <a:pt x="660400" y="3575878"/>
                      <a:pt x="623570" y="3570798"/>
                    </a:cubicBezTo>
                    <a:cubicBezTo>
                      <a:pt x="614680" y="3570798"/>
                      <a:pt x="601980" y="3568258"/>
                      <a:pt x="589280" y="3566988"/>
                    </a:cubicBezTo>
                    <a:cubicBezTo>
                      <a:pt x="561340" y="3563178"/>
                      <a:pt x="551180" y="3561908"/>
                      <a:pt x="546100" y="3566988"/>
                    </a:cubicBezTo>
                    <a:lnTo>
                      <a:pt x="544830" y="3568258"/>
                    </a:lnTo>
                    <a:cubicBezTo>
                      <a:pt x="537210" y="3568258"/>
                      <a:pt x="529590" y="3568258"/>
                      <a:pt x="520700" y="3569528"/>
                    </a:cubicBezTo>
                    <a:cubicBezTo>
                      <a:pt x="497840" y="3570798"/>
                      <a:pt x="474980" y="3572068"/>
                      <a:pt x="448310" y="3568258"/>
                    </a:cubicBezTo>
                    <a:lnTo>
                      <a:pt x="445770" y="3568258"/>
                    </a:lnTo>
                    <a:cubicBezTo>
                      <a:pt x="444500" y="3568258"/>
                      <a:pt x="443230" y="3568258"/>
                      <a:pt x="443230" y="3569528"/>
                    </a:cubicBezTo>
                    <a:lnTo>
                      <a:pt x="429260" y="3566988"/>
                    </a:lnTo>
                    <a:cubicBezTo>
                      <a:pt x="416560" y="3564448"/>
                      <a:pt x="393700" y="3565718"/>
                      <a:pt x="373380" y="3566988"/>
                    </a:cubicBezTo>
                    <a:cubicBezTo>
                      <a:pt x="363220" y="3566988"/>
                      <a:pt x="351790" y="3568258"/>
                      <a:pt x="346710" y="3568258"/>
                    </a:cubicBezTo>
                    <a:lnTo>
                      <a:pt x="345440" y="3563178"/>
                    </a:lnTo>
                    <a:cubicBezTo>
                      <a:pt x="323850" y="3569528"/>
                      <a:pt x="297180" y="3569528"/>
                      <a:pt x="266700" y="3568258"/>
                    </a:cubicBezTo>
                    <a:cubicBezTo>
                      <a:pt x="242570" y="3566988"/>
                      <a:pt x="214630" y="3566988"/>
                      <a:pt x="185420" y="3569528"/>
                    </a:cubicBezTo>
                    <a:lnTo>
                      <a:pt x="189230" y="3564448"/>
                    </a:lnTo>
                    <a:lnTo>
                      <a:pt x="166370" y="3566988"/>
                    </a:lnTo>
                    <a:cubicBezTo>
                      <a:pt x="163830" y="3566988"/>
                      <a:pt x="161290" y="3566988"/>
                      <a:pt x="157480" y="3568258"/>
                    </a:cubicBezTo>
                    <a:lnTo>
                      <a:pt x="156210" y="3561908"/>
                    </a:lnTo>
                    <a:cubicBezTo>
                      <a:pt x="139700" y="3563178"/>
                      <a:pt x="123190" y="3564448"/>
                      <a:pt x="101600" y="3563178"/>
                    </a:cubicBezTo>
                    <a:lnTo>
                      <a:pt x="97790" y="3563178"/>
                    </a:lnTo>
                    <a:lnTo>
                      <a:pt x="87630" y="3561908"/>
                    </a:lnTo>
                    <a:lnTo>
                      <a:pt x="87630" y="3541588"/>
                    </a:lnTo>
                    <a:lnTo>
                      <a:pt x="74930" y="3541588"/>
                    </a:lnTo>
                    <a:lnTo>
                      <a:pt x="74930" y="3535238"/>
                    </a:lnTo>
                    <a:cubicBezTo>
                      <a:pt x="76200" y="3521268"/>
                      <a:pt x="77470" y="3512378"/>
                      <a:pt x="80010" y="3502218"/>
                    </a:cubicBezTo>
                    <a:lnTo>
                      <a:pt x="80010" y="3499678"/>
                    </a:lnTo>
                    <a:cubicBezTo>
                      <a:pt x="85090" y="3475548"/>
                      <a:pt x="88900" y="3448878"/>
                      <a:pt x="87630" y="3379028"/>
                    </a:cubicBezTo>
                    <a:lnTo>
                      <a:pt x="83820" y="3379028"/>
                    </a:lnTo>
                    <a:cubicBezTo>
                      <a:pt x="85090" y="3357438"/>
                      <a:pt x="86360" y="3339658"/>
                      <a:pt x="88900" y="3329498"/>
                    </a:cubicBezTo>
                    <a:cubicBezTo>
                      <a:pt x="88900" y="3281238"/>
                      <a:pt x="87630" y="3278698"/>
                      <a:pt x="81280" y="3278698"/>
                    </a:cubicBezTo>
                    <a:cubicBezTo>
                      <a:pt x="81280" y="3265998"/>
                      <a:pt x="80010" y="3255838"/>
                      <a:pt x="77470" y="3243138"/>
                    </a:cubicBezTo>
                    <a:cubicBezTo>
                      <a:pt x="76200" y="3232978"/>
                      <a:pt x="73660" y="3221548"/>
                      <a:pt x="73660" y="3207578"/>
                    </a:cubicBezTo>
                    <a:lnTo>
                      <a:pt x="78740" y="3207578"/>
                    </a:lnTo>
                    <a:lnTo>
                      <a:pt x="78740" y="3201228"/>
                    </a:lnTo>
                    <a:cubicBezTo>
                      <a:pt x="81280" y="3137728"/>
                      <a:pt x="77470" y="3130108"/>
                      <a:pt x="73660" y="3122488"/>
                    </a:cubicBezTo>
                    <a:cubicBezTo>
                      <a:pt x="72390" y="3119948"/>
                      <a:pt x="71120" y="3116138"/>
                      <a:pt x="69850" y="3105978"/>
                    </a:cubicBezTo>
                    <a:lnTo>
                      <a:pt x="78740" y="3104708"/>
                    </a:lnTo>
                    <a:lnTo>
                      <a:pt x="77470" y="3072958"/>
                    </a:lnTo>
                    <a:lnTo>
                      <a:pt x="86360" y="3086928"/>
                    </a:lnTo>
                    <a:lnTo>
                      <a:pt x="83820" y="3058988"/>
                    </a:lnTo>
                    <a:cubicBezTo>
                      <a:pt x="78740" y="3003108"/>
                      <a:pt x="80010" y="2981518"/>
                      <a:pt x="81280" y="2931988"/>
                    </a:cubicBezTo>
                    <a:lnTo>
                      <a:pt x="82550" y="2909128"/>
                    </a:lnTo>
                    <a:lnTo>
                      <a:pt x="85090" y="2888808"/>
                    </a:lnTo>
                    <a:cubicBezTo>
                      <a:pt x="87630" y="2864678"/>
                      <a:pt x="87630" y="2834198"/>
                      <a:pt x="86360" y="2808798"/>
                    </a:cubicBezTo>
                    <a:lnTo>
                      <a:pt x="88900" y="2808798"/>
                    </a:lnTo>
                    <a:cubicBezTo>
                      <a:pt x="87630" y="2802448"/>
                      <a:pt x="87630" y="2797368"/>
                      <a:pt x="87630" y="2792288"/>
                    </a:cubicBezTo>
                    <a:lnTo>
                      <a:pt x="87630" y="2763093"/>
                    </a:lnTo>
                    <a:lnTo>
                      <a:pt x="83820" y="2763093"/>
                    </a:lnTo>
                    <a:lnTo>
                      <a:pt x="78740" y="2684724"/>
                    </a:lnTo>
                    <a:lnTo>
                      <a:pt x="83820" y="2684724"/>
                    </a:lnTo>
                    <a:cubicBezTo>
                      <a:pt x="83820" y="2677727"/>
                      <a:pt x="83820" y="2672129"/>
                      <a:pt x="82550" y="2665132"/>
                    </a:cubicBezTo>
                    <a:lnTo>
                      <a:pt x="91440" y="2665132"/>
                    </a:lnTo>
                    <a:lnTo>
                      <a:pt x="91440" y="2662333"/>
                    </a:lnTo>
                    <a:lnTo>
                      <a:pt x="86360" y="2550378"/>
                    </a:lnTo>
                    <a:cubicBezTo>
                      <a:pt x="87630" y="2546180"/>
                      <a:pt x="87630" y="2539182"/>
                      <a:pt x="88900" y="2529386"/>
                    </a:cubicBezTo>
                    <a:cubicBezTo>
                      <a:pt x="90170" y="2520990"/>
                      <a:pt x="91440" y="2508395"/>
                      <a:pt x="92710" y="2505596"/>
                    </a:cubicBezTo>
                    <a:lnTo>
                      <a:pt x="93980" y="2505596"/>
                    </a:lnTo>
                    <a:cubicBezTo>
                      <a:pt x="95250" y="2474808"/>
                      <a:pt x="92710" y="2438423"/>
                      <a:pt x="91440" y="2399238"/>
                    </a:cubicBezTo>
                    <a:cubicBezTo>
                      <a:pt x="88900" y="2354456"/>
                      <a:pt x="86360" y="2306875"/>
                      <a:pt x="88900" y="2260694"/>
                    </a:cubicBezTo>
                    <a:lnTo>
                      <a:pt x="88900" y="2257895"/>
                    </a:lnTo>
                    <a:cubicBezTo>
                      <a:pt x="87630" y="2253696"/>
                      <a:pt x="87630" y="2242501"/>
                      <a:pt x="86360" y="2228506"/>
                    </a:cubicBezTo>
                    <a:cubicBezTo>
                      <a:pt x="86360" y="2206115"/>
                      <a:pt x="87630" y="2185124"/>
                      <a:pt x="87630" y="2162733"/>
                    </a:cubicBezTo>
                    <a:cubicBezTo>
                      <a:pt x="88900" y="2108155"/>
                      <a:pt x="91440" y="2050778"/>
                      <a:pt x="86360" y="1980805"/>
                    </a:cubicBezTo>
                    <a:lnTo>
                      <a:pt x="95250" y="1926227"/>
                    </a:lnTo>
                    <a:lnTo>
                      <a:pt x="95250" y="1924828"/>
                    </a:lnTo>
                    <a:cubicBezTo>
                      <a:pt x="95250" y="1903836"/>
                      <a:pt x="93980" y="1896839"/>
                      <a:pt x="87630" y="1895440"/>
                    </a:cubicBezTo>
                    <a:cubicBezTo>
                      <a:pt x="85090" y="1895440"/>
                      <a:pt x="83820" y="1895440"/>
                      <a:pt x="81280" y="1898238"/>
                    </a:cubicBezTo>
                    <a:cubicBezTo>
                      <a:pt x="81280" y="1891241"/>
                      <a:pt x="81280" y="1884244"/>
                      <a:pt x="80010" y="1873049"/>
                    </a:cubicBezTo>
                    <a:cubicBezTo>
                      <a:pt x="78740" y="1843660"/>
                      <a:pt x="80010" y="1832465"/>
                      <a:pt x="80010" y="1826867"/>
                    </a:cubicBezTo>
                    <a:cubicBezTo>
                      <a:pt x="81280" y="1826867"/>
                      <a:pt x="82550" y="1826867"/>
                      <a:pt x="85090" y="1825467"/>
                    </a:cubicBezTo>
                    <a:cubicBezTo>
                      <a:pt x="88900" y="1822669"/>
                      <a:pt x="90170" y="1817071"/>
                      <a:pt x="90170" y="1810074"/>
                    </a:cubicBezTo>
                    <a:lnTo>
                      <a:pt x="90170" y="1808674"/>
                    </a:lnTo>
                    <a:lnTo>
                      <a:pt x="88900" y="1801677"/>
                    </a:lnTo>
                    <a:cubicBezTo>
                      <a:pt x="85090" y="1770889"/>
                      <a:pt x="81280" y="1730306"/>
                      <a:pt x="81280" y="1684124"/>
                    </a:cubicBezTo>
                    <a:lnTo>
                      <a:pt x="82550" y="1684124"/>
                    </a:lnTo>
                    <a:lnTo>
                      <a:pt x="82550" y="1691121"/>
                    </a:lnTo>
                    <a:cubicBezTo>
                      <a:pt x="83820" y="1720510"/>
                      <a:pt x="85090" y="1723308"/>
                      <a:pt x="91440" y="1723308"/>
                    </a:cubicBezTo>
                    <a:cubicBezTo>
                      <a:pt x="99060" y="1723308"/>
                      <a:pt x="99060" y="1717711"/>
                      <a:pt x="101600" y="1692521"/>
                    </a:cubicBezTo>
                    <a:lnTo>
                      <a:pt x="102870" y="1688322"/>
                    </a:lnTo>
                    <a:lnTo>
                      <a:pt x="99060" y="1685524"/>
                    </a:lnTo>
                    <a:cubicBezTo>
                      <a:pt x="92710" y="1677127"/>
                      <a:pt x="92710" y="1614152"/>
                      <a:pt x="92710" y="1566571"/>
                    </a:cubicBezTo>
                    <a:cubicBezTo>
                      <a:pt x="92710" y="1484004"/>
                      <a:pt x="90170" y="1450417"/>
                      <a:pt x="83820" y="1440621"/>
                    </a:cubicBezTo>
                    <a:lnTo>
                      <a:pt x="85090" y="1428026"/>
                    </a:lnTo>
                    <a:lnTo>
                      <a:pt x="87630" y="1428026"/>
                    </a:lnTo>
                    <a:cubicBezTo>
                      <a:pt x="91440" y="1387443"/>
                      <a:pt x="88900" y="1372049"/>
                      <a:pt x="85090" y="1353856"/>
                    </a:cubicBezTo>
                    <a:cubicBezTo>
                      <a:pt x="81280" y="1337063"/>
                      <a:pt x="77470" y="1317471"/>
                      <a:pt x="78740" y="1267091"/>
                    </a:cubicBezTo>
                    <a:cubicBezTo>
                      <a:pt x="80010" y="1248898"/>
                      <a:pt x="80010" y="1236303"/>
                      <a:pt x="81280" y="1230705"/>
                    </a:cubicBezTo>
                    <a:lnTo>
                      <a:pt x="85090" y="1230705"/>
                    </a:lnTo>
                    <a:lnTo>
                      <a:pt x="81280" y="1152337"/>
                    </a:lnTo>
                    <a:lnTo>
                      <a:pt x="81280" y="1148138"/>
                    </a:lnTo>
                    <a:lnTo>
                      <a:pt x="83820" y="1148138"/>
                    </a:lnTo>
                    <a:lnTo>
                      <a:pt x="82550" y="1062772"/>
                    </a:lnTo>
                    <a:lnTo>
                      <a:pt x="87630" y="1072568"/>
                    </a:lnTo>
                    <a:lnTo>
                      <a:pt x="82550" y="1037582"/>
                    </a:lnTo>
                    <a:cubicBezTo>
                      <a:pt x="81280" y="1027786"/>
                      <a:pt x="78740" y="1012393"/>
                      <a:pt x="77470" y="995599"/>
                    </a:cubicBezTo>
                    <a:lnTo>
                      <a:pt x="81280" y="980205"/>
                    </a:lnTo>
                    <a:cubicBezTo>
                      <a:pt x="90170" y="948018"/>
                      <a:pt x="88900" y="932624"/>
                      <a:pt x="87630" y="908834"/>
                    </a:cubicBezTo>
                    <a:cubicBezTo>
                      <a:pt x="86360" y="899038"/>
                      <a:pt x="86360" y="887842"/>
                      <a:pt x="85090" y="872448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926795" y="83820"/>
                      <a:pt x="1084095" y="85090"/>
                      <a:pt x="1269484" y="85090"/>
                    </a:cubicBezTo>
                    <a:lnTo>
                      <a:pt x="1398694" y="85090"/>
                    </a:lnTo>
                    <a:lnTo>
                      <a:pt x="1348134" y="80010"/>
                    </a:lnTo>
                    <a:cubicBezTo>
                      <a:pt x="1381841" y="80010"/>
                      <a:pt x="1404312" y="81280"/>
                      <a:pt x="1432401" y="81280"/>
                    </a:cubicBezTo>
                    <a:cubicBezTo>
                      <a:pt x="1449255" y="81280"/>
                      <a:pt x="1466108" y="82550"/>
                      <a:pt x="1482962" y="82550"/>
                    </a:cubicBezTo>
                    <a:lnTo>
                      <a:pt x="1494198" y="82550"/>
                    </a:lnTo>
                    <a:cubicBezTo>
                      <a:pt x="1511051" y="81280"/>
                      <a:pt x="1533523" y="80010"/>
                      <a:pt x="1544758" y="77470"/>
                    </a:cubicBezTo>
                    <a:lnTo>
                      <a:pt x="1544758" y="78740"/>
                    </a:lnTo>
                    <a:cubicBezTo>
                      <a:pt x="1673969" y="83820"/>
                      <a:pt x="1763855" y="82550"/>
                      <a:pt x="1836887" y="78740"/>
                    </a:cubicBezTo>
                    <a:lnTo>
                      <a:pt x="1848122" y="78740"/>
                    </a:lnTo>
                    <a:cubicBezTo>
                      <a:pt x="2117779" y="78740"/>
                      <a:pt x="2421143" y="78740"/>
                      <a:pt x="2488558" y="86360"/>
                    </a:cubicBezTo>
                    <a:lnTo>
                      <a:pt x="2499793" y="86360"/>
                    </a:lnTo>
                    <a:cubicBezTo>
                      <a:pt x="2600914" y="86360"/>
                      <a:pt x="2623386" y="86360"/>
                      <a:pt x="2629004" y="80010"/>
                    </a:cubicBezTo>
                    <a:lnTo>
                      <a:pt x="2673947" y="80010"/>
                    </a:lnTo>
                    <a:lnTo>
                      <a:pt x="2746979" y="83820"/>
                    </a:lnTo>
                    <a:lnTo>
                      <a:pt x="2814393" y="78740"/>
                    </a:lnTo>
                    <a:cubicBezTo>
                      <a:pt x="2848100" y="78740"/>
                      <a:pt x="2881807" y="78740"/>
                      <a:pt x="2904279" y="80010"/>
                    </a:cubicBezTo>
                    <a:lnTo>
                      <a:pt x="2904279" y="88900"/>
                    </a:lnTo>
                    <a:cubicBezTo>
                      <a:pt x="3044725" y="91440"/>
                      <a:pt x="3252586" y="90170"/>
                      <a:pt x="3404267" y="88900"/>
                    </a:cubicBezTo>
                    <a:cubicBezTo>
                      <a:pt x="3471682" y="88900"/>
                      <a:pt x="3533478" y="87630"/>
                      <a:pt x="3567185" y="87630"/>
                    </a:cubicBezTo>
                    <a:lnTo>
                      <a:pt x="3567185" y="85090"/>
                    </a:lnTo>
                    <a:lnTo>
                      <a:pt x="4027849" y="85090"/>
                    </a:lnTo>
                    <a:lnTo>
                      <a:pt x="4027849" y="87630"/>
                    </a:lnTo>
                    <a:cubicBezTo>
                      <a:pt x="4044702" y="86360"/>
                      <a:pt x="4061556" y="86360"/>
                      <a:pt x="4072792" y="85090"/>
                    </a:cubicBezTo>
                    <a:lnTo>
                      <a:pt x="4224474" y="85090"/>
                    </a:lnTo>
                    <a:cubicBezTo>
                      <a:pt x="4623341" y="85090"/>
                      <a:pt x="5039062" y="85090"/>
                      <a:pt x="5404223" y="81280"/>
                    </a:cubicBezTo>
                    <a:lnTo>
                      <a:pt x="5426694" y="81280"/>
                    </a:lnTo>
                    <a:cubicBezTo>
                      <a:pt x="5466019" y="81280"/>
                      <a:pt x="5499726" y="80010"/>
                      <a:pt x="5539051" y="80010"/>
                    </a:cubicBezTo>
                    <a:lnTo>
                      <a:pt x="5730058" y="77470"/>
                    </a:lnTo>
                    <a:lnTo>
                      <a:pt x="5690733" y="74930"/>
                    </a:lnTo>
                    <a:lnTo>
                      <a:pt x="5775001" y="74930"/>
                    </a:lnTo>
                    <a:cubicBezTo>
                      <a:pt x="5803090" y="78740"/>
                      <a:pt x="5853651" y="81280"/>
                      <a:pt x="5887358" y="83820"/>
                    </a:cubicBezTo>
                    <a:lnTo>
                      <a:pt x="5892976" y="77470"/>
                    </a:lnTo>
                    <a:lnTo>
                      <a:pt x="5898594" y="82550"/>
                    </a:lnTo>
                    <a:cubicBezTo>
                      <a:pt x="5915447" y="81280"/>
                      <a:pt x="6022186" y="82550"/>
                      <a:pt x="6112072" y="82550"/>
                    </a:cubicBezTo>
                    <a:lnTo>
                      <a:pt x="6370493" y="82550"/>
                    </a:lnTo>
                    <a:lnTo>
                      <a:pt x="6370493" y="78740"/>
                    </a:lnTo>
                    <a:cubicBezTo>
                      <a:pt x="6392965" y="78740"/>
                      <a:pt x="6409818" y="78740"/>
                      <a:pt x="6432290" y="77470"/>
                    </a:cubicBezTo>
                    <a:lnTo>
                      <a:pt x="6437907" y="77470"/>
                    </a:lnTo>
                    <a:cubicBezTo>
                      <a:pt x="6499704" y="76200"/>
                      <a:pt x="6567118" y="74930"/>
                      <a:pt x="6645768" y="73660"/>
                    </a:cubicBezTo>
                    <a:cubicBezTo>
                      <a:pt x="6640151" y="74930"/>
                      <a:pt x="6640151" y="76200"/>
                      <a:pt x="6634532" y="77470"/>
                    </a:cubicBezTo>
                    <a:cubicBezTo>
                      <a:pt x="6628915" y="83820"/>
                      <a:pt x="6662621" y="87630"/>
                      <a:pt x="6679475" y="88900"/>
                    </a:cubicBezTo>
                    <a:lnTo>
                      <a:pt x="6690711" y="88900"/>
                    </a:lnTo>
                    <a:cubicBezTo>
                      <a:pt x="6842393" y="90170"/>
                      <a:pt x="6870482" y="88900"/>
                      <a:pt x="6892954" y="85090"/>
                    </a:cubicBezTo>
                    <a:cubicBezTo>
                      <a:pt x="6898571" y="83820"/>
                      <a:pt x="6909807" y="82550"/>
                      <a:pt x="7039018" y="83820"/>
                    </a:cubicBezTo>
                    <a:lnTo>
                      <a:pt x="7050253" y="83820"/>
                    </a:lnTo>
                    <a:cubicBezTo>
                      <a:pt x="7067107" y="82550"/>
                      <a:pt x="7078342" y="81280"/>
                      <a:pt x="7083961" y="80010"/>
                    </a:cubicBezTo>
                    <a:cubicBezTo>
                      <a:pt x="7230025" y="78740"/>
                      <a:pt x="7280585" y="77470"/>
                      <a:pt x="7319911" y="76200"/>
                    </a:cubicBezTo>
                    <a:lnTo>
                      <a:pt x="7460356" y="78740"/>
                    </a:lnTo>
                    <a:cubicBezTo>
                      <a:pt x="7510918" y="80010"/>
                      <a:pt x="7539006" y="80010"/>
                      <a:pt x="7555860" y="81280"/>
                    </a:cubicBezTo>
                    <a:lnTo>
                      <a:pt x="7555860" y="90170"/>
                    </a:lnTo>
                    <a:lnTo>
                      <a:pt x="8224384" y="92710"/>
                    </a:lnTo>
                    <a:lnTo>
                      <a:pt x="8201913" y="91440"/>
                    </a:lnTo>
                    <a:cubicBezTo>
                      <a:pt x="8246856" y="90170"/>
                      <a:pt x="8336742" y="87630"/>
                      <a:pt x="8398538" y="87630"/>
                    </a:cubicBezTo>
                    <a:cubicBezTo>
                      <a:pt x="8533366" y="85090"/>
                      <a:pt x="8589545" y="83820"/>
                      <a:pt x="8609886" y="81280"/>
                    </a:cubicBezTo>
                    <a:lnTo>
                      <a:pt x="8620046" y="81280"/>
                    </a:lnTo>
                    <a:lnTo>
                      <a:pt x="8622586" y="85090"/>
                    </a:lnTo>
                    <a:lnTo>
                      <a:pt x="8622586" y="63500"/>
                    </a:lnTo>
                    <a:lnTo>
                      <a:pt x="8625125" y="63500"/>
                    </a:lnTo>
                    <a:lnTo>
                      <a:pt x="8623856" y="85090"/>
                    </a:lnTo>
                    <a:lnTo>
                      <a:pt x="8627666" y="83820"/>
                    </a:lnTo>
                    <a:cubicBezTo>
                      <a:pt x="8634016" y="82550"/>
                      <a:pt x="8659416" y="81280"/>
                      <a:pt x="8686086" y="80010"/>
                    </a:cubicBezTo>
                    <a:lnTo>
                      <a:pt x="8686086" y="85090"/>
                    </a:lnTo>
                    <a:cubicBezTo>
                      <a:pt x="8710216" y="86360"/>
                      <a:pt x="8730536" y="85090"/>
                      <a:pt x="8750856" y="82550"/>
                    </a:cubicBezTo>
                    <a:cubicBezTo>
                      <a:pt x="8777525" y="80010"/>
                      <a:pt x="8804196" y="77470"/>
                      <a:pt x="8841025" y="82550"/>
                    </a:cubicBezTo>
                    <a:cubicBezTo>
                      <a:pt x="8849916" y="82550"/>
                      <a:pt x="8862616" y="85090"/>
                      <a:pt x="8875316" y="86360"/>
                    </a:cubicBezTo>
                    <a:cubicBezTo>
                      <a:pt x="8903256" y="90170"/>
                      <a:pt x="8913416" y="91440"/>
                      <a:pt x="8918496" y="86360"/>
                    </a:cubicBezTo>
                    <a:lnTo>
                      <a:pt x="8919766" y="85090"/>
                    </a:lnTo>
                    <a:cubicBezTo>
                      <a:pt x="8927386" y="85090"/>
                      <a:pt x="8935006" y="85090"/>
                      <a:pt x="8943896" y="83820"/>
                    </a:cubicBezTo>
                    <a:cubicBezTo>
                      <a:pt x="8966756" y="82550"/>
                      <a:pt x="8989616" y="81280"/>
                      <a:pt x="9016286" y="85090"/>
                    </a:cubicBezTo>
                    <a:lnTo>
                      <a:pt x="9018825" y="85090"/>
                    </a:lnTo>
                    <a:cubicBezTo>
                      <a:pt x="9020096" y="85090"/>
                      <a:pt x="9021366" y="85090"/>
                      <a:pt x="9021366" y="83820"/>
                    </a:cubicBezTo>
                    <a:lnTo>
                      <a:pt x="9035336" y="86360"/>
                    </a:lnTo>
                    <a:cubicBezTo>
                      <a:pt x="9048036" y="88900"/>
                      <a:pt x="9070896" y="87630"/>
                      <a:pt x="9091216" y="86360"/>
                    </a:cubicBezTo>
                    <a:cubicBezTo>
                      <a:pt x="9101375" y="86360"/>
                      <a:pt x="9112806" y="85090"/>
                      <a:pt x="9119156" y="85090"/>
                    </a:cubicBezTo>
                    <a:lnTo>
                      <a:pt x="9120425" y="90170"/>
                    </a:lnTo>
                    <a:cubicBezTo>
                      <a:pt x="9142016" y="83820"/>
                      <a:pt x="9168686" y="83820"/>
                      <a:pt x="9199166" y="85090"/>
                    </a:cubicBezTo>
                    <a:cubicBezTo>
                      <a:pt x="9223296" y="86360"/>
                      <a:pt x="9251236" y="86360"/>
                      <a:pt x="9280446" y="83820"/>
                    </a:cubicBezTo>
                    <a:lnTo>
                      <a:pt x="9276636" y="87630"/>
                    </a:lnTo>
                    <a:lnTo>
                      <a:pt x="9299496" y="85090"/>
                    </a:lnTo>
                    <a:cubicBezTo>
                      <a:pt x="9302036" y="85090"/>
                      <a:pt x="9304575" y="85090"/>
                      <a:pt x="9308386" y="83820"/>
                    </a:cubicBezTo>
                    <a:lnTo>
                      <a:pt x="9309656" y="90170"/>
                    </a:lnTo>
                    <a:cubicBezTo>
                      <a:pt x="9326166" y="88900"/>
                      <a:pt x="9342675" y="87630"/>
                      <a:pt x="9364266" y="88900"/>
                    </a:cubicBezTo>
                    <a:lnTo>
                      <a:pt x="9368075" y="88900"/>
                    </a:lnTo>
                    <a:lnTo>
                      <a:pt x="9378236" y="90170"/>
                    </a:lnTo>
                    <a:lnTo>
                      <a:pt x="9378236" y="109220"/>
                    </a:lnTo>
                    <a:lnTo>
                      <a:pt x="9390936" y="109220"/>
                    </a:lnTo>
                    <a:lnTo>
                      <a:pt x="9390936" y="115570"/>
                    </a:lnTo>
                    <a:cubicBezTo>
                      <a:pt x="9389666" y="129540"/>
                      <a:pt x="9388396" y="138430"/>
                      <a:pt x="9385856" y="148590"/>
                    </a:cubicBezTo>
                    <a:lnTo>
                      <a:pt x="9385856" y="151130"/>
                    </a:lnTo>
                    <a:cubicBezTo>
                      <a:pt x="9380775" y="176530"/>
                      <a:pt x="9376966" y="201930"/>
                      <a:pt x="9378236" y="271780"/>
                    </a:cubicBezTo>
                    <a:lnTo>
                      <a:pt x="9382046" y="271780"/>
                    </a:lnTo>
                    <a:cubicBezTo>
                      <a:pt x="9380775" y="293370"/>
                      <a:pt x="9379506" y="311150"/>
                      <a:pt x="9376966" y="321310"/>
                    </a:cubicBezTo>
                    <a:cubicBezTo>
                      <a:pt x="9376966" y="369570"/>
                      <a:pt x="9378236" y="372110"/>
                      <a:pt x="9384586" y="372110"/>
                    </a:cubicBezTo>
                    <a:cubicBezTo>
                      <a:pt x="9384586" y="384810"/>
                      <a:pt x="9385856" y="394970"/>
                      <a:pt x="9388396" y="407670"/>
                    </a:cubicBezTo>
                    <a:cubicBezTo>
                      <a:pt x="9389666" y="417830"/>
                      <a:pt x="9392206" y="429260"/>
                      <a:pt x="9392206" y="443230"/>
                    </a:cubicBezTo>
                    <a:lnTo>
                      <a:pt x="9387125" y="443230"/>
                    </a:lnTo>
                    <a:lnTo>
                      <a:pt x="9387125" y="449580"/>
                    </a:lnTo>
                    <a:cubicBezTo>
                      <a:pt x="9384586" y="513080"/>
                      <a:pt x="9388396" y="520700"/>
                      <a:pt x="9392206" y="528320"/>
                    </a:cubicBezTo>
                    <a:cubicBezTo>
                      <a:pt x="9393475" y="530860"/>
                      <a:pt x="9394746" y="534670"/>
                      <a:pt x="9396016" y="544830"/>
                    </a:cubicBezTo>
                    <a:lnTo>
                      <a:pt x="9387125" y="546100"/>
                    </a:lnTo>
                    <a:close/>
                    <a:moveTo>
                      <a:pt x="9390936" y="756920"/>
                    </a:moveTo>
                    <a:lnTo>
                      <a:pt x="9388396" y="751840"/>
                    </a:lnTo>
                    <a:lnTo>
                      <a:pt x="9389666" y="745490"/>
                    </a:lnTo>
                    <a:cubicBezTo>
                      <a:pt x="9390936" y="750570"/>
                      <a:pt x="9390936" y="754380"/>
                      <a:pt x="9390936" y="756920"/>
                    </a:cubicBezTo>
                    <a:close/>
                    <a:moveTo>
                      <a:pt x="73660" y="2895158"/>
                    </a:moveTo>
                    <a:lnTo>
                      <a:pt x="76200" y="2900238"/>
                    </a:lnTo>
                    <a:lnTo>
                      <a:pt x="74930" y="2906588"/>
                    </a:lnTo>
                    <a:cubicBezTo>
                      <a:pt x="73660" y="2902778"/>
                      <a:pt x="73660" y="2898968"/>
                      <a:pt x="73660" y="2895158"/>
                    </a:cubicBezTo>
                    <a:close/>
                    <a:moveTo>
                      <a:pt x="9426496" y="628650"/>
                    </a:moveTo>
                    <a:lnTo>
                      <a:pt x="9426496" y="619760"/>
                    </a:lnTo>
                    <a:cubicBezTo>
                      <a:pt x="9426496" y="623570"/>
                      <a:pt x="9427766" y="626110"/>
                      <a:pt x="9427766" y="628650"/>
                    </a:cubicBezTo>
                    <a:lnTo>
                      <a:pt x="9426496" y="628650"/>
                    </a:lnTo>
                    <a:close/>
                    <a:moveTo>
                      <a:pt x="9455706" y="1367850"/>
                    </a:moveTo>
                    <a:lnTo>
                      <a:pt x="9451896" y="1366451"/>
                    </a:lnTo>
                    <a:cubicBezTo>
                      <a:pt x="9453166" y="1366451"/>
                      <a:pt x="9454436" y="1367850"/>
                      <a:pt x="9455706" y="1367850"/>
                    </a:cubicBezTo>
                    <a:close/>
                  </a:path>
                </a:pathLst>
              </a:custGeom>
              <a:solidFill>
                <a:srgbClr val="DFD4BA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1017755" y="1957871"/>
              <a:ext cx="19431930" cy="7183607"/>
            </a:xfrm>
            <a:prstGeom prst="rect">
              <a:avLst/>
            </a:prstGeom>
            <a:solidFill>
              <a:srgbClr val="DFD4BA"/>
            </a:solidFill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r="42695"/>
            <a:stretch>
              <a:fillRect/>
            </a:stretch>
          </p:blipFill>
          <p:spPr>
            <a:xfrm>
              <a:off x="0" y="0"/>
              <a:ext cx="5835277" cy="110702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42695"/>
            <a:stretch>
              <a:fillRect/>
            </a:stretch>
          </p:blipFill>
          <p:spPr>
            <a:xfrm>
              <a:off x="15805523" y="0"/>
              <a:ext cx="5835277" cy="1107027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8124">
            <a:off x="-298536" y="45860"/>
            <a:ext cx="2654473" cy="266171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313623" y="3967480"/>
            <a:ext cx="13677510" cy="222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5F1A1F"/>
                </a:solidFill>
                <a:latin typeface="Vintage Rotter"/>
              </a:rPr>
              <a:t>Беларусь в условиях польско-советской войны 1919-1920 гг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98538">
            <a:off x="7747036" y="5307783"/>
            <a:ext cx="2793927" cy="2448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425332">
            <a:off x="161305" y="7009995"/>
            <a:ext cx="2392910" cy="27623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33923" y="0"/>
            <a:ext cx="5954077" cy="362826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669204" y="7786665"/>
            <a:ext cx="12966348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E9E3D0"/>
                </a:solidFill>
                <a:latin typeface="Frunchy Sage"/>
              </a:rPr>
              <a:t>Кирлица Анастасия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8124">
            <a:off x="15654294" y="7060327"/>
            <a:ext cx="2654473" cy="2661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00922">
            <a:off x="15093737" y="-9608483"/>
            <a:ext cx="7697726" cy="111708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45418">
            <a:off x="-6420317" y="9166203"/>
            <a:ext cx="7697726" cy="111708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692395" y="1975397"/>
            <a:ext cx="8528005" cy="3321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0"/>
              </a:lnSpc>
            </a:pPr>
            <a:r>
              <a:rPr lang="en-US" sz="2729">
                <a:solidFill>
                  <a:srgbClr val="EFEBE0"/>
                </a:solidFill>
                <a:latin typeface="Open Sans"/>
              </a:rPr>
              <a:t>Состоялось </a:t>
            </a:r>
            <a:r>
              <a:rPr lang="en-US" sz="2729">
                <a:solidFill>
                  <a:srgbClr val="EFEBE0"/>
                </a:solidFill>
                <a:latin typeface="Open Sans Bold"/>
              </a:rPr>
              <a:t>второе провозглашения</a:t>
            </a:r>
            <a:r>
              <a:rPr lang="en-US" sz="2729">
                <a:solidFill>
                  <a:srgbClr val="EFEBE0"/>
                </a:solidFill>
                <a:latin typeface="Open Sans"/>
              </a:rPr>
              <a:t> ССРБ на территории Беларуси. Декларация подтвердила положение манифеста всемирного удали последнее слово временного рабоче-крестьянского советского правительства Беларуси от </a:t>
            </a:r>
            <a:r>
              <a:rPr lang="en-US" sz="2729">
                <a:solidFill>
                  <a:srgbClr val="EFEBE0"/>
                </a:solidFill>
                <a:latin typeface="Open Sans Bold"/>
              </a:rPr>
              <a:t>1 января 1919г</a:t>
            </a:r>
            <a:r>
              <a:rPr lang="en-US" sz="2729">
                <a:solidFill>
                  <a:srgbClr val="EFEBE0"/>
                </a:solidFill>
                <a:latin typeface="Open Sans"/>
              </a:rPr>
              <a:t>.</a:t>
            </a:r>
          </a:p>
          <a:p>
            <a:pPr>
              <a:lnSpc>
                <a:spcPts val="3820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4668174" y="5053081"/>
            <a:ext cx="8951652" cy="170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499">
                <a:solidFill>
                  <a:srgbClr val="EFEBE0"/>
                </a:solidFill>
                <a:latin typeface="Open Sans Bold Italics"/>
              </a:rPr>
              <a:t>Рижский мирный договор и его последствия для Беларуси</a:t>
            </a:r>
          </a:p>
          <a:p>
            <a:pPr algn="ctr">
              <a:lnSpc>
                <a:spcPts val="4499"/>
              </a:lnSpc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82230" y="8508348"/>
            <a:ext cx="2123541" cy="5999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16569" y="504825"/>
            <a:ext cx="8951652" cy="114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499">
                <a:solidFill>
                  <a:srgbClr val="EFEBE0"/>
                </a:solidFill>
                <a:latin typeface="Open Sans Bold Italics"/>
              </a:rPr>
              <a:t>Декларации о провозглашения независимости ССРБ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5995" y="1975397"/>
            <a:ext cx="8149181" cy="260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8"/>
              </a:lnSpc>
              <a:spcBef>
                <a:spcPct val="0"/>
              </a:spcBef>
            </a:pPr>
            <a:r>
              <a:rPr lang="en-US" sz="2956">
                <a:solidFill>
                  <a:srgbClr val="EFEBE0"/>
                </a:solidFill>
                <a:latin typeface="Open Sans Bold"/>
              </a:rPr>
              <a:t>31 июля 1920г</a:t>
            </a:r>
            <a:r>
              <a:rPr lang="en-US" sz="2956">
                <a:solidFill>
                  <a:srgbClr val="EFEBE0"/>
                </a:solidFill>
                <a:latin typeface="Open Sans"/>
              </a:rPr>
              <a:t>. В Минске была принята декларация о провозглашения независимости советской социалистической республики Беларусь (ССРБ)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5995" y="6351248"/>
            <a:ext cx="8149181" cy="300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8"/>
              </a:lnSpc>
            </a:pPr>
            <a:r>
              <a:rPr lang="en-US" sz="2856">
                <a:solidFill>
                  <a:srgbClr val="EFEBE0"/>
                </a:solidFill>
                <a:latin typeface="Open Sans"/>
              </a:rPr>
              <a:t>В условиях когда польские войска в результате контрнаступление заняли значительную часть Беларуси, советское правительство было вынуждено пойти на </a:t>
            </a:r>
            <a:r>
              <a:rPr lang="en-US" sz="2856">
                <a:solidFill>
                  <a:srgbClr val="EFEBE0"/>
                </a:solidFill>
                <a:latin typeface="Open Sans Bold"/>
              </a:rPr>
              <a:t>переговоры о мире</a:t>
            </a:r>
            <a:r>
              <a:rPr lang="en-US" sz="2856">
                <a:solidFill>
                  <a:srgbClr val="EFEBE0"/>
                </a:solidFill>
                <a:latin typeface="Open Sans"/>
              </a:rPr>
              <a:t>.</a:t>
            </a:r>
          </a:p>
          <a:p>
            <a:pPr>
              <a:lnSpc>
                <a:spcPts val="3998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647738" y="6577705"/>
            <a:ext cx="5214912" cy="312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8"/>
              </a:lnSpc>
            </a:pPr>
            <a:r>
              <a:rPr lang="en-US" sz="2956">
                <a:solidFill>
                  <a:srgbClr val="EFEBE0"/>
                </a:solidFill>
                <a:latin typeface="Open Sans"/>
              </a:rPr>
              <a:t>в </a:t>
            </a:r>
            <a:r>
              <a:rPr lang="en-US" sz="2956">
                <a:solidFill>
                  <a:srgbClr val="EFEBE0"/>
                </a:solidFill>
                <a:latin typeface="Open Sans Bold"/>
              </a:rPr>
              <a:t>ноябре 1920 г</a:t>
            </a:r>
            <a:r>
              <a:rPr lang="en-US" sz="2956">
                <a:solidFill>
                  <a:srgbClr val="EFEBE0"/>
                </a:solidFill>
                <a:latin typeface="Open Sans"/>
              </a:rPr>
              <a:t>. переговоры в Риге между рсфср и Украиной, с одной стороны, и Польшей – с другой.</a:t>
            </a:r>
          </a:p>
          <a:p>
            <a:pPr>
              <a:lnSpc>
                <a:spcPts val="4138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052516" cy="1717040"/>
          </a:xfrm>
        </p:grpSpPr>
        <p:sp>
          <p:nvSpPr>
            <p:cNvPr id="3" name="Freeform 3"/>
            <p:cNvSpPr/>
            <p:nvPr/>
          </p:nvSpPr>
          <p:spPr>
            <a:xfrm>
              <a:off x="0" y="-2540"/>
              <a:ext cx="3052516" cy="1719580"/>
            </a:xfrm>
            <a:custGeom>
              <a:avLst/>
              <a:gdLst/>
              <a:ahLst/>
              <a:cxnLst/>
              <a:rect l="l" t="t" r="r" b="b"/>
              <a:pathLst>
                <a:path w="3052516" h="1719580">
                  <a:moveTo>
                    <a:pt x="3049976" y="859168"/>
                  </a:moveTo>
                  <a:lnTo>
                    <a:pt x="3052516" y="859168"/>
                  </a:lnTo>
                  <a:lnTo>
                    <a:pt x="3046166" y="859168"/>
                  </a:lnTo>
                  <a:lnTo>
                    <a:pt x="3046166" y="859168"/>
                  </a:lnTo>
                  <a:cubicBezTo>
                    <a:pt x="3046166" y="859168"/>
                    <a:pt x="3044896" y="859168"/>
                    <a:pt x="3043626" y="859168"/>
                  </a:cubicBezTo>
                  <a:lnTo>
                    <a:pt x="3043626" y="859168"/>
                  </a:lnTo>
                  <a:lnTo>
                    <a:pt x="3042356" y="859168"/>
                  </a:lnTo>
                  <a:cubicBezTo>
                    <a:pt x="3041086" y="859168"/>
                    <a:pt x="3037276" y="859168"/>
                    <a:pt x="3036006" y="859168"/>
                  </a:cubicBezTo>
                  <a:cubicBezTo>
                    <a:pt x="3036006" y="859168"/>
                    <a:pt x="3037276" y="859168"/>
                    <a:pt x="3038546" y="859168"/>
                  </a:cubicBezTo>
                  <a:cubicBezTo>
                    <a:pt x="3038546" y="859168"/>
                    <a:pt x="3039816" y="859168"/>
                    <a:pt x="3039816" y="859168"/>
                  </a:cubicBezTo>
                  <a:lnTo>
                    <a:pt x="3043626" y="859168"/>
                  </a:lnTo>
                  <a:lnTo>
                    <a:pt x="3043626" y="847090"/>
                  </a:lnTo>
                  <a:lnTo>
                    <a:pt x="3047436" y="847090"/>
                  </a:lnTo>
                  <a:lnTo>
                    <a:pt x="3047436" y="816610"/>
                  </a:lnTo>
                  <a:cubicBezTo>
                    <a:pt x="3049976" y="781050"/>
                    <a:pt x="3052516" y="726440"/>
                    <a:pt x="3049976" y="692150"/>
                  </a:cubicBezTo>
                  <a:cubicBezTo>
                    <a:pt x="3051246" y="674370"/>
                    <a:pt x="3048706" y="652780"/>
                    <a:pt x="3047436" y="641350"/>
                  </a:cubicBezTo>
                  <a:lnTo>
                    <a:pt x="3048706" y="641350"/>
                  </a:lnTo>
                  <a:lnTo>
                    <a:pt x="3044896" y="542290"/>
                  </a:lnTo>
                  <a:lnTo>
                    <a:pt x="3046166" y="541020"/>
                  </a:lnTo>
                  <a:lnTo>
                    <a:pt x="3046166" y="537210"/>
                  </a:lnTo>
                  <a:cubicBezTo>
                    <a:pt x="3046166" y="502920"/>
                    <a:pt x="3044896" y="468630"/>
                    <a:pt x="3044896" y="431800"/>
                  </a:cubicBezTo>
                  <a:cubicBezTo>
                    <a:pt x="3042356" y="361950"/>
                    <a:pt x="3041086" y="290830"/>
                    <a:pt x="3047436" y="213360"/>
                  </a:cubicBezTo>
                  <a:lnTo>
                    <a:pt x="3047436" y="207010"/>
                  </a:lnTo>
                  <a:cubicBezTo>
                    <a:pt x="3046166" y="191770"/>
                    <a:pt x="3046166" y="176530"/>
                    <a:pt x="3046166" y="158750"/>
                  </a:cubicBezTo>
                  <a:lnTo>
                    <a:pt x="3046166" y="80010"/>
                  </a:lnTo>
                  <a:lnTo>
                    <a:pt x="3051246" y="59690"/>
                  </a:lnTo>
                  <a:lnTo>
                    <a:pt x="3051246" y="8890"/>
                  </a:lnTo>
                  <a:lnTo>
                    <a:pt x="3044896" y="8890"/>
                  </a:lnTo>
                  <a:cubicBezTo>
                    <a:pt x="3006796" y="8890"/>
                    <a:pt x="2950916" y="7620"/>
                    <a:pt x="2935676" y="7620"/>
                  </a:cubicBezTo>
                  <a:cubicBezTo>
                    <a:pt x="2907736" y="7620"/>
                    <a:pt x="2892496" y="7620"/>
                    <a:pt x="2884876" y="8890"/>
                  </a:cubicBezTo>
                  <a:cubicBezTo>
                    <a:pt x="2851856" y="0"/>
                    <a:pt x="2773116" y="1270"/>
                    <a:pt x="2696916" y="3810"/>
                  </a:cubicBezTo>
                  <a:cubicBezTo>
                    <a:pt x="2658816" y="5080"/>
                    <a:pt x="2621986" y="5080"/>
                    <a:pt x="2596586" y="3810"/>
                  </a:cubicBezTo>
                  <a:lnTo>
                    <a:pt x="2592776" y="3810"/>
                  </a:lnTo>
                  <a:lnTo>
                    <a:pt x="2590236" y="10160"/>
                  </a:lnTo>
                  <a:cubicBezTo>
                    <a:pt x="2539436" y="10160"/>
                    <a:pt x="2489906" y="11430"/>
                    <a:pt x="2425136" y="13970"/>
                  </a:cubicBezTo>
                  <a:lnTo>
                    <a:pt x="2413706" y="13970"/>
                  </a:lnTo>
                  <a:lnTo>
                    <a:pt x="2414976" y="16510"/>
                  </a:lnTo>
                  <a:lnTo>
                    <a:pt x="2381956" y="16510"/>
                  </a:lnTo>
                  <a:lnTo>
                    <a:pt x="2381956" y="21590"/>
                  </a:lnTo>
                  <a:cubicBezTo>
                    <a:pt x="2359096" y="21590"/>
                    <a:pt x="2334966" y="20320"/>
                    <a:pt x="2308296" y="19050"/>
                  </a:cubicBezTo>
                  <a:cubicBezTo>
                    <a:pt x="2285435" y="17780"/>
                    <a:pt x="2262576" y="17780"/>
                    <a:pt x="2239716" y="16510"/>
                  </a:cubicBezTo>
                  <a:lnTo>
                    <a:pt x="2239716" y="15240"/>
                  </a:lnTo>
                  <a:cubicBezTo>
                    <a:pt x="2232096" y="13970"/>
                    <a:pt x="2223206" y="13970"/>
                    <a:pt x="2215585" y="12700"/>
                  </a:cubicBezTo>
                  <a:lnTo>
                    <a:pt x="2214316" y="44450"/>
                  </a:lnTo>
                  <a:lnTo>
                    <a:pt x="2210506" y="44450"/>
                  </a:lnTo>
                  <a:lnTo>
                    <a:pt x="2210506" y="13970"/>
                  </a:lnTo>
                  <a:cubicBezTo>
                    <a:pt x="2169488" y="10160"/>
                    <a:pt x="2129660" y="12700"/>
                    <a:pt x="2090803" y="15240"/>
                  </a:cubicBezTo>
                  <a:cubicBezTo>
                    <a:pt x="2050975" y="17780"/>
                    <a:pt x="2013090" y="20320"/>
                    <a:pt x="1978119" y="16510"/>
                  </a:cubicBezTo>
                  <a:cubicBezTo>
                    <a:pt x="1961605" y="17780"/>
                    <a:pt x="1948976" y="17780"/>
                    <a:pt x="1938291" y="16510"/>
                  </a:cubicBezTo>
                  <a:lnTo>
                    <a:pt x="1938291" y="15240"/>
                  </a:lnTo>
                  <a:lnTo>
                    <a:pt x="1905263" y="12700"/>
                  </a:lnTo>
                  <a:lnTo>
                    <a:pt x="1905263" y="16510"/>
                  </a:lnTo>
                  <a:cubicBezTo>
                    <a:pt x="1894577" y="16510"/>
                    <a:pt x="1882920" y="17780"/>
                    <a:pt x="1870292" y="17780"/>
                  </a:cubicBezTo>
                  <a:lnTo>
                    <a:pt x="1862520" y="12700"/>
                  </a:lnTo>
                  <a:lnTo>
                    <a:pt x="1857663" y="12700"/>
                  </a:lnTo>
                  <a:cubicBezTo>
                    <a:pt x="1845035" y="11430"/>
                    <a:pt x="1839206" y="11430"/>
                    <a:pt x="1837263" y="19050"/>
                  </a:cubicBezTo>
                  <a:lnTo>
                    <a:pt x="1837263" y="21590"/>
                  </a:lnTo>
                  <a:cubicBezTo>
                    <a:pt x="1832406" y="22860"/>
                    <a:pt x="1827549" y="22860"/>
                    <a:pt x="1823664" y="24130"/>
                  </a:cubicBezTo>
                  <a:cubicBezTo>
                    <a:pt x="1813950" y="19050"/>
                    <a:pt x="1801321" y="20320"/>
                    <a:pt x="1786750" y="20320"/>
                  </a:cubicBezTo>
                  <a:cubicBezTo>
                    <a:pt x="1772179" y="21590"/>
                    <a:pt x="1756636" y="21590"/>
                    <a:pt x="1745950" y="16510"/>
                  </a:cubicBezTo>
                  <a:lnTo>
                    <a:pt x="1744979" y="15240"/>
                  </a:lnTo>
                  <a:lnTo>
                    <a:pt x="1743036" y="15240"/>
                  </a:lnTo>
                  <a:cubicBezTo>
                    <a:pt x="1738179" y="16510"/>
                    <a:pt x="1718751" y="17780"/>
                    <a:pt x="1700294" y="19050"/>
                  </a:cubicBezTo>
                  <a:cubicBezTo>
                    <a:pt x="1682808" y="20320"/>
                    <a:pt x="1663380" y="21590"/>
                    <a:pt x="1647837" y="22860"/>
                  </a:cubicBezTo>
                  <a:cubicBezTo>
                    <a:pt x="1644923" y="20320"/>
                    <a:pt x="1639095" y="19050"/>
                    <a:pt x="1632295" y="19050"/>
                  </a:cubicBezTo>
                  <a:cubicBezTo>
                    <a:pt x="1609952" y="20320"/>
                    <a:pt x="1584695" y="21590"/>
                    <a:pt x="1553610" y="21590"/>
                  </a:cubicBezTo>
                  <a:lnTo>
                    <a:pt x="1552638" y="20320"/>
                  </a:lnTo>
                  <a:lnTo>
                    <a:pt x="1547781" y="21590"/>
                  </a:lnTo>
                  <a:cubicBezTo>
                    <a:pt x="1527381" y="21590"/>
                    <a:pt x="1506982" y="20320"/>
                    <a:pt x="1486582" y="20320"/>
                  </a:cubicBezTo>
                  <a:lnTo>
                    <a:pt x="1486582" y="17780"/>
                  </a:lnTo>
                  <a:cubicBezTo>
                    <a:pt x="1480753" y="19050"/>
                    <a:pt x="1474925" y="19050"/>
                    <a:pt x="1470068" y="20320"/>
                  </a:cubicBezTo>
                  <a:lnTo>
                    <a:pt x="1462296" y="20320"/>
                  </a:lnTo>
                  <a:cubicBezTo>
                    <a:pt x="1414697" y="19050"/>
                    <a:pt x="1365155" y="17780"/>
                    <a:pt x="1314641" y="17780"/>
                  </a:cubicBezTo>
                  <a:lnTo>
                    <a:pt x="1312698" y="17780"/>
                  </a:lnTo>
                  <a:lnTo>
                    <a:pt x="1309784" y="22860"/>
                  </a:lnTo>
                  <a:lnTo>
                    <a:pt x="1309784" y="27940"/>
                  </a:lnTo>
                  <a:lnTo>
                    <a:pt x="1307841" y="27940"/>
                  </a:lnTo>
                  <a:lnTo>
                    <a:pt x="1247613" y="16510"/>
                  </a:lnTo>
                  <a:cubicBezTo>
                    <a:pt x="1238871" y="16510"/>
                    <a:pt x="1234014" y="19050"/>
                    <a:pt x="1228185" y="20320"/>
                  </a:cubicBezTo>
                  <a:cubicBezTo>
                    <a:pt x="1219442" y="22860"/>
                    <a:pt x="1211671" y="26670"/>
                    <a:pt x="1186414" y="21590"/>
                  </a:cubicBezTo>
                  <a:lnTo>
                    <a:pt x="1186414" y="24130"/>
                  </a:lnTo>
                  <a:lnTo>
                    <a:pt x="1125215" y="24130"/>
                  </a:lnTo>
                  <a:cubicBezTo>
                    <a:pt x="1054301" y="24130"/>
                    <a:pt x="972702" y="24130"/>
                    <a:pt x="909560" y="19050"/>
                  </a:cubicBezTo>
                  <a:lnTo>
                    <a:pt x="883332" y="17780"/>
                  </a:lnTo>
                  <a:lnTo>
                    <a:pt x="894018" y="24130"/>
                  </a:lnTo>
                  <a:lnTo>
                    <a:pt x="888189" y="24130"/>
                  </a:lnTo>
                  <a:cubicBezTo>
                    <a:pt x="862932" y="21590"/>
                    <a:pt x="848360" y="20320"/>
                    <a:pt x="840740" y="24130"/>
                  </a:cubicBezTo>
                  <a:lnTo>
                    <a:pt x="840740" y="21590"/>
                  </a:lnTo>
                  <a:cubicBezTo>
                    <a:pt x="839470" y="21590"/>
                    <a:pt x="839470" y="21590"/>
                    <a:pt x="838200" y="22860"/>
                  </a:cubicBezTo>
                  <a:cubicBezTo>
                    <a:pt x="836930" y="22860"/>
                    <a:pt x="835660" y="21590"/>
                    <a:pt x="833120" y="21590"/>
                  </a:cubicBezTo>
                  <a:lnTo>
                    <a:pt x="833120" y="15240"/>
                  </a:lnTo>
                  <a:cubicBezTo>
                    <a:pt x="797560" y="16510"/>
                    <a:pt x="768350" y="16510"/>
                    <a:pt x="742950" y="15240"/>
                  </a:cubicBezTo>
                  <a:cubicBezTo>
                    <a:pt x="713740" y="13970"/>
                    <a:pt x="687070" y="13970"/>
                    <a:pt x="659130" y="16510"/>
                  </a:cubicBezTo>
                  <a:cubicBezTo>
                    <a:pt x="657860" y="15240"/>
                    <a:pt x="656590" y="12700"/>
                    <a:pt x="652780" y="11430"/>
                  </a:cubicBezTo>
                  <a:lnTo>
                    <a:pt x="650240" y="11430"/>
                  </a:lnTo>
                  <a:cubicBezTo>
                    <a:pt x="646430" y="11430"/>
                    <a:pt x="643890" y="12700"/>
                    <a:pt x="641350" y="12700"/>
                  </a:cubicBezTo>
                  <a:lnTo>
                    <a:pt x="641350" y="7620"/>
                  </a:lnTo>
                  <a:cubicBezTo>
                    <a:pt x="572770" y="7620"/>
                    <a:pt x="551180" y="15240"/>
                    <a:pt x="541020" y="21590"/>
                  </a:cubicBezTo>
                  <a:cubicBezTo>
                    <a:pt x="486410" y="20320"/>
                    <a:pt x="438150" y="19050"/>
                    <a:pt x="391160" y="15240"/>
                  </a:cubicBezTo>
                  <a:lnTo>
                    <a:pt x="391160" y="20320"/>
                  </a:lnTo>
                  <a:lnTo>
                    <a:pt x="373380" y="20320"/>
                  </a:lnTo>
                  <a:lnTo>
                    <a:pt x="373380" y="22860"/>
                  </a:lnTo>
                  <a:lnTo>
                    <a:pt x="298450" y="22860"/>
                  </a:lnTo>
                  <a:lnTo>
                    <a:pt x="251460" y="19050"/>
                  </a:lnTo>
                  <a:lnTo>
                    <a:pt x="250190" y="19050"/>
                  </a:lnTo>
                  <a:cubicBezTo>
                    <a:pt x="240030" y="22860"/>
                    <a:pt x="205740" y="22860"/>
                    <a:pt x="173990" y="22860"/>
                  </a:cubicBezTo>
                  <a:cubicBezTo>
                    <a:pt x="146050" y="22860"/>
                    <a:pt x="120650" y="22860"/>
                    <a:pt x="107950" y="25400"/>
                  </a:cubicBezTo>
                  <a:lnTo>
                    <a:pt x="100330" y="27940"/>
                  </a:lnTo>
                  <a:lnTo>
                    <a:pt x="45720" y="27940"/>
                  </a:lnTo>
                  <a:lnTo>
                    <a:pt x="45720" y="34290"/>
                  </a:lnTo>
                  <a:lnTo>
                    <a:pt x="29210" y="34290"/>
                  </a:lnTo>
                  <a:lnTo>
                    <a:pt x="29210" y="40640"/>
                  </a:lnTo>
                  <a:cubicBezTo>
                    <a:pt x="29210" y="50800"/>
                    <a:pt x="29210" y="62230"/>
                    <a:pt x="27940" y="76200"/>
                  </a:cubicBezTo>
                  <a:lnTo>
                    <a:pt x="27940" y="87630"/>
                  </a:lnTo>
                  <a:cubicBezTo>
                    <a:pt x="27940" y="97790"/>
                    <a:pt x="27940" y="105410"/>
                    <a:pt x="26670" y="114300"/>
                  </a:cubicBezTo>
                  <a:lnTo>
                    <a:pt x="25400" y="130810"/>
                  </a:lnTo>
                  <a:cubicBezTo>
                    <a:pt x="21590" y="194310"/>
                    <a:pt x="22860" y="208280"/>
                    <a:pt x="22860" y="222250"/>
                  </a:cubicBezTo>
                  <a:cubicBezTo>
                    <a:pt x="24130" y="236220"/>
                    <a:pt x="24130" y="248920"/>
                    <a:pt x="20320" y="311150"/>
                  </a:cubicBezTo>
                  <a:lnTo>
                    <a:pt x="19050" y="328930"/>
                  </a:lnTo>
                  <a:lnTo>
                    <a:pt x="30480" y="316230"/>
                  </a:lnTo>
                  <a:cubicBezTo>
                    <a:pt x="31750" y="328930"/>
                    <a:pt x="29210" y="356870"/>
                    <a:pt x="27940" y="378460"/>
                  </a:cubicBezTo>
                  <a:cubicBezTo>
                    <a:pt x="26670" y="412750"/>
                    <a:pt x="22860" y="450850"/>
                    <a:pt x="25400" y="485140"/>
                  </a:cubicBezTo>
                  <a:lnTo>
                    <a:pt x="16510" y="457200"/>
                  </a:lnTo>
                  <a:lnTo>
                    <a:pt x="17780" y="504190"/>
                  </a:lnTo>
                  <a:cubicBezTo>
                    <a:pt x="17780" y="519430"/>
                    <a:pt x="19050" y="535940"/>
                    <a:pt x="19050" y="552450"/>
                  </a:cubicBezTo>
                  <a:cubicBezTo>
                    <a:pt x="16510" y="565150"/>
                    <a:pt x="13970" y="577850"/>
                    <a:pt x="12700" y="588010"/>
                  </a:cubicBezTo>
                  <a:lnTo>
                    <a:pt x="7620" y="588010"/>
                  </a:lnTo>
                  <a:cubicBezTo>
                    <a:pt x="3810" y="640080"/>
                    <a:pt x="5080" y="643890"/>
                    <a:pt x="8890" y="647700"/>
                  </a:cubicBezTo>
                  <a:cubicBezTo>
                    <a:pt x="10160" y="648970"/>
                    <a:pt x="12700" y="650240"/>
                    <a:pt x="13970" y="650240"/>
                  </a:cubicBezTo>
                  <a:cubicBezTo>
                    <a:pt x="15240" y="652780"/>
                    <a:pt x="16510" y="659130"/>
                    <a:pt x="16510" y="675640"/>
                  </a:cubicBezTo>
                  <a:cubicBezTo>
                    <a:pt x="15240" y="675640"/>
                    <a:pt x="13970" y="675640"/>
                    <a:pt x="11430" y="676910"/>
                  </a:cubicBezTo>
                  <a:cubicBezTo>
                    <a:pt x="6350" y="679450"/>
                    <a:pt x="5080" y="685800"/>
                    <a:pt x="5080" y="712470"/>
                  </a:cubicBezTo>
                  <a:cubicBezTo>
                    <a:pt x="3810" y="722630"/>
                    <a:pt x="5080" y="748030"/>
                    <a:pt x="7620" y="779780"/>
                  </a:cubicBezTo>
                  <a:cubicBezTo>
                    <a:pt x="8890" y="800100"/>
                    <a:pt x="10160" y="822960"/>
                    <a:pt x="11430" y="845820"/>
                  </a:cubicBezTo>
                  <a:lnTo>
                    <a:pt x="38100" y="845820"/>
                  </a:lnTo>
                  <a:lnTo>
                    <a:pt x="11430" y="845820"/>
                  </a:lnTo>
                  <a:lnTo>
                    <a:pt x="11430" y="857250"/>
                  </a:lnTo>
                  <a:cubicBezTo>
                    <a:pt x="7620" y="859168"/>
                    <a:pt x="6350" y="859168"/>
                    <a:pt x="6350" y="859168"/>
                  </a:cubicBezTo>
                  <a:lnTo>
                    <a:pt x="10160" y="859168"/>
                  </a:lnTo>
                  <a:lnTo>
                    <a:pt x="10160" y="859168"/>
                  </a:lnTo>
                  <a:lnTo>
                    <a:pt x="19050" y="859168"/>
                  </a:lnTo>
                  <a:lnTo>
                    <a:pt x="19050" y="859168"/>
                  </a:lnTo>
                  <a:lnTo>
                    <a:pt x="12700" y="859168"/>
                  </a:lnTo>
                  <a:lnTo>
                    <a:pt x="16510" y="859168"/>
                  </a:lnTo>
                  <a:lnTo>
                    <a:pt x="16510" y="859168"/>
                  </a:lnTo>
                  <a:cubicBezTo>
                    <a:pt x="13970" y="859168"/>
                    <a:pt x="10160" y="859168"/>
                    <a:pt x="16510" y="859168"/>
                  </a:cubicBezTo>
                  <a:cubicBezTo>
                    <a:pt x="16510" y="859168"/>
                    <a:pt x="16510" y="859168"/>
                    <a:pt x="15240" y="859168"/>
                  </a:cubicBezTo>
                  <a:lnTo>
                    <a:pt x="12700" y="859168"/>
                  </a:lnTo>
                  <a:lnTo>
                    <a:pt x="12700" y="859168"/>
                  </a:lnTo>
                  <a:cubicBezTo>
                    <a:pt x="13970" y="859168"/>
                    <a:pt x="13970" y="859168"/>
                    <a:pt x="15240" y="859168"/>
                  </a:cubicBezTo>
                  <a:cubicBezTo>
                    <a:pt x="16510" y="859168"/>
                    <a:pt x="19050" y="859168"/>
                    <a:pt x="21590" y="859168"/>
                  </a:cubicBezTo>
                  <a:cubicBezTo>
                    <a:pt x="21590" y="859168"/>
                    <a:pt x="20320" y="859168"/>
                    <a:pt x="20320" y="859168"/>
                  </a:cubicBezTo>
                  <a:cubicBezTo>
                    <a:pt x="20320" y="859168"/>
                    <a:pt x="19050" y="859168"/>
                    <a:pt x="19050" y="859168"/>
                  </a:cubicBezTo>
                  <a:lnTo>
                    <a:pt x="21590" y="859168"/>
                  </a:lnTo>
                  <a:lnTo>
                    <a:pt x="21590" y="859168"/>
                  </a:lnTo>
                  <a:cubicBezTo>
                    <a:pt x="15240" y="859168"/>
                    <a:pt x="17780" y="859168"/>
                    <a:pt x="20320" y="859168"/>
                  </a:cubicBezTo>
                  <a:cubicBezTo>
                    <a:pt x="21590" y="859168"/>
                    <a:pt x="24130" y="859168"/>
                    <a:pt x="20320" y="859168"/>
                  </a:cubicBezTo>
                  <a:lnTo>
                    <a:pt x="16510" y="859168"/>
                  </a:lnTo>
                  <a:lnTo>
                    <a:pt x="17780" y="859168"/>
                  </a:lnTo>
                  <a:lnTo>
                    <a:pt x="11430" y="859168"/>
                  </a:lnTo>
                  <a:cubicBezTo>
                    <a:pt x="11430" y="859168"/>
                    <a:pt x="10160" y="859168"/>
                    <a:pt x="10160" y="859168"/>
                  </a:cubicBezTo>
                  <a:lnTo>
                    <a:pt x="8890" y="859168"/>
                  </a:lnTo>
                  <a:lnTo>
                    <a:pt x="10160" y="859168"/>
                  </a:lnTo>
                  <a:lnTo>
                    <a:pt x="10160" y="859168"/>
                  </a:lnTo>
                  <a:lnTo>
                    <a:pt x="13970" y="859168"/>
                  </a:lnTo>
                  <a:lnTo>
                    <a:pt x="21590" y="859168"/>
                  </a:lnTo>
                  <a:cubicBezTo>
                    <a:pt x="22860" y="859168"/>
                    <a:pt x="22860" y="859168"/>
                    <a:pt x="24130" y="859168"/>
                  </a:cubicBezTo>
                  <a:lnTo>
                    <a:pt x="22860" y="859168"/>
                  </a:lnTo>
                  <a:lnTo>
                    <a:pt x="21590" y="859168"/>
                  </a:lnTo>
                  <a:cubicBezTo>
                    <a:pt x="20320" y="859168"/>
                    <a:pt x="20320" y="859168"/>
                    <a:pt x="20320" y="859168"/>
                  </a:cubicBezTo>
                  <a:cubicBezTo>
                    <a:pt x="17780" y="859168"/>
                    <a:pt x="15240" y="859168"/>
                    <a:pt x="13970" y="859168"/>
                  </a:cubicBezTo>
                  <a:lnTo>
                    <a:pt x="12700" y="859168"/>
                  </a:lnTo>
                  <a:lnTo>
                    <a:pt x="12700" y="859168"/>
                  </a:lnTo>
                  <a:cubicBezTo>
                    <a:pt x="13970" y="859168"/>
                    <a:pt x="15240" y="859168"/>
                    <a:pt x="16510" y="859168"/>
                  </a:cubicBezTo>
                  <a:cubicBezTo>
                    <a:pt x="16510" y="859168"/>
                    <a:pt x="19050" y="859168"/>
                    <a:pt x="22860" y="859168"/>
                  </a:cubicBezTo>
                  <a:lnTo>
                    <a:pt x="12700" y="859168"/>
                  </a:lnTo>
                  <a:cubicBezTo>
                    <a:pt x="8890" y="859168"/>
                    <a:pt x="8890" y="859168"/>
                    <a:pt x="8890" y="859168"/>
                  </a:cubicBezTo>
                  <a:cubicBezTo>
                    <a:pt x="8890" y="859168"/>
                    <a:pt x="8890" y="859168"/>
                    <a:pt x="5080" y="859168"/>
                  </a:cubicBezTo>
                  <a:lnTo>
                    <a:pt x="8890" y="859168"/>
                  </a:lnTo>
                  <a:cubicBezTo>
                    <a:pt x="10160" y="859168"/>
                    <a:pt x="10160" y="859168"/>
                    <a:pt x="10160" y="859168"/>
                  </a:cubicBezTo>
                  <a:cubicBezTo>
                    <a:pt x="10160" y="859168"/>
                    <a:pt x="10160" y="859168"/>
                    <a:pt x="12700" y="859168"/>
                  </a:cubicBezTo>
                  <a:cubicBezTo>
                    <a:pt x="10160" y="859168"/>
                    <a:pt x="8890" y="859168"/>
                    <a:pt x="8890" y="859168"/>
                  </a:cubicBezTo>
                  <a:cubicBezTo>
                    <a:pt x="7620" y="859168"/>
                    <a:pt x="7620" y="859168"/>
                    <a:pt x="2540" y="859168"/>
                  </a:cubicBezTo>
                  <a:lnTo>
                    <a:pt x="0" y="859168"/>
                  </a:lnTo>
                  <a:lnTo>
                    <a:pt x="6350" y="859168"/>
                  </a:lnTo>
                  <a:lnTo>
                    <a:pt x="6350" y="859168"/>
                  </a:lnTo>
                  <a:cubicBezTo>
                    <a:pt x="6350" y="859168"/>
                    <a:pt x="7620" y="859168"/>
                    <a:pt x="8890" y="859168"/>
                  </a:cubicBezTo>
                  <a:lnTo>
                    <a:pt x="8890" y="859168"/>
                  </a:lnTo>
                  <a:lnTo>
                    <a:pt x="10160" y="859168"/>
                  </a:lnTo>
                  <a:cubicBezTo>
                    <a:pt x="11430" y="859168"/>
                    <a:pt x="15240" y="859168"/>
                    <a:pt x="16510" y="859168"/>
                  </a:cubicBezTo>
                  <a:cubicBezTo>
                    <a:pt x="16510" y="859168"/>
                    <a:pt x="15240" y="859168"/>
                    <a:pt x="13970" y="859168"/>
                  </a:cubicBezTo>
                  <a:cubicBezTo>
                    <a:pt x="13970" y="859168"/>
                    <a:pt x="12700" y="859168"/>
                    <a:pt x="12700" y="859168"/>
                  </a:cubicBezTo>
                  <a:lnTo>
                    <a:pt x="8890" y="859168"/>
                  </a:lnTo>
                  <a:lnTo>
                    <a:pt x="8890" y="872490"/>
                  </a:lnTo>
                  <a:lnTo>
                    <a:pt x="6350" y="872490"/>
                  </a:lnTo>
                  <a:lnTo>
                    <a:pt x="6350" y="902970"/>
                  </a:lnTo>
                  <a:cubicBezTo>
                    <a:pt x="3810" y="938530"/>
                    <a:pt x="1270" y="993140"/>
                    <a:pt x="3810" y="1027430"/>
                  </a:cubicBezTo>
                  <a:cubicBezTo>
                    <a:pt x="2540" y="1045210"/>
                    <a:pt x="5080" y="1066800"/>
                    <a:pt x="6350" y="1078230"/>
                  </a:cubicBezTo>
                  <a:lnTo>
                    <a:pt x="5080" y="1078230"/>
                  </a:lnTo>
                  <a:lnTo>
                    <a:pt x="8890" y="1177290"/>
                  </a:lnTo>
                  <a:lnTo>
                    <a:pt x="7620" y="1178560"/>
                  </a:lnTo>
                  <a:lnTo>
                    <a:pt x="7620" y="1182370"/>
                  </a:lnTo>
                  <a:cubicBezTo>
                    <a:pt x="7620" y="1216660"/>
                    <a:pt x="8890" y="1250950"/>
                    <a:pt x="8890" y="1287780"/>
                  </a:cubicBezTo>
                  <a:cubicBezTo>
                    <a:pt x="11430" y="1357630"/>
                    <a:pt x="12700" y="1428750"/>
                    <a:pt x="6350" y="1506220"/>
                  </a:cubicBezTo>
                  <a:lnTo>
                    <a:pt x="6350" y="1512570"/>
                  </a:lnTo>
                  <a:cubicBezTo>
                    <a:pt x="7620" y="1527810"/>
                    <a:pt x="7620" y="1543050"/>
                    <a:pt x="7620" y="1560830"/>
                  </a:cubicBezTo>
                  <a:lnTo>
                    <a:pt x="7620" y="1639570"/>
                  </a:lnTo>
                  <a:lnTo>
                    <a:pt x="2540" y="1659890"/>
                  </a:lnTo>
                  <a:lnTo>
                    <a:pt x="2540" y="1710690"/>
                  </a:lnTo>
                  <a:lnTo>
                    <a:pt x="8890" y="1710690"/>
                  </a:lnTo>
                  <a:cubicBezTo>
                    <a:pt x="46990" y="1710690"/>
                    <a:pt x="102870" y="1711960"/>
                    <a:pt x="118110" y="1711960"/>
                  </a:cubicBezTo>
                  <a:cubicBezTo>
                    <a:pt x="146050" y="1711960"/>
                    <a:pt x="161290" y="1711960"/>
                    <a:pt x="168910" y="1710690"/>
                  </a:cubicBezTo>
                  <a:cubicBezTo>
                    <a:pt x="189230" y="1715770"/>
                    <a:pt x="227330" y="1717040"/>
                    <a:pt x="271780" y="1717040"/>
                  </a:cubicBezTo>
                  <a:cubicBezTo>
                    <a:pt x="298450" y="1717040"/>
                    <a:pt x="327660" y="1717040"/>
                    <a:pt x="356870" y="1715770"/>
                  </a:cubicBezTo>
                  <a:cubicBezTo>
                    <a:pt x="394970" y="1714500"/>
                    <a:pt x="431800" y="1714500"/>
                    <a:pt x="457200" y="1715770"/>
                  </a:cubicBezTo>
                  <a:lnTo>
                    <a:pt x="461010" y="1715770"/>
                  </a:lnTo>
                  <a:lnTo>
                    <a:pt x="463550" y="1709420"/>
                  </a:lnTo>
                  <a:cubicBezTo>
                    <a:pt x="514350" y="1709420"/>
                    <a:pt x="563880" y="1708150"/>
                    <a:pt x="628650" y="1705610"/>
                  </a:cubicBezTo>
                  <a:lnTo>
                    <a:pt x="640080" y="1705610"/>
                  </a:lnTo>
                  <a:lnTo>
                    <a:pt x="638810" y="1703070"/>
                  </a:lnTo>
                  <a:lnTo>
                    <a:pt x="671830" y="1703070"/>
                  </a:lnTo>
                  <a:lnTo>
                    <a:pt x="671830" y="1697990"/>
                  </a:lnTo>
                  <a:cubicBezTo>
                    <a:pt x="694690" y="1697990"/>
                    <a:pt x="718820" y="1699260"/>
                    <a:pt x="745490" y="1700530"/>
                  </a:cubicBezTo>
                  <a:cubicBezTo>
                    <a:pt x="763270" y="1701800"/>
                    <a:pt x="781050" y="1701800"/>
                    <a:pt x="798830" y="1703070"/>
                  </a:cubicBezTo>
                  <a:lnTo>
                    <a:pt x="798830" y="1714500"/>
                  </a:lnTo>
                  <a:lnTo>
                    <a:pt x="907617" y="1714500"/>
                  </a:lnTo>
                  <a:cubicBezTo>
                    <a:pt x="926074" y="1714500"/>
                    <a:pt x="943560" y="1713230"/>
                    <a:pt x="962017" y="1711960"/>
                  </a:cubicBezTo>
                  <a:cubicBezTo>
                    <a:pt x="1001845" y="1709420"/>
                    <a:pt x="1039730" y="1706880"/>
                    <a:pt x="1074701" y="1710690"/>
                  </a:cubicBezTo>
                  <a:cubicBezTo>
                    <a:pt x="1091215" y="1709420"/>
                    <a:pt x="1103844" y="1709420"/>
                    <a:pt x="1114529" y="1710690"/>
                  </a:cubicBezTo>
                  <a:lnTo>
                    <a:pt x="1114529" y="1711960"/>
                  </a:lnTo>
                  <a:lnTo>
                    <a:pt x="1121329" y="1711960"/>
                  </a:lnTo>
                  <a:lnTo>
                    <a:pt x="1146586" y="1714500"/>
                  </a:lnTo>
                  <a:lnTo>
                    <a:pt x="1146586" y="1710690"/>
                  </a:lnTo>
                  <a:cubicBezTo>
                    <a:pt x="1157272" y="1710690"/>
                    <a:pt x="1168929" y="1709420"/>
                    <a:pt x="1181557" y="1709420"/>
                  </a:cubicBezTo>
                  <a:lnTo>
                    <a:pt x="1190300" y="1715770"/>
                  </a:lnTo>
                  <a:lnTo>
                    <a:pt x="1196128" y="1715770"/>
                  </a:lnTo>
                  <a:cubicBezTo>
                    <a:pt x="1208757" y="1717040"/>
                    <a:pt x="1214585" y="1717040"/>
                    <a:pt x="1216528" y="1709420"/>
                  </a:cubicBezTo>
                  <a:lnTo>
                    <a:pt x="1216528" y="1706880"/>
                  </a:lnTo>
                  <a:cubicBezTo>
                    <a:pt x="1221385" y="1705610"/>
                    <a:pt x="1226242" y="1705610"/>
                    <a:pt x="1230128" y="1704340"/>
                  </a:cubicBezTo>
                  <a:cubicBezTo>
                    <a:pt x="1239842" y="1709420"/>
                    <a:pt x="1252470" y="1708150"/>
                    <a:pt x="1267042" y="1708150"/>
                  </a:cubicBezTo>
                  <a:cubicBezTo>
                    <a:pt x="1281613" y="1706880"/>
                    <a:pt x="1297156" y="1706880"/>
                    <a:pt x="1307841" y="1711960"/>
                  </a:cubicBezTo>
                  <a:lnTo>
                    <a:pt x="1308813" y="1713230"/>
                  </a:lnTo>
                  <a:lnTo>
                    <a:pt x="1310755" y="1713230"/>
                  </a:lnTo>
                  <a:cubicBezTo>
                    <a:pt x="1315613" y="1711960"/>
                    <a:pt x="1335041" y="1710690"/>
                    <a:pt x="1353498" y="1709420"/>
                  </a:cubicBezTo>
                  <a:cubicBezTo>
                    <a:pt x="1370983" y="1708150"/>
                    <a:pt x="1390412" y="1706880"/>
                    <a:pt x="1405954" y="1705610"/>
                  </a:cubicBezTo>
                  <a:cubicBezTo>
                    <a:pt x="1408869" y="1708150"/>
                    <a:pt x="1415668" y="1709420"/>
                    <a:pt x="1421497" y="1709420"/>
                  </a:cubicBezTo>
                  <a:cubicBezTo>
                    <a:pt x="1443840" y="1708150"/>
                    <a:pt x="1469096" y="1706880"/>
                    <a:pt x="1500182" y="1706880"/>
                  </a:cubicBezTo>
                  <a:lnTo>
                    <a:pt x="1501153" y="1708150"/>
                  </a:lnTo>
                  <a:lnTo>
                    <a:pt x="1506010" y="1706880"/>
                  </a:lnTo>
                  <a:cubicBezTo>
                    <a:pt x="1526410" y="1706880"/>
                    <a:pt x="1546810" y="1708150"/>
                    <a:pt x="1567210" y="1708150"/>
                  </a:cubicBezTo>
                  <a:lnTo>
                    <a:pt x="1567210" y="1710690"/>
                  </a:lnTo>
                  <a:lnTo>
                    <a:pt x="1583724" y="1708150"/>
                  </a:lnTo>
                  <a:lnTo>
                    <a:pt x="1591495" y="1708150"/>
                  </a:lnTo>
                  <a:cubicBezTo>
                    <a:pt x="1639094" y="1709420"/>
                    <a:pt x="1688637" y="1710690"/>
                    <a:pt x="1739150" y="1710690"/>
                  </a:cubicBezTo>
                  <a:lnTo>
                    <a:pt x="1741093" y="1710690"/>
                  </a:lnTo>
                  <a:lnTo>
                    <a:pt x="1744008" y="1705610"/>
                  </a:lnTo>
                  <a:lnTo>
                    <a:pt x="1744008" y="1700530"/>
                  </a:lnTo>
                  <a:lnTo>
                    <a:pt x="1745950" y="1700530"/>
                  </a:lnTo>
                  <a:lnTo>
                    <a:pt x="1806178" y="1711960"/>
                  </a:lnTo>
                  <a:cubicBezTo>
                    <a:pt x="1814921" y="1711960"/>
                    <a:pt x="1819778" y="1709420"/>
                    <a:pt x="1825607" y="1708150"/>
                  </a:cubicBezTo>
                  <a:cubicBezTo>
                    <a:pt x="1834349" y="1705610"/>
                    <a:pt x="1842121" y="1701800"/>
                    <a:pt x="1867377" y="1706880"/>
                  </a:cubicBezTo>
                  <a:lnTo>
                    <a:pt x="1867377" y="1704340"/>
                  </a:lnTo>
                  <a:lnTo>
                    <a:pt x="1927605" y="1704340"/>
                  </a:lnTo>
                  <a:cubicBezTo>
                    <a:pt x="1998519" y="1704340"/>
                    <a:pt x="2080118" y="1704340"/>
                    <a:pt x="2143260" y="1709420"/>
                  </a:cubicBezTo>
                  <a:lnTo>
                    <a:pt x="2169488" y="1710690"/>
                  </a:lnTo>
                  <a:lnTo>
                    <a:pt x="2158803" y="1704340"/>
                  </a:lnTo>
                  <a:lnTo>
                    <a:pt x="2164631" y="1704340"/>
                  </a:lnTo>
                  <a:cubicBezTo>
                    <a:pt x="2188917" y="1706880"/>
                    <a:pt x="2202885" y="1708150"/>
                    <a:pt x="2210506" y="1704340"/>
                  </a:cubicBezTo>
                  <a:lnTo>
                    <a:pt x="2210506" y="1705610"/>
                  </a:lnTo>
                  <a:cubicBezTo>
                    <a:pt x="2211775" y="1705610"/>
                    <a:pt x="2211775" y="1705610"/>
                    <a:pt x="2213046" y="1704340"/>
                  </a:cubicBezTo>
                  <a:cubicBezTo>
                    <a:pt x="2214316" y="1704340"/>
                    <a:pt x="2215585" y="1705610"/>
                    <a:pt x="2218125" y="1705610"/>
                  </a:cubicBezTo>
                  <a:lnTo>
                    <a:pt x="2218125" y="1711960"/>
                  </a:lnTo>
                  <a:cubicBezTo>
                    <a:pt x="2253685" y="1710690"/>
                    <a:pt x="2282896" y="1710690"/>
                    <a:pt x="2308296" y="1711960"/>
                  </a:cubicBezTo>
                  <a:cubicBezTo>
                    <a:pt x="2337506" y="1713230"/>
                    <a:pt x="2364175" y="1713230"/>
                    <a:pt x="2392116" y="1710690"/>
                  </a:cubicBezTo>
                  <a:cubicBezTo>
                    <a:pt x="2393385" y="1711960"/>
                    <a:pt x="2394656" y="1714500"/>
                    <a:pt x="2398466" y="1715770"/>
                  </a:cubicBezTo>
                  <a:lnTo>
                    <a:pt x="2401006" y="1715770"/>
                  </a:lnTo>
                  <a:cubicBezTo>
                    <a:pt x="2404816" y="1715770"/>
                    <a:pt x="2407356" y="1714500"/>
                    <a:pt x="2409896" y="1714500"/>
                  </a:cubicBezTo>
                  <a:lnTo>
                    <a:pt x="2409896" y="1719580"/>
                  </a:lnTo>
                  <a:cubicBezTo>
                    <a:pt x="2478475" y="1719580"/>
                    <a:pt x="2500066" y="1711960"/>
                    <a:pt x="2510225" y="1705610"/>
                  </a:cubicBezTo>
                  <a:cubicBezTo>
                    <a:pt x="2564835" y="1706880"/>
                    <a:pt x="2613096" y="1709420"/>
                    <a:pt x="2660085" y="1713230"/>
                  </a:cubicBezTo>
                  <a:lnTo>
                    <a:pt x="2660085" y="1708150"/>
                  </a:lnTo>
                  <a:lnTo>
                    <a:pt x="2677866" y="1708150"/>
                  </a:lnTo>
                  <a:lnTo>
                    <a:pt x="2677866" y="1704340"/>
                  </a:lnTo>
                  <a:lnTo>
                    <a:pt x="2752796" y="1704340"/>
                  </a:lnTo>
                  <a:lnTo>
                    <a:pt x="2799785" y="1706880"/>
                  </a:lnTo>
                  <a:lnTo>
                    <a:pt x="2801056" y="1706880"/>
                  </a:lnTo>
                  <a:cubicBezTo>
                    <a:pt x="2811216" y="1703070"/>
                    <a:pt x="2845506" y="1703070"/>
                    <a:pt x="2877256" y="1703070"/>
                  </a:cubicBezTo>
                  <a:cubicBezTo>
                    <a:pt x="2905196" y="1703070"/>
                    <a:pt x="2930596" y="1703070"/>
                    <a:pt x="2942025" y="1700530"/>
                  </a:cubicBezTo>
                  <a:lnTo>
                    <a:pt x="3005525" y="1700530"/>
                  </a:lnTo>
                  <a:lnTo>
                    <a:pt x="3005525" y="1694180"/>
                  </a:lnTo>
                  <a:lnTo>
                    <a:pt x="3022035" y="1694180"/>
                  </a:lnTo>
                  <a:lnTo>
                    <a:pt x="3022035" y="1687830"/>
                  </a:lnTo>
                  <a:cubicBezTo>
                    <a:pt x="3022035" y="1677670"/>
                    <a:pt x="3022035" y="1666240"/>
                    <a:pt x="3023306" y="1653540"/>
                  </a:cubicBezTo>
                  <a:lnTo>
                    <a:pt x="3023306" y="1640840"/>
                  </a:lnTo>
                  <a:cubicBezTo>
                    <a:pt x="3023306" y="1630680"/>
                    <a:pt x="3023306" y="1623060"/>
                    <a:pt x="3024575" y="1614170"/>
                  </a:cubicBezTo>
                  <a:lnTo>
                    <a:pt x="3025846" y="1597660"/>
                  </a:lnTo>
                  <a:cubicBezTo>
                    <a:pt x="3029656" y="1534160"/>
                    <a:pt x="3028385" y="1520190"/>
                    <a:pt x="3028385" y="1506220"/>
                  </a:cubicBezTo>
                  <a:cubicBezTo>
                    <a:pt x="3027116" y="1492250"/>
                    <a:pt x="3027116" y="1479550"/>
                    <a:pt x="3030925" y="1417320"/>
                  </a:cubicBezTo>
                  <a:lnTo>
                    <a:pt x="3032196" y="1399540"/>
                  </a:lnTo>
                  <a:lnTo>
                    <a:pt x="3020766" y="1412240"/>
                  </a:lnTo>
                  <a:cubicBezTo>
                    <a:pt x="3019496" y="1399540"/>
                    <a:pt x="3022035" y="1371600"/>
                    <a:pt x="3023306" y="1350010"/>
                  </a:cubicBezTo>
                  <a:cubicBezTo>
                    <a:pt x="3025846" y="1316990"/>
                    <a:pt x="3029656" y="1278890"/>
                    <a:pt x="3027116" y="1244600"/>
                  </a:cubicBezTo>
                  <a:lnTo>
                    <a:pt x="3036006" y="1272540"/>
                  </a:lnTo>
                  <a:lnTo>
                    <a:pt x="3034735" y="1225550"/>
                  </a:lnTo>
                  <a:cubicBezTo>
                    <a:pt x="3034735" y="1210310"/>
                    <a:pt x="3033466" y="1193800"/>
                    <a:pt x="3033466" y="1177290"/>
                  </a:cubicBezTo>
                  <a:cubicBezTo>
                    <a:pt x="3036006" y="1164590"/>
                    <a:pt x="3038546" y="1151890"/>
                    <a:pt x="3039816" y="1141730"/>
                  </a:cubicBezTo>
                  <a:lnTo>
                    <a:pt x="3044896" y="1141730"/>
                  </a:lnTo>
                  <a:cubicBezTo>
                    <a:pt x="3048706" y="1089660"/>
                    <a:pt x="3047435" y="1085850"/>
                    <a:pt x="3043625" y="1082040"/>
                  </a:cubicBezTo>
                  <a:cubicBezTo>
                    <a:pt x="3042356" y="1080770"/>
                    <a:pt x="3039816" y="1079500"/>
                    <a:pt x="3038546" y="1079500"/>
                  </a:cubicBezTo>
                  <a:cubicBezTo>
                    <a:pt x="3037275" y="1076960"/>
                    <a:pt x="3036006" y="1070610"/>
                    <a:pt x="3036006" y="1054100"/>
                  </a:cubicBezTo>
                  <a:cubicBezTo>
                    <a:pt x="3037275" y="1054100"/>
                    <a:pt x="3038546" y="1054100"/>
                    <a:pt x="3041085" y="1052830"/>
                  </a:cubicBezTo>
                  <a:cubicBezTo>
                    <a:pt x="3046166" y="1050290"/>
                    <a:pt x="3047435" y="1043940"/>
                    <a:pt x="3047435" y="1017270"/>
                  </a:cubicBezTo>
                  <a:cubicBezTo>
                    <a:pt x="3048706" y="1007110"/>
                    <a:pt x="3047435" y="981710"/>
                    <a:pt x="3044896" y="949960"/>
                  </a:cubicBezTo>
                  <a:cubicBezTo>
                    <a:pt x="3043625" y="929640"/>
                    <a:pt x="3042356" y="906780"/>
                    <a:pt x="3041085" y="883920"/>
                  </a:cubicBezTo>
                  <a:lnTo>
                    <a:pt x="3041085" y="861060"/>
                  </a:lnTo>
                  <a:cubicBezTo>
                    <a:pt x="3046166" y="859168"/>
                    <a:pt x="3047435" y="859168"/>
                    <a:pt x="3046166" y="859168"/>
                  </a:cubicBezTo>
                  <a:lnTo>
                    <a:pt x="3042356" y="859168"/>
                  </a:lnTo>
                  <a:lnTo>
                    <a:pt x="3042356" y="859168"/>
                  </a:lnTo>
                  <a:lnTo>
                    <a:pt x="3033466" y="859168"/>
                  </a:lnTo>
                  <a:lnTo>
                    <a:pt x="3033466" y="859168"/>
                  </a:lnTo>
                  <a:lnTo>
                    <a:pt x="3039816" y="859168"/>
                  </a:lnTo>
                  <a:lnTo>
                    <a:pt x="3036006" y="859168"/>
                  </a:lnTo>
                  <a:lnTo>
                    <a:pt x="3036006" y="859168"/>
                  </a:lnTo>
                  <a:cubicBezTo>
                    <a:pt x="3038546" y="859168"/>
                    <a:pt x="3042356" y="859168"/>
                    <a:pt x="3036006" y="859168"/>
                  </a:cubicBezTo>
                  <a:cubicBezTo>
                    <a:pt x="3036006" y="859168"/>
                    <a:pt x="3036006" y="859168"/>
                    <a:pt x="3037275" y="859168"/>
                  </a:cubicBezTo>
                  <a:lnTo>
                    <a:pt x="3039816" y="859168"/>
                  </a:lnTo>
                  <a:lnTo>
                    <a:pt x="3039816" y="859168"/>
                  </a:lnTo>
                  <a:cubicBezTo>
                    <a:pt x="3038546" y="859168"/>
                    <a:pt x="3038546" y="859168"/>
                    <a:pt x="3037275" y="859168"/>
                  </a:cubicBezTo>
                  <a:cubicBezTo>
                    <a:pt x="3036006" y="859168"/>
                    <a:pt x="3033466" y="859168"/>
                    <a:pt x="3030925" y="859168"/>
                  </a:cubicBezTo>
                  <a:cubicBezTo>
                    <a:pt x="3030925" y="859168"/>
                    <a:pt x="3032196" y="859168"/>
                    <a:pt x="3032196" y="859168"/>
                  </a:cubicBezTo>
                  <a:cubicBezTo>
                    <a:pt x="3032196" y="859168"/>
                    <a:pt x="3032196" y="859168"/>
                    <a:pt x="3033466" y="859168"/>
                  </a:cubicBezTo>
                  <a:lnTo>
                    <a:pt x="3028385" y="859168"/>
                  </a:lnTo>
                  <a:lnTo>
                    <a:pt x="3034735" y="859168"/>
                  </a:lnTo>
                  <a:lnTo>
                    <a:pt x="3036006" y="859168"/>
                  </a:lnTo>
                  <a:lnTo>
                    <a:pt x="3036006" y="859168"/>
                  </a:lnTo>
                  <a:cubicBezTo>
                    <a:pt x="3042356" y="859168"/>
                    <a:pt x="3039816" y="859168"/>
                    <a:pt x="3037275" y="859168"/>
                  </a:cubicBezTo>
                  <a:cubicBezTo>
                    <a:pt x="3036006" y="859168"/>
                    <a:pt x="3033466" y="859168"/>
                    <a:pt x="3037275" y="859168"/>
                  </a:cubicBezTo>
                  <a:lnTo>
                    <a:pt x="3041085" y="859168"/>
                  </a:lnTo>
                  <a:lnTo>
                    <a:pt x="3039816" y="859168"/>
                  </a:lnTo>
                  <a:lnTo>
                    <a:pt x="3046166" y="859168"/>
                  </a:lnTo>
                  <a:cubicBezTo>
                    <a:pt x="3046166" y="859168"/>
                    <a:pt x="3047435" y="859168"/>
                    <a:pt x="3047435" y="859168"/>
                  </a:cubicBezTo>
                  <a:lnTo>
                    <a:pt x="3048706" y="859168"/>
                  </a:lnTo>
                  <a:lnTo>
                    <a:pt x="3047435" y="859168"/>
                  </a:lnTo>
                  <a:lnTo>
                    <a:pt x="3047435" y="859168"/>
                  </a:lnTo>
                  <a:lnTo>
                    <a:pt x="3043625" y="859168"/>
                  </a:lnTo>
                  <a:lnTo>
                    <a:pt x="3036006" y="859168"/>
                  </a:lnTo>
                  <a:cubicBezTo>
                    <a:pt x="3034735" y="859168"/>
                    <a:pt x="3034735" y="859168"/>
                    <a:pt x="3033466" y="859168"/>
                  </a:cubicBezTo>
                  <a:lnTo>
                    <a:pt x="3034735" y="859168"/>
                  </a:lnTo>
                  <a:lnTo>
                    <a:pt x="3036006" y="859168"/>
                  </a:lnTo>
                  <a:cubicBezTo>
                    <a:pt x="3037275" y="859168"/>
                    <a:pt x="3037275" y="859168"/>
                    <a:pt x="3037275" y="859168"/>
                  </a:cubicBezTo>
                  <a:cubicBezTo>
                    <a:pt x="3039816" y="859168"/>
                    <a:pt x="3042356" y="859168"/>
                    <a:pt x="3043625" y="859168"/>
                  </a:cubicBezTo>
                  <a:lnTo>
                    <a:pt x="3044896" y="859168"/>
                  </a:lnTo>
                  <a:lnTo>
                    <a:pt x="3041085" y="859168"/>
                  </a:lnTo>
                  <a:cubicBezTo>
                    <a:pt x="3041085" y="859168"/>
                    <a:pt x="3038546" y="859168"/>
                    <a:pt x="3037275" y="859168"/>
                  </a:cubicBezTo>
                  <a:cubicBezTo>
                    <a:pt x="3037275" y="859168"/>
                    <a:pt x="3034735" y="859168"/>
                    <a:pt x="3030925" y="859168"/>
                  </a:cubicBezTo>
                  <a:lnTo>
                    <a:pt x="3041085" y="859168"/>
                  </a:lnTo>
                  <a:cubicBezTo>
                    <a:pt x="3044896" y="859168"/>
                    <a:pt x="3044896" y="859168"/>
                    <a:pt x="3044896" y="859168"/>
                  </a:cubicBezTo>
                  <a:cubicBezTo>
                    <a:pt x="3044896" y="859168"/>
                    <a:pt x="3044896" y="859168"/>
                    <a:pt x="3048706" y="859168"/>
                  </a:cubicBezTo>
                  <a:lnTo>
                    <a:pt x="3044896" y="859168"/>
                  </a:lnTo>
                  <a:cubicBezTo>
                    <a:pt x="3043625" y="859168"/>
                    <a:pt x="3043625" y="859168"/>
                    <a:pt x="3043625" y="859168"/>
                  </a:cubicBezTo>
                  <a:cubicBezTo>
                    <a:pt x="3043625" y="859168"/>
                    <a:pt x="3043625" y="859168"/>
                    <a:pt x="3041085" y="859168"/>
                  </a:cubicBezTo>
                  <a:cubicBezTo>
                    <a:pt x="3043625" y="859168"/>
                    <a:pt x="3044896" y="859168"/>
                    <a:pt x="3044896" y="859168"/>
                  </a:cubicBezTo>
                  <a:cubicBezTo>
                    <a:pt x="3044896" y="859168"/>
                    <a:pt x="3044896" y="859168"/>
                    <a:pt x="3049975" y="859168"/>
                  </a:cubicBezTo>
                  <a:close/>
                  <a:moveTo>
                    <a:pt x="27940" y="495300"/>
                  </a:moveTo>
                  <a:lnTo>
                    <a:pt x="27940" y="488950"/>
                  </a:lnTo>
                  <a:lnTo>
                    <a:pt x="29210" y="488950"/>
                  </a:lnTo>
                  <a:cubicBezTo>
                    <a:pt x="27940" y="491490"/>
                    <a:pt x="27940" y="492760"/>
                    <a:pt x="27940" y="495300"/>
                  </a:cubicBezTo>
                  <a:close/>
                  <a:moveTo>
                    <a:pt x="38100" y="1102360"/>
                  </a:moveTo>
                  <a:cubicBezTo>
                    <a:pt x="38100" y="1098550"/>
                    <a:pt x="36830" y="1096010"/>
                    <a:pt x="36830" y="1093470"/>
                  </a:cubicBezTo>
                  <a:lnTo>
                    <a:pt x="38100" y="1093470"/>
                  </a:lnTo>
                  <a:lnTo>
                    <a:pt x="38100" y="1102360"/>
                  </a:lnTo>
                  <a:close/>
                  <a:moveTo>
                    <a:pt x="2975046" y="546100"/>
                  </a:moveTo>
                  <a:lnTo>
                    <a:pt x="2976316" y="577850"/>
                  </a:lnTo>
                  <a:lnTo>
                    <a:pt x="2967426" y="563880"/>
                  </a:lnTo>
                  <a:lnTo>
                    <a:pt x="2969966" y="591820"/>
                  </a:lnTo>
                  <a:cubicBezTo>
                    <a:pt x="2975046" y="647700"/>
                    <a:pt x="2973776" y="669290"/>
                    <a:pt x="2972506" y="718820"/>
                  </a:cubicBezTo>
                  <a:lnTo>
                    <a:pt x="2971236" y="741680"/>
                  </a:lnTo>
                  <a:lnTo>
                    <a:pt x="2968696" y="762000"/>
                  </a:lnTo>
                  <a:cubicBezTo>
                    <a:pt x="2966156" y="786130"/>
                    <a:pt x="2966156" y="817880"/>
                    <a:pt x="2967426" y="843280"/>
                  </a:cubicBezTo>
                  <a:lnTo>
                    <a:pt x="2963616" y="843280"/>
                  </a:lnTo>
                  <a:lnTo>
                    <a:pt x="2963616" y="859168"/>
                  </a:lnTo>
                  <a:lnTo>
                    <a:pt x="2967426" y="859168"/>
                  </a:lnTo>
                  <a:lnTo>
                    <a:pt x="2972506" y="859168"/>
                  </a:lnTo>
                  <a:lnTo>
                    <a:pt x="2967426" y="859168"/>
                  </a:lnTo>
                  <a:cubicBezTo>
                    <a:pt x="2967426" y="859168"/>
                    <a:pt x="2967426" y="859168"/>
                    <a:pt x="2968696" y="859168"/>
                  </a:cubicBezTo>
                  <a:lnTo>
                    <a:pt x="2959806" y="859168"/>
                  </a:lnTo>
                  <a:lnTo>
                    <a:pt x="2959806" y="859168"/>
                  </a:lnTo>
                  <a:lnTo>
                    <a:pt x="2964886" y="859168"/>
                  </a:lnTo>
                  <a:cubicBezTo>
                    <a:pt x="2963616" y="859168"/>
                    <a:pt x="2963616" y="859168"/>
                    <a:pt x="2962346" y="859168"/>
                  </a:cubicBezTo>
                  <a:cubicBezTo>
                    <a:pt x="2961076" y="859168"/>
                    <a:pt x="2959806" y="859168"/>
                    <a:pt x="2958536" y="859168"/>
                  </a:cubicBezTo>
                  <a:lnTo>
                    <a:pt x="2957266" y="859168"/>
                  </a:lnTo>
                  <a:cubicBezTo>
                    <a:pt x="2955996" y="859168"/>
                    <a:pt x="2957266" y="859168"/>
                    <a:pt x="2959806" y="859168"/>
                  </a:cubicBezTo>
                  <a:cubicBezTo>
                    <a:pt x="2962346" y="859168"/>
                    <a:pt x="2964886" y="859168"/>
                    <a:pt x="2962346" y="859168"/>
                  </a:cubicBezTo>
                  <a:lnTo>
                    <a:pt x="2962346" y="859168"/>
                  </a:lnTo>
                  <a:cubicBezTo>
                    <a:pt x="2963616" y="859168"/>
                    <a:pt x="2963616" y="859168"/>
                    <a:pt x="2964886" y="859168"/>
                  </a:cubicBezTo>
                  <a:cubicBezTo>
                    <a:pt x="2964886" y="859168"/>
                    <a:pt x="2963616" y="859168"/>
                    <a:pt x="2963616" y="859168"/>
                  </a:cubicBezTo>
                  <a:cubicBezTo>
                    <a:pt x="2962346" y="859168"/>
                    <a:pt x="2959806" y="859168"/>
                    <a:pt x="2964886" y="859168"/>
                  </a:cubicBezTo>
                  <a:lnTo>
                    <a:pt x="2955996" y="859168"/>
                  </a:lnTo>
                  <a:lnTo>
                    <a:pt x="2955996" y="859168"/>
                  </a:lnTo>
                  <a:cubicBezTo>
                    <a:pt x="2955996" y="859168"/>
                    <a:pt x="2957266" y="859168"/>
                    <a:pt x="2963616" y="859168"/>
                  </a:cubicBezTo>
                  <a:cubicBezTo>
                    <a:pt x="2966156" y="859168"/>
                    <a:pt x="2967426" y="859168"/>
                    <a:pt x="2969966" y="859168"/>
                  </a:cubicBezTo>
                  <a:cubicBezTo>
                    <a:pt x="2969966" y="859168"/>
                    <a:pt x="2969966" y="859168"/>
                    <a:pt x="2971236" y="859168"/>
                  </a:cubicBezTo>
                  <a:cubicBezTo>
                    <a:pt x="2972506" y="859168"/>
                    <a:pt x="2971236" y="859168"/>
                    <a:pt x="2971236" y="859168"/>
                  </a:cubicBezTo>
                  <a:cubicBezTo>
                    <a:pt x="2969966" y="859168"/>
                    <a:pt x="2968696" y="859168"/>
                    <a:pt x="2966156" y="859168"/>
                  </a:cubicBezTo>
                  <a:cubicBezTo>
                    <a:pt x="2962346" y="859168"/>
                    <a:pt x="2961076" y="859168"/>
                    <a:pt x="2961076" y="859168"/>
                  </a:cubicBezTo>
                  <a:lnTo>
                    <a:pt x="2962346" y="859168"/>
                  </a:lnTo>
                  <a:cubicBezTo>
                    <a:pt x="2966156" y="859168"/>
                    <a:pt x="2969966" y="859168"/>
                    <a:pt x="2969966" y="859168"/>
                  </a:cubicBezTo>
                  <a:lnTo>
                    <a:pt x="2968696" y="859168"/>
                  </a:lnTo>
                  <a:lnTo>
                    <a:pt x="2968696" y="859168"/>
                  </a:lnTo>
                  <a:cubicBezTo>
                    <a:pt x="2967426" y="859168"/>
                    <a:pt x="2966156" y="859168"/>
                    <a:pt x="2959806" y="859168"/>
                  </a:cubicBezTo>
                  <a:cubicBezTo>
                    <a:pt x="2952186" y="859168"/>
                    <a:pt x="2952186" y="859168"/>
                    <a:pt x="2949646" y="859168"/>
                  </a:cubicBezTo>
                  <a:lnTo>
                    <a:pt x="2948376" y="859168"/>
                  </a:lnTo>
                  <a:lnTo>
                    <a:pt x="2952186" y="859168"/>
                  </a:lnTo>
                  <a:cubicBezTo>
                    <a:pt x="2958536" y="859168"/>
                    <a:pt x="2958536" y="859168"/>
                    <a:pt x="2958536" y="859168"/>
                  </a:cubicBezTo>
                  <a:cubicBezTo>
                    <a:pt x="2958536" y="859168"/>
                    <a:pt x="2961076" y="859168"/>
                    <a:pt x="2967426" y="859168"/>
                  </a:cubicBezTo>
                  <a:lnTo>
                    <a:pt x="2966156" y="859168"/>
                  </a:lnTo>
                  <a:lnTo>
                    <a:pt x="2963616" y="859168"/>
                  </a:lnTo>
                  <a:cubicBezTo>
                    <a:pt x="2959806" y="859168"/>
                    <a:pt x="2962346" y="859168"/>
                    <a:pt x="2966156" y="859168"/>
                  </a:cubicBezTo>
                  <a:cubicBezTo>
                    <a:pt x="2969966" y="859168"/>
                    <a:pt x="2973776" y="859168"/>
                    <a:pt x="2972506" y="859168"/>
                  </a:cubicBezTo>
                  <a:cubicBezTo>
                    <a:pt x="2971236" y="859168"/>
                    <a:pt x="2971236" y="859168"/>
                    <a:pt x="2969966" y="859168"/>
                  </a:cubicBezTo>
                  <a:lnTo>
                    <a:pt x="2966156" y="859168"/>
                  </a:lnTo>
                  <a:lnTo>
                    <a:pt x="2969966" y="859168"/>
                  </a:lnTo>
                  <a:lnTo>
                    <a:pt x="2969966" y="859168"/>
                  </a:lnTo>
                  <a:lnTo>
                    <a:pt x="2967426" y="859168"/>
                  </a:lnTo>
                  <a:lnTo>
                    <a:pt x="2968696" y="859168"/>
                  </a:lnTo>
                  <a:lnTo>
                    <a:pt x="2963616" y="859168"/>
                  </a:lnTo>
                  <a:lnTo>
                    <a:pt x="2968696" y="859168"/>
                  </a:lnTo>
                  <a:cubicBezTo>
                    <a:pt x="2969966" y="859168"/>
                    <a:pt x="2972506" y="859168"/>
                    <a:pt x="2973776" y="859168"/>
                  </a:cubicBezTo>
                  <a:lnTo>
                    <a:pt x="2969966" y="859168"/>
                  </a:lnTo>
                  <a:cubicBezTo>
                    <a:pt x="2961076" y="859168"/>
                    <a:pt x="2962346" y="859168"/>
                    <a:pt x="2963616" y="859168"/>
                  </a:cubicBezTo>
                  <a:cubicBezTo>
                    <a:pt x="2964886" y="859168"/>
                    <a:pt x="2964886" y="859168"/>
                    <a:pt x="2966156" y="859168"/>
                  </a:cubicBezTo>
                  <a:lnTo>
                    <a:pt x="2961076" y="863600"/>
                  </a:lnTo>
                  <a:cubicBezTo>
                    <a:pt x="2959806" y="867410"/>
                    <a:pt x="2959806" y="869950"/>
                    <a:pt x="2958536" y="873760"/>
                  </a:cubicBezTo>
                  <a:lnTo>
                    <a:pt x="2966156" y="873760"/>
                  </a:lnTo>
                  <a:lnTo>
                    <a:pt x="2966156" y="883920"/>
                  </a:lnTo>
                  <a:lnTo>
                    <a:pt x="2961076" y="883920"/>
                  </a:lnTo>
                  <a:cubicBezTo>
                    <a:pt x="2958536" y="896620"/>
                    <a:pt x="2957266" y="918210"/>
                    <a:pt x="2955996" y="946150"/>
                  </a:cubicBezTo>
                  <a:cubicBezTo>
                    <a:pt x="2954726" y="966470"/>
                    <a:pt x="2954726" y="988060"/>
                    <a:pt x="2952186" y="1013460"/>
                  </a:cubicBezTo>
                  <a:lnTo>
                    <a:pt x="2964886" y="1014730"/>
                  </a:lnTo>
                  <a:cubicBezTo>
                    <a:pt x="2966156" y="1012190"/>
                    <a:pt x="2966156" y="1005840"/>
                    <a:pt x="2967426" y="999490"/>
                  </a:cubicBezTo>
                  <a:lnTo>
                    <a:pt x="2971236" y="999490"/>
                  </a:lnTo>
                  <a:cubicBezTo>
                    <a:pt x="2971236" y="1007110"/>
                    <a:pt x="2972506" y="1016000"/>
                    <a:pt x="2973776" y="1024890"/>
                  </a:cubicBezTo>
                  <a:cubicBezTo>
                    <a:pt x="2968696" y="1031240"/>
                    <a:pt x="2968696" y="1049020"/>
                    <a:pt x="2969966" y="1087120"/>
                  </a:cubicBezTo>
                  <a:lnTo>
                    <a:pt x="2969966" y="1097280"/>
                  </a:lnTo>
                  <a:lnTo>
                    <a:pt x="2961076" y="1094740"/>
                  </a:lnTo>
                  <a:lnTo>
                    <a:pt x="2961076" y="1104900"/>
                  </a:lnTo>
                  <a:cubicBezTo>
                    <a:pt x="2962346" y="1135380"/>
                    <a:pt x="2964886" y="1144270"/>
                    <a:pt x="2967426" y="1155700"/>
                  </a:cubicBezTo>
                  <a:cubicBezTo>
                    <a:pt x="2968696" y="1160780"/>
                    <a:pt x="2969966" y="1167130"/>
                    <a:pt x="2971236" y="1176020"/>
                  </a:cubicBezTo>
                  <a:cubicBezTo>
                    <a:pt x="2969966" y="1223010"/>
                    <a:pt x="2964886" y="1235710"/>
                    <a:pt x="2959806" y="1245870"/>
                  </a:cubicBezTo>
                  <a:lnTo>
                    <a:pt x="2958536" y="1248410"/>
                  </a:lnTo>
                  <a:lnTo>
                    <a:pt x="2958536" y="1250950"/>
                  </a:lnTo>
                  <a:cubicBezTo>
                    <a:pt x="2958536" y="1280160"/>
                    <a:pt x="2958536" y="1283970"/>
                    <a:pt x="2964886" y="1285240"/>
                  </a:cubicBezTo>
                  <a:cubicBezTo>
                    <a:pt x="2967426" y="1285240"/>
                    <a:pt x="2968696" y="1285240"/>
                    <a:pt x="2969966" y="1283970"/>
                  </a:cubicBezTo>
                  <a:lnTo>
                    <a:pt x="2969966" y="1291590"/>
                  </a:lnTo>
                  <a:cubicBezTo>
                    <a:pt x="2967426" y="1357630"/>
                    <a:pt x="2969966" y="1405890"/>
                    <a:pt x="2973776" y="1479550"/>
                  </a:cubicBezTo>
                  <a:lnTo>
                    <a:pt x="2975046" y="1492250"/>
                  </a:lnTo>
                  <a:cubicBezTo>
                    <a:pt x="2968696" y="1492250"/>
                    <a:pt x="2968696" y="1498600"/>
                    <a:pt x="2967426" y="1501140"/>
                  </a:cubicBezTo>
                  <a:lnTo>
                    <a:pt x="2967426" y="1502410"/>
                  </a:lnTo>
                  <a:lnTo>
                    <a:pt x="2971236" y="1527810"/>
                  </a:lnTo>
                  <a:lnTo>
                    <a:pt x="2968696" y="1524000"/>
                  </a:lnTo>
                  <a:lnTo>
                    <a:pt x="2969966" y="1551940"/>
                  </a:lnTo>
                  <a:cubicBezTo>
                    <a:pt x="2971236" y="1568450"/>
                    <a:pt x="2972506" y="1572260"/>
                    <a:pt x="2975046" y="1576070"/>
                  </a:cubicBezTo>
                  <a:cubicBezTo>
                    <a:pt x="2976316" y="1578610"/>
                    <a:pt x="2978856" y="1581150"/>
                    <a:pt x="2980126" y="1611630"/>
                  </a:cubicBezTo>
                  <a:lnTo>
                    <a:pt x="2980126" y="1614170"/>
                  </a:lnTo>
                  <a:cubicBezTo>
                    <a:pt x="2982666" y="1620520"/>
                    <a:pt x="2981396" y="1635760"/>
                    <a:pt x="2980126" y="1645920"/>
                  </a:cubicBezTo>
                  <a:lnTo>
                    <a:pt x="2966156" y="1644650"/>
                  </a:lnTo>
                  <a:lnTo>
                    <a:pt x="2940756" y="1642110"/>
                  </a:lnTo>
                  <a:cubicBezTo>
                    <a:pt x="2920436" y="1640840"/>
                    <a:pt x="2901386" y="1642110"/>
                    <a:pt x="2886146" y="1643380"/>
                  </a:cubicBezTo>
                  <a:lnTo>
                    <a:pt x="2886146" y="1639570"/>
                  </a:lnTo>
                  <a:lnTo>
                    <a:pt x="2881066" y="1637030"/>
                  </a:lnTo>
                  <a:lnTo>
                    <a:pt x="2834076" y="1640840"/>
                  </a:lnTo>
                  <a:cubicBezTo>
                    <a:pt x="2789626" y="1643380"/>
                    <a:pt x="2782006" y="1644650"/>
                    <a:pt x="2736286" y="1649730"/>
                  </a:cubicBezTo>
                  <a:cubicBezTo>
                    <a:pt x="2709616" y="1647190"/>
                    <a:pt x="2682946" y="1645920"/>
                    <a:pt x="2656276" y="1645920"/>
                  </a:cubicBezTo>
                  <a:lnTo>
                    <a:pt x="2642306" y="1645920"/>
                  </a:lnTo>
                  <a:cubicBezTo>
                    <a:pt x="2632146" y="1644650"/>
                    <a:pt x="2619446" y="1643380"/>
                    <a:pt x="2602936" y="1643380"/>
                  </a:cubicBezTo>
                  <a:lnTo>
                    <a:pt x="2602936" y="1645920"/>
                  </a:lnTo>
                  <a:lnTo>
                    <a:pt x="2600396" y="1645920"/>
                  </a:lnTo>
                  <a:cubicBezTo>
                    <a:pt x="2599126" y="1644650"/>
                    <a:pt x="2597856" y="1644650"/>
                    <a:pt x="2596586" y="1643380"/>
                  </a:cubicBezTo>
                  <a:lnTo>
                    <a:pt x="2594046" y="1643380"/>
                  </a:lnTo>
                  <a:cubicBezTo>
                    <a:pt x="2582616" y="1645920"/>
                    <a:pt x="2569916" y="1647190"/>
                    <a:pt x="2554676" y="1648460"/>
                  </a:cubicBezTo>
                  <a:lnTo>
                    <a:pt x="2536896" y="1640840"/>
                  </a:lnTo>
                  <a:lnTo>
                    <a:pt x="2530546" y="1645920"/>
                  </a:lnTo>
                  <a:lnTo>
                    <a:pt x="2414976" y="1640840"/>
                  </a:lnTo>
                  <a:cubicBezTo>
                    <a:pt x="2397196" y="1643380"/>
                    <a:pt x="2379416" y="1644650"/>
                    <a:pt x="2362906" y="1647190"/>
                  </a:cubicBezTo>
                  <a:cubicBezTo>
                    <a:pt x="2337506" y="1647190"/>
                    <a:pt x="2313376" y="1645920"/>
                    <a:pt x="2287976" y="1645920"/>
                  </a:cubicBezTo>
                  <a:lnTo>
                    <a:pt x="2287976" y="1640840"/>
                  </a:lnTo>
                  <a:lnTo>
                    <a:pt x="2237176" y="1644650"/>
                  </a:lnTo>
                  <a:cubicBezTo>
                    <a:pt x="2228286" y="1644650"/>
                    <a:pt x="2220666" y="1644650"/>
                    <a:pt x="2210506" y="1643380"/>
                  </a:cubicBezTo>
                  <a:lnTo>
                    <a:pt x="2210506" y="1642110"/>
                  </a:lnTo>
                  <a:cubicBezTo>
                    <a:pt x="2184060" y="1638300"/>
                    <a:pt x="2156860" y="1637030"/>
                    <a:pt x="2124803" y="1637030"/>
                  </a:cubicBezTo>
                  <a:lnTo>
                    <a:pt x="2102460" y="1637030"/>
                  </a:lnTo>
                  <a:lnTo>
                    <a:pt x="2111203" y="1642110"/>
                  </a:lnTo>
                  <a:cubicBezTo>
                    <a:pt x="2105375" y="1642110"/>
                    <a:pt x="2101489" y="1640840"/>
                    <a:pt x="2096632" y="1640840"/>
                  </a:cubicBezTo>
                  <a:cubicBezTo>
                    <a:pt x="2093718" y="1640840"/>
                    <a:pt x="2090804" y="1639570"/>
                    <a:pt x="2087889" y="1639570"/>
                  </a:cubicBezTo>
                  <a:lnTo>
                    <a:pt x="2085946" y="1639570"/>
                  </a:lnTo>
                  <a:cubicBezTo>
                    <a:pt x="2083032" y="1640840"/>
                    <a:pt x="2079147" y="1642110"/>
                    <a:pt x="2077204" y="1644650"/>
                  </a:cubicBezTo>
                  <a:lnTo>
                    <a:pt x="2077204" y="1643380"/>
                  </a:lnTo>
                  <a:cubicBezTo>
                    <a:pt x="2054861" y="1639570"/>
                    <a:pt x="2039318" y="1640840"/>
                    <a:pt x="2026690" y="1644650"/>
                  </a:cubicBezTo>
                  <a:lnTo>
                    <a:pt x="2024747" y="1644650"/>
                  </a:lnTo>
                  <a:cubicBezTo>
                    <a:pt x="1978119" y="1644650"/>
                    <a:pt x="1925662" y="1644650"/>
                    <a:pt x="1914006" y="1637030"/>
                  </a:cubicBezTo>
                  <a:lnTo>
                    <a:pt x="1912063" y="1637030"/>
                  </a:lnTo>
                  <a:cubicBezTo>
                    <a:pt x="1895549" y="1637030"/>
                    <a:pt x="1890692" y="1637030"/>
                    <a:pt x="1889720" y="1643380"/>
                  </a:cubicBezTo>
                  <a:lnTo>
                    <a:pt x="1881949" y="1643380"/>
                  </a:lnTo>
                  <a:lnTo>
                    <a:pt x="1869320" y="1639570"/>
                  </a:lnTo>
                  <a:lnTo>
                    <a:pt x="1857663" y="1644650"/>
                  </a:lnTo>
                  <a:cubicBezTo>
                    <a:pt x="1851835" y="1644650"/>
                    <a:pt x="1846006" y="1644650"/>
                    <a:pt x="1842121" y="1643380"/>
                  </a:cubicBezTo>
                  <a:lnTo>
                    <a:pt x="1842121" y="1634490"/>
                  </a:lnTo>
                  <a:cubicBezTo>
                    <a:pt x="1817835" y="1631950"/>
                    <a:pt x="1781893" y="1633220"/>
                    <a:pt x="1755665" y="1634490"/>
                  </a:cubicBezTo>
                  <a:cubicBezTo>
                    <a:pt x="1744008" y="1634490"/>
                    <a:pt x="1733322" y="1635760"/>
                    <a:pt x="1727494" y="1635760"/>
                  </a:cubicBezTo>
                  <a:lnTo>
                    <a:pt x="1727494" y="1638300"/>
                  </a:lnTo>
                  <a:lnTo>
                    <a:pt x="1647837" y="1638300"/>
                  </a:lnTo>
                  <a:lnTo>
                    <a:pt x="1647837" y="1635760"/>
                  </a:lnTo>
                  <a:cubicBezTo>
                    <a:pt x="1644923" y="1637030"/>
                    <a:pt x="1642009" y="1637030"/>
                    <a:pt x="1640066" y="1638300"/>
                  </a:cubicBezTo>
                  <a:lnTo>
                    <a:pt x="1613838" y="1638300"/>
                  </a:lnTo>
                  <a:cubicBezTo>
                    <a:pt x="1544867" y="1638300"/>
                    <a:pt x="1472982" y="1638300"/>
                    <a:pt x="1409840" y="1642110"/>
                  </a:cubicBezTo>
                  <a:lnTo>
                    <a:pt x="1405954" y="1642110"/>
                  </a:lnTo>
                  <a:cubicBezTo>
                    <a:pt x="1399155" y="1642110"/>
                    <a:pt x="1393326" y="1643380"/>
                    <a:pt x="1386526" y="1643380"/>
                  </a:cubicBezTo>
                  <a:lnTo>
                    <a:pt x="1353498" y="1645920"/>
                  </a:lnTo>
                  <a:lnTo>
                    <a:pt x="1360298" y="1648460"/>
                  </a:lnTo>
                  <a:lnTo>
                    <a:pt x="1345727" y="1648460"/>
                  </a:lnTo>
                  <a:cubicBezTo>
                    <a:pt x="1340870" y="1644650"/>
                    <a:pt x="1332127" y="1642110"/>
                    <a:pt x="1326298" y="1639570"/>
                  </a:cubicBezTo>
                  <a:lnTo>
                    <a:pt x="1325327" y="1645920"/>
                  </a:lnTo>
                  <a:lnTo>
                    <a:pt x="1324355" y="1640840"/>
                  </a:lnTo>
                  <a:cubicBezTo>
                    <a:pt x="1321441" y="1642110"/>
                    <a:pt x="1302984" y="1640840"/>
                    <a:pt x="1287442" y="1640840"/>
                  </a:cubicBezTo>
                  <a:lnTo>
                    <a:pt x="1242756" y="1640840"/>
                  </a:lnTo>
                  <a:lnTo>
                    <a:pt x="1242756" y="1644650"/>
                  </a:lnTo>
                  <a:cubicBezTo>
                    <a:pt x="1238871" y="1644650"/>
                    <a:pt x="1235956" y="1644650"/>
                    <a:pt x="1232071" y="1645920"/>
                  </a:cubicBezTo>
                  <a:lnTo>
                    <a:pt x="1231099" y="1645920"/>
                  </a:lnTo>
                  <a:cubicBezTo>
                    <a:pt x="1220414" y="1647190"/>
                    <a:pt x="1208757" y="1648460"/>
                    <a:pt x="1195157" y="1649730"/>
                  </a:cubicBezTo>
                  <a:cubicBezTo>
                    <a:pt x="1196128" y="1648460"/>
                    <a:pt x="1196128" y="1647190"/>
                    <a:pt x="1197100" y="1645920"/>
                  </a:cubicBezTo>
                  <a:cubicBezTo>
                    <a:pt x="1198071" y="1639570"/>
                    <a:pt x="1192243" y="1635760"/>
                    <a:pt x="1189328" y="1634490"/>
                  </a:cubicBezTo>
                  <a:lnTo>
                    <a:pt x="1187386" y="1634490"/>
                  </a:lnTo>
                  <a:cubicBezTo>
                    <a:pt x="1161157" y="1633220"/>
                    <a:pt x="1156300" y="1634490"/>
                    <a:pt x="1152415" y="1638300"/>
                  </a:cubicBezTo>
                  <a:cubicBezTo>
                    <a:pt x="1151443" y="1639570"/>
                    <a:pt x="1148529" y="1640840"/>
                    <a:pt x="1127158" y="1639570"/>
                  </a:cubicBezTo>
                  <a:lnTo>
                    <a:pt x="1125215" y="1639570"/>
                  </a:lnTo>
                  <a:cubicBezTo>
                    <a:pt x="1122301" y="1640840"/>
                    <a:pt x="1120358" y="1642110"/>
                    <a:pt x="1119386" y="1643380"/>
                  </a:cubicBezTo>
                  <a:cubicBezTo>
                    <a:pt x="1094130" y="1644650"/>
                    <a:pt x="1085387" y="1645920"/>
                    <a:pt x="1078587" y="1647190"/>
                  </a:cubicBezTo>
                  <a:lnTo>
                    <a:pt x="1054301" y="1644650"/>
                  </a:lnTo>
                  <a:cubicBezTo>
                    <a:pt x="1045559" y="1643380"/>
                    <a:pt x="1040702" y="1643380"/>
                    <a:pt x="1037787" y="1642110"/>
                  </a:cubicBezTo>
                  <a:lnTo>
                    <a:pt x="1037787" y="1633220"/>
                  </a:lnTo>
                  <a:lnTo>
                    <a:pt x="922189" y="1630680"/>
                  </a:lnTo>
                  <a:lnTo>
                    <a:pt x="925103" y="1635760"/>
                  </a:lnTo>
                  <a:cubicBezTo>
                    <a:pt x="917332" y="1637030"/>
                    <a:pt x="901789" y="1639570"/>
                    <a:pt x="891103" y="1639570"/>
                  </a:cubicBezTo>
                  <a:cubicBezTo>
                    <a:pt x="886246" y="1639570"/>
                    <a:pt x="881389" y="1640840"/>
                    <a:pt x="877504" y="1640840"/>
                  </a:cubicBezTo>
                  <a:lnTo>
                    <a:pt x="840740" y="1640840"/>
                  </a:lnTo>
                  <a:lnTo>
                    <a:pt x="840740" y="1637030"/>
                  </a:lnTo>
                  <a:lnTo>
                    <a:pt x="836930" y="1638300"/>
                  </a:lnTo>
                  <a:cubicBezTo>
                    <a:pt x="830580" y="1639570"/>
                    <a:pt x="805180" y="1640840"/>
                    <a:pt x="778510" y="1642110"/>
                  </a:cubicBezTo>
                  <a:lnTo>
                    <a:pt x="778510" y="1637030"/>
                  </a:lnTo>
                  <a:cubicBezTo>
                    <a:pt x="754380" y="1635760"/>
                    <a:pt x="734060" y="1637030"/>
                    <a:pt x="713740" y="1639570"/>
                  </a:cubicBezTo>
                  <a:cubicBezTo>
                    <a:pt x="687070" y="1642110"/>
                    <a:pt x="660400" y="1644650"/>
                    <a:pt x="623570" y="1639570"/>
                  </a:cubicBezTo>
                  <a:cubicBezTo>
                    <a:pt x="614680" y="1639570"/>
                    <a:pt x="601980" y="1637030"/>
                    <a:pt x="589280" y="1635760"/>
                  </a:cubicBezTo>
                  <a:cubicBezTo>
                    <a:pt x="561340" y="1631950"/>
                    <a:pt x="551180" y="1630680"/>
                    <a:pt x="546100" y="1635760"/>
                  </a:cubicBezTo>
                  <a:lnTo>
                    <a:pt x="544830" y="1637030"/>
                  </a:lnTo>
                  <a:cubicBezTo>
                    <a:pt x="537210" y="1637030"/>
                    <a:pt x="529590" y="1637030"/>
                    <a:pt x="520700" y="1638300"/>
                  </a:cubicBezTo>
                  <a:cubicBezTo>
                    <a:pt x="497840" y="1639570"/>
                    <a:pt x="474980" y="1640840"/>
                    <a:pt x="448310" y="1637030"/>
                  </a:cubicBezTo>
                  <a:lnTo>
                    <a:pt x="445770" y="1637030"/>
                  </a:lnTo>
                  <a:cubicBezTo>
                    <a:pt x="444500" y="1637030"/>
                    <a:pt x="443230" y="1637030"/>
                    <a:pt x="443230" y="1638300"/>
                  </a:cubicBezTo>
                  <a:lnTo>
                    <a:pt x="429260" y="1635760"/>
                  </a:lnTo>
                  <a:cubicBezTo>
                    <a:pt x="416560" y="1633220"/>
                    <a:pt x="393700" y="1634490"/>
                    <a:pt x="373380" y="1635760"/>
                  </a:cubicBezTo>
                  <a:cubicBezTo>
                    <a:pt x="363220" y="1635760"/>
                    <a:pt x="351790" y="1637030"/>
                    <a:pt x="346710" y="1637030"/>
                  </a:cubicBezTo>
                  <a:lnTo>
                    <a:pt x="345440" y="1631950"/>
                  </a:lnTo>
                  <a:cubicBezTo>
                    <a:pt x="323850" y="1638300"/>
                    <a:pt x="297180" y="1638300"/>
                    <a:pt x="266700" y="1637030"/>
                  </a:cubicBezTo>
                  <a:cubicBezTo>
                    <a:pt x="242570" y="1635760"/>
                    <a:pt x="214630" y="1635760"/>
                    <a:pt x="185420" y="1638300"/>
                  </a:cubicBezTo>
                  <a:lnTo>
                    <a:pt x="189230" y="1633220"/>
                  </a:lnTo>
                  <a:lnTo>
                    <a:pt x="166370" y="1635760"/>
                  </a:lnTo>
                  <a:cubicBezTo>
                    <a:pt x="163830" y="1635760"/>
                    <a:pt x="161290" y="1635760"/>
                    <a:pt x="157480" y="1637030"/>
                  </a:cubicBezTo>
                  <a:lnTo>
                    <a:pt x="156210" y="1630680"/>
                  </a:lnTo>
                  <a:cubicBezTo>
                    <a:pt x="139700" y="1631950"/>
                    <a:pt x="123190" y="1633220"/>
                    <a:pt x="101600" y="1631950"/>
                  </a:cubicBezTo>
                  <a:lnTo>
                    <a:pt x="97790" y="1631950"/>
                  </a:lnTo>
                  <a:lnTo>
                    <a:pt x="87630" y="1630680"/>
                  </a:lnTo>
                  <a:lnTo>
                    <a:pt x="87630" y="1610360"/>
                  </a:lnTo>
                  <a:lnTo>
                    <a:pt x="74930" y="1610360"/>
                  </a:lnTo>
                  <a:lnTo>
                    <a:pt x="74930" y="1604010"/>
                  </a:lnTo>
                  <a:cubicBezTo>
                    <a:pt x="76200" y="1590040"/>
                    <a:pt x="77470" y="1581150"/>
                    <a:pt x="80010" y="1570990"/>
                  </a:cubicBezTo>
                  <a:lnTo>
                    <a:pt x="80010" y="1568450"/>
                  </a:lnTo>
                  <a:cubicBezTo>
                    <a:pt x="85090" y="1544320"/>
                    <a:pt x="88900" y="1517650"/>
                    <a:pt x="87630" y="1447800"/>
                  </a:cubicBezTo>
                  <a:lnTo>
                    <a:pt x="83820" y="1447800"/>
                  </a:lnTo>
                  <a:cubicBezTo>
                    <a:pt x="85090" y="1426210"/>
                    <a:pt x="86360" y="1408430"/>
                    <a:pt x="88900" y="1398270"/>
                  </a:cubicBezTo>
                  <a:cubicBezTo>
                    <a:pt x="88900" y="1350010"/>
                    <a:pt x="87630" y="1347470"/>
                    <a:pt x="81280" y="1347470"/>
                  </a:cubicBezTo>
                  <a:cubicBezTo>
                    <a:pt x="81280" y="1334770"/>
                    <a:pt x="80010" y="1324610"/>
                    <a:pt x="77470" y="1311910"/>
                  </a:cubicBezTo>
                  <a:cubicBezTo>
                    <a:pt x="76200" y="1301750"/>
                    <a:pt x="73660" y="1290320"/>
                    <a:pt x="73660" y="1276350"/>
                  </a:cubicBezTo>
                  <a:lnTo>
                    <a:pt x="78740" y="1276350"/>
                  </a:lnTo>
                  <a:lnTo>
                    <a:pt x="78740" y="1270000"/>
                  </a:lnTo>
                  <a:cubicBezTo>
                    <a:pt x="81280" y="1206500"/>
                    <a:pt x="77470" y="1198880"/>
                    <a:pt x="73660" y="1191260"/>
                  </a:cubicBezTo>
                  <a:cubicBezTo>
                    <a:pt x="72390" y="1188720"/>
                    <a:pt x="71120" y="1184910"/>
                    <a:pt x="69850" y="1174750"/>
                  </a:cubicBezTo>
                  <a:lnTo>
                    <a:pt x="78740" y="1173480"/>
                  </a:lnTo>
                  <a:lnTo>
                    <a:pt x="77470" y="1141730"/>
                  </a:lnTo>
                  <a:lnTo>
                    <a:pt x="86360" y="1155700"/>
                  </a:lnTo>
                  <a:lnTo>
                    <a:pt x="83820" y="1127760"/>
                  </a:lnTo>
                  <a:cubicBezTo>
                    <a:pt x="78740" y="1071880"/>
                    <a:pt x="80010" y="1050290"/>
                    <a:pt x="81280" y="1000760"/>
                  </a:cubicBezTo>
                  <a:lnTo>
                    <a:pt x="82550" y="977900"/>
                  </a:lnTo>
                  <a:lnTo>
                    <a:pt x="85090" y="957580"/>
                  </a:lnTo>
                  <a:cubicBezTo>
                    <a:pt x="87630" y="933450"/>
                    <a:pt x="87630" y="902970"/>
                    <a:pt x="86360" y="877570"/>
                  </a:cubicBezTo>
                  <a:lnTo>
                    <a:pt x="88900" y="877570"/>
                  </a:lnTo>
                  <a:cubicBezTo>
                    <a:pt x="87630" y="871220"/>
                    <a:pt x="87630" y="866140"/>
                    <a:pt x="87630" y="861060"/>
                  </a:cubicBezTo>
                  <a:lnTo>
                    <a:pt x="87630" y="859168"/>
                  </a:lnTo>
                  <a:lnTo>
                    <a:pt x="83820" y="859168"/>
                  </a:lnTo>
                  <a:lnTo>
                    <a:pt x="78740" y="859168"/>
                  </a:lnTo>
                  <a:lnTo>
                    <a:pt x="83820" y="859168"/>
                  </a:lnTo>
                  <a:cubicBezTo>
                    <a:pt x="83820" y="859168"/>
                    <a:pt x="83820" y="859168"/>
                    <a:pt x="82550" y="859168"/>
                  </a:cubicBezTo>
                  <a:lnTo>
                    <a:pt x="91440" y="859168"/>
                  </a:lnTo>
                  <a:lnTo>
                    <a:pt x="91440" y="859168"/>
                  </a:lnTo>
                  <a:lnTo>
                    <a:pt x="86360" y="859168"/>
                  </a:lnTo>
                  <a:cubicBezTo>
                    <a:pt x="87630" y="859168"/>
                    <a:pt x="87630" y="859168"/>
                    <a:pt x="88900" y="859168"/>
                  </a:cubicBezTo>
                  <a:cubicBezTo>
                    <a:pt x="90170" y="859168"/>
                    <a:pt x="91440" y="859168"/>
                    <a:pt x="92710" y="859168"/>
                  </a:cubicBezTo>
                  <a:lnTo>
                    <a:pt x="93980" y="859168"/>
                  </a:lnTo>
                  <a:cubicBezTo>
                    <a:pt x="95250" y="859168"/>
                    <a:pt x="92710" y="859168"/>
                    <a:pt x="91440" y="859168"/>
                  </a:cubicBezTo>
                  <a:cubicBezTo>
                    <a:pt x="88900" y="859168"/>
                    <a:pt x="86360" y="859168"/>
                    <a:pt x="88900" y="859168"/>
                  </a:cubicBezTo>
                  <a:lnTo>
                    <a:pt x="88900" y="859168"/>
                  </a:lnTo>
                  <a:cubicBezTo>
                    <a:pt x="87630" y="859168"/>
                    <a:pt x="87630" y="859168"/>
                    <a:pt x="86360" y="859168"/>
                  </a:cubicBezTo>
                  <a:cubicBezTo>
                    <a:pt x="86360" y="859168"/>
                    <a:pt x="87630" y="859168"/>
                    <a:pt x="87630" y="859168"/>
                  </a:cubicBezTo>
                  <a:cubicBezTo>
                    <a:pt x="88900" y="859168"/>
                    <a:pt x="91440" y="859168"/>
                    <a:pt x="86360" y="859168"/>
                  </a:cubicBezTo>
                  <a:lnTo>
                    <a:pt x="95250" y="859168"/>
                  </a:lnTo>
                  <a:lnTo>
                    <a:pt x="95250" y="859168"/>
                  </a:lnTo>
                  <a:cubicBezTo>
                    <a:pt x="95250" y="859168"/>
                    <a:pt x="93980" y="859168"/>
                    <a:pt x="87630" y="859168"/>
                  </a:cubicBezTo>
                  <a:cubicBezTo>
                    <a:pt x="85090" y="859168"/>
                    <a:pt x="83820" y="859168"/>
                    <a:pt x="81280" y="859168"/>
                  </a:cubicBezTo>
                  <a:cubicBezTo>
                    <a:pt x="81280" y="859168"/>
                    <a:pt x="81280" y="859168"/>
                    <a:pt x="80010" y="859168"/>
                  </a:cubicBezTo>
                  <a:cubicBezTo>
                    <a:pt x="78740" y="859168"/>
                    <a:pt x="80010" y="859168"/>
                    <a:pt x="80010" y="859168"/>
                  </a:cubicBezTo>
                  <a:cubicBezTo>
                    <a:pt x="81280" y="859168"/>
                    <a:pt x="82550" y="859168"/>
                    <a:pt x="85090" y="859168"/>
                  </a:cubicBezTo>
                  <a:cubicBezTo>
                    <a:pt x="88900" y="859168"/>
                    <a:pt x="90170" y="859168"/>
                    <a:pt x="90170" y="859168"/>
                  </a:cubicBezTo>
                  <a:lnTo>
                    <a:pt x="90170" y="859168"/>
                  </a:lnTo>
                  <a:lnTo>
                    <a:pt x="88900" y="859168"/>
                  </a:lnTo>
                  <a:cubicBezTo>
                    <a:pt x="85090" y="859168"/>
                    <a:pt x="81280" y="859168"/>
                    <a:pt x="81280" y="859168"/>
                  </a:cubicBezTo>
                  <a:lnTo>
                    <a:pt x="82550" y="859168"/>
                  </a:lnTo>
                  <a:lnTo>
                    <a:pt x="82550" y="859168"/>
                  </a:lnTo>
                  <a:cubicBezTo>
                    <a:pt x="83820" y="859168"/>
                    <a:pt x="85090" y="859168"/>
                    <a:pt x="91440" y="859168"/>
                  </a:cubicBezTo>
                  <a:cubicBezTo>
                    <a:pt x="99060" y="859168"/>
                    <a:pt x="99060" y="859168"/>
                    <a:pt x="101600" y="859168"/>
                  </a:cubicBezTo>
                  <a:lnTo>
                    <a:pt x="102870" y="859168"/>
                  </a:lnTo>
                  <a:lnTo>
                    <a:pt x="99060" y="859168"/>
                  </a:lnTo>
                  <a:cubicBezTo>
                    <a:pt x="92710" y="859168"/>
                    <a:pt x="92710" y="859168"/>
                    <a:pt x="92710" y="859168"/>
                  </a:cubicBezTo>
                  <a:cubicBezTo>
                    <a:pt x="92710" y="859168"/>
                    <a:pt x="90170" y="859168"/>
                    <a:pt x="83820" y="859168"/>
                  </a:cubicBezTo>
                  <a:lnTo>
                    <a:pt x="85090" y="859168"/>
                  </a:lnTo>
                  <a:lnTo>
                    <a:pt x="87630" y="859168"/>
                  </a:lnTo>
                  <a:cubicBezTo>
                    <a:pt x="91440" y="859168"/>
                    <a:pt x="88900" y="859168"/>
                    <a:pt x="85090" y="859168"/>
                  </a:cubicBezTo>
                  <a:cubicBezTo>
                    <a:pt x="81280" y="859168"/>
                    <a:pt x="77470" y="859168"/>
                    <a:pt x="78740" y="859168"/>
                  </a:cubicBezTo>
                  <a:cubicBezTo>
                    <a:pt x="80010" y="859168"/>
                    <a:pt x="80010" y="859168"/>
                    <a:pt x="81280" y="859168"/>
                  </a:cubicBezTo>
                  <a:lnTo>
                    <a:pt x="85090" y="859168"/>
                  </a:lnTo>
                  <a:lnTo>
                    <a:pt x="81280" y="859168"/>
                  </a:lnTo>
                  <a:lnTo>
                    <a:pt x="81280" y="859168"/>
                  </a:lnTo>
                  <a:lnTo>
                    <a:pt x="83820" y="859168"/>
                  </a:lnTo>
                  <a:lnTo>
                    <a:pt x="82550" y="859168"/>
                  </a:lnTo>
                  <a:lnTo>
                    <a:pt x="87630" y="859168"/>
                  </a:lnTo>
                  <a:lnTo>
                    <a:pt x="82550" y="859168"/>
                  </a:lnTo>
                  <a:cubicBezTo>
                    <a:pt x="81280" y="859168"/>
                    <a:pt x="78740" y="859168"/>
                    <a:pt x="77470" y="859168"/>
                  </a:cubicBezTo>
                  <a:lnTo>
                    <a:pt x="81280" y="859168"/>
                  </a:lnTo>
                  <a:cubicBezTo>
                    <a:pt x="90170" y="859168"/>
                    <a:pt x="88900" y="859168"/>
                    <a:pt x="87630" y="859168"/>
                  </a:cubicBezTo>
                  <a:cubicBezTo>
                    <a:pt x="86360" y="859168"/>
                    <a:pt x="86360" y="859168"/>
                    <a:pt x="85090" y="859168"/>
                  </a:cubicBezTo>
                  <a:lnTo>
                    <a:pt x="90170" y="853440"/>
                  </a:lnTo>
                  <a:cubicBezTo>
                    <a:pt x="88900" y="852170"/>
                    <a:pt x="88900" y="848360"/>
                    <a:pt x="90170" y="845820"/>
                  </a:cubicBezTo>
                  <a:lnTo>
                    <a:pt x="73660" y="845820"/>
                  </a:lnTo>
                  <a:lnTo>
                    <a:pt x="90170" y="845820"/>
                  </a:lnTo>
                  <a:cubicBezTo>
                    <a:pt x="93980" y="825500"/>
                    <a:pt x="95250" y="802640"/>
                    <a:pt x="96520" y="775970"/>
                  </a:cubicBezTo>
                  <a:cubicBezTo>
                    <a:pt x="97790" y="755650"/>
                    <a:pt x="97790" y="734060"/>
                    <a:pt x="100330" y="708660"/>
                  </a:cubicBezTo>
                  <a:lnTo>
                    <a:pt x="87630" y="707390"/>
                  </a:lnTo>
                  <a:cubicBezTo>
                    <a:pt x="86360" y="711200"/>
                    <a:pt x="86360" y="718820"/>
                    <a:pt x="83820" y="728980"/>
                  </a:cubicBezTo>
                  <a:cubicBezTo>
                    <a:pt x="82550" y="734060"/>
                    <a:pt x="82550" y="741680"/>
                    <a:pt x="81280" y="749300"/>
                  </a:cubicBezTo>
                  <a:cubicBezTo>
                    <a:pt x="81280" y="735330"/>
                    <a:pt x="81280" y="718820"/>
                    <a:pt x="78740" y="697230"/>
                  </a:cubicBezTo>
                  <a:cubicBezTo>
                    <a:pt x="83820" y="690880"/>
                    <a:pt x="83820" y="673100"/>
                    <a:pt x="82550" y="635000"/>
                  </a:cubicBezTo>
                  <a:lnTo>
                    <a:pt x="82550" y="624840"/>
                  </a:lnTo>
                  <a:lnTo>
                    <a:pt x="91440" y="627380"/>
                  </a:lnTo>
                  <a:lnTo>
                    <a:pt x="91440" y="617220"/>
                  </a:lnTo>
                  <a:cubicBezTo>
                    <a:pt x="90170" y="586740"/>
                    <a:pt x="87630" y="576580"/>
                    <a:pt x="85090" y="566420"/>
                  </a:cubicBezTo>
                  <a:cubicBezTo>
                    <a:pt x="83820" y="561340"/>
                    <a:pt x="82550" y="554990"/>
                    <a:pt x="81280" y="546100"/>
                  </a:cubicBezTo>
                  <a:cubicBezTo>
                    <a:pt x="82550" y="499110"/>
                    <a:pt x="87630" y="486410"/>
                    <a:pt x="92710" y="476250"/>
                  </a:cubicBezTo>
                  <a:lnTo>
                    <a:pt x="93980" y="473710"/>
                  </a:lnTo>
                  <a:lnTo>
                    <a:pt x="93980" y="471170"/>
                  </a:lnTo>
                  <a:cubicBezTo>
                    <a:pt x="93980" y="441960"/>
                    <a:pt x="93980" y="438150"/>
                    <a:pt x="87630" y="436880"/>
                  </a:cubicBezTo>
                  <a:cubicBezTo>
                    <a:pt x="85090" y="436880"/>
                    <a:pt x="83820" y="436880"/>
                    <a:pt x="82550" y="438150"/>
                  </a:cubicBezTo>
                  <a:lnTo>
                    <a:pt x="82550" y="430530"/>
                  </a:lnTo>
                  <a:cubicBezTo>
                    <a:pt x="85090" y="364490"/>
                    <a:pt x="82550" y="316230"/>
                    <a:pt x="78740" y="242570"/>
                  </a:cubicBezTo>
                  <a:lnTo>
                    <a:pt x="77470" y="229870"/>
                  </a:lnTo>
                  <a:cubicBezTo>
                    <a:pt x="83820" y="229870"/>
                    <a:pt x="83820" y="223520"/>
                    <a:pt x="85090" y="220980"/>
                  </a:cubicBezTo>
                  <a:lnTo>
                    <a:pt x="85090" y="219710"/>
                  </a:lnTo>
                  <a:lnTo>
                    <a:pt x="81280" y="194310"/>
                  </a:lnTo>
                  <a:lnTo>
                    <a:pt x="83820" y="198120"/>
                  </a:lnTo>
                  <a:lnTo>
                    <a:pt x="82550" y="171450"/>
                  </a:lnTo>
                  <a:cubicBezTo>
                    <a:pt x="81280" y="154940"/>
                    <a:pt x="80010" y="151130"/>
                    <a:pt x="77470" y="147320"/>
                  </a:cubicBezTo>
                  <a:cubicBezTo>
                    <a:pt x="76200" y="144780"/>
                    <a:pt x="73660" y="142240"/>
                    <a:pt x="72390" y="111760"/>
                  </a:cubicBezTo>
                  <a:lnTo>
                    <a:pt x="72390" y="109220"/>
                  </a:lnTo>
                  <a:cubicBezTo>
                    <a:pt x="69850" y="102870"/>
                    <a:pt x="71120" y="87630"/>
                    <a:pt x="72390" y="77470"/>
                  </a:cubicBezTo>
                  <a:lnTo>
                    <a:pt x="83820" y="78740"/>
                  </a:lnTo>
                  <a:lnTo>
                    <a:pt x="109220" y="81280"/>
                  </a:lnTo>
                  <a:cubicBezTo>
                    <a:pt x="129540" y="82550"/>
                    <a:pt x="148590" y="81280"/>
                    <a:pt x="163830" y="80010"/>
                  </a:cubicBezTo>
                  <a:lnTo>
                    <a:pt x="163830" y="83820"/>
                  </a:lnTo>
                  <a:lnTo>
                    <a:pt x="168910" y="86360"/>
                  </a:lnTo>
                  <a:lnTo>
                    <a:pt x="217170" y="82550"/>
                  </a:lnTo>
                  <a:cubicBezTo>
                    <a:pt x="261620" y="80010"/>
                    <a:pt x="269240" y="78740"/>
                    <a:pt x="314960" y="73660"/>
                  </a:cubicBezTo>
                  <a:cubicBezTo>
                    <a:pt x="346710" y="76200"/>
                    <a:pt x="377190" y="78740"/>
                    <a:pt x="408940" y="77470"/>
                  </a:cubicBezTo>
                  <a:cubicBezTo>
                    <a:pt x="419100" y="78740"/>
                    <a:pt x="431800" y="80010"/>
                    <a:pt x="448310" y="80010"/>
                  </a:cubicBezTo>
                  <a:lnTo>
                    <a:pt x="448310" y="77470"/>
                  </a:lnTo>
                  <a:lnTo>
                    <a:pt x="450850" y="77470"/>
                  </a:lnTo>
                  <a:cubicBezTo>
                    <a:pt x="452120" y="78740"/>
                    <a:pt x="453390" y="78740"/>
                    <a:pt x="454660" y="80010"/>
                  </a:cubicBezTo>
                  <a:lnTo>
                    <a:pt x="457200" y="80010"/>
                  </a:lnTo>
                  <a:cubicBezTo>
                    <a:pt x="468630" y="77470"/>
                    <a:pt x="481330" y="76200"/>
                    <a:pt x="496570" y="74930"/>
                  </a:cubicBezTo>
                  <a:lnTo>
                    <a:pt x="514350" y="82550"/>
                  </a:lnTo>
                  <a:lnTo>
                    <a:pt x="519430" y="78740"/>
                  </a:lnTo>
                  <a:lnTo>
                    <a:pt x="635000" y="85090"/>
                  </a:lnTo>
                  <a:cubicBezTo>
                    <a:pt x="652780" y="82550"/>
                    <a:pt x="670560" y="81280"/>
                    <a:pt x="687070" y="78740"/>
                  </a:cubicBezTo>
                  <a:cubicBezTo>
                    <a:pt x="712470" y="78740"/>
                    <a:pt x="736600" y="80010"/>
                    <a:pt x="762000" y="80010"/>
                  </a:cubicBezTo>
                  <a:lnTo>
                    <a:pt x="762000" y="85090"/>
                  </a:lnTo>
                  <a:lnTo>
                    <a:pt x="812800" y="81280"/>
                  </a:lnTo>
                  <a:cubicBezTo>
                    <a:pt x="821690" y="81280"/>
                    <a:pt x="830580" y="81280"/>
                    <a:pt x="840740" y="82550"/>
                  </a:cubicBezTo>
                  <a:lnTo>
                    <a:pt x="840740" y="85090"/>
                  </a:lnTo>
                  <a:cubicBezTo>
                    <a:pt x="868761" y="83820"/>
                    <a:pt x="895960" y="85090"/>
                    <a:pt x="928017" y="85090"/>
                  </a:cubicBezTo>
                  <a:lnTo>
                    <a:pt x="950360" y="85090"/>
                  </a:lnTo>
                  <a:lnTo>
                    <a:pt x="941617" y="80010"/>
                  </a:lnTo>
                  <a:cubicBezTo>
                    <a:pt x="947445" y="80010"/>
                    <a:pt x="951331" y="81280"/>
                    <a:pt x="956188" y="81280"/>
                  </a:cubicBezTo>
                  <a:cubicBezTo>
                    <a:pt x="959103" y="81280"/>
                    <a:pt x="962017" y="82550"/>
                    <a:pt x="964931" y="82550"/>
                  </a:cubicBezTo>
                  <a:lnTo>
                    <a:pt x="966874" y="82550"/>
                  </a:lnTo>
                  <a:cubicBezTo>
                    <a:pt x="969788" y="81280"/>
                    <a:pt x="973674" y="80010"/>
                    <a:pt x="975617" y="77470"/>
                  </a:cubicBezTo>
                  <a:lnTo>
                    <a:pt x="975617" y="78740"/>
                  </a:lnTo>
                  <a:cubicBezTo>
                    <a:pt x="997959" y="83820"/>
                    <a:pt x="1013502" y="82550"/>
                    <a:pt x="1026130" y="78740"/>
                  </a:cubicBezTo>
                  <a:lnTo>
                    <a:pt x="1028073" y="78740"/>
                  </a:lnTo>
                  <a:cubicBezTo>
                    <a:pt x="1074701" y="78740"/>
                    <a:pt x="1127158" y="78740"/>
                    <a:pt x="1138815" y="86360"/>
                  </a:cubicBezTo>
                  <a:lnTo>
                    <a:pt x="1140758" y="86360"/>
                  </a:lnTo>
                  <a:cubicBezTo>
                    <a:pt x="1158243" y="86360"/>
                    <a:pt x="1162129" y="86360"/>
                    <a:pt x="1163100" y="80010"/>
                  </a:cubicBezTo>
                  <a:lnTo>
                    <a:pt x="1170871" y="80010"/>
                  </a:lnTo>
                  <a:lnTo>
                    <a:pt x="1183500" y="83820"/>
                  </a:lnTo>
                  <a:lnTo>
                    <a:pt x="1195157" y="78740"/>
                  </a:lnTo>
                  <a:cubicBezTo>
                    <a:pt x="1200985" y="78740"/>
                    <a:pt x="1206814" y="78740"/>
                    <a:pt x="1210700" y="80010"/>
                  </a:cubicBezTo>
                  <a:lnTo>
                    <a:pt x="1210700" y="88900"/>
                  </a:lnTo>
                  <a:cubicBezTo>
                    <a:pt x="1234985" y="91440"/>
                    <a:pt x="1270927" y="90170"/>
                    <a:pt x="1297156" y="88900"/>
                  </a:cubicBezTo>
                  <a:cubicBezTo>
                    <a:pt x="1308813" y="88900"/>
                    <a:pt x="1319498" y="87630"/>
                    <a:pt x="1325327" y="87630"/>
                  </a:cubicBezTo>
                  <a:lnTo>
                    <a:pt x="1325327" y="85090"/>
                  </a:lnTo>
                  <a:lnTo>
                    <a:pt x="1404983" y="85090"/>
                  </a:lnTo>
                  <a:lnTo>
                    <a:pt x="1404983" y="87630"/>
                  </a:lnTo>
                  <a:cubicBezTo>
                    <a:pt x="1407897" y="86360"/>
                    <a:pt x="1410811" y="86360"/>
                    <a:pt x="1412754" y="85090"/>
                  </a:cubicBezTo>
                  <a:lnTo>
                    <a:pt x="1438983" y="85090"/>
                  </a:lnTo>
                  <a:cubicBezTo>
                    <a:pt x="1507953" y="85090"/>
                    <a:pt x="1579838" y="85090"/>
                    <a:pt x="1642980" y="81280"/>
                  </a:cubicBezTo>
                  <a:lnTo>
                    <a:pt x="1646866" y="81280"/>
                  </a:lnTo>
                  <a:cubicBezTo>
                    <a:pt x="1653666" y="81280"/>
                    <a:pt x="1659494" y="80010"/>
                    <a:pt x="1666294" y="80010"/>
                  </a:cubicBezTo>
                  <a:lnTo>
                    <a:pt x="1699322" y="77470"/>
                  </a:lnTo>
                  <a:lnTo>
                    <a:pt x="1692522" y="74930"/>
                  </a:lnTo>
                  <a:lnTo>
                    <a:pt x="1707094" y="74930"/>
                  </a:lnTo>
                  <a:cubicBezTo>
                    <a:pt x="1711951" y="78740"/>
                    <a:pt x="1720693" y="81280"/>
                    <a:pt x="1726522" y="83820"/>
                  </a:cubicBezTo>
                  <a:lnTo>
                    <a:pt x="1727493" y="77470"/>
                  </a:lnTo>
                  <a:lnTo>
                    <a:pt x="1728465" y="82550"/>
                  </a:lnTo>
                  <a:cubicBezTo>
                    <a:pt x="1731379" y="81280"/>
                    <a:pt x="1749836" y="82550"/>
                    <a:pt x="1765379" y="82550"/>
                  </a:cubicBezTo>
                  <a:lnTo>
                    <a:pt x="1810064" y="82550"/>
                  </a:lnTo>
                  <a:lnTo>
                    <a:pt x="1810064" y="78740"/>
                  </a:lnTo>
                  <a:cubicBezTo>
                    <a:pt x="1813950" y="78740"/>
                    <a:pt x="1816864" y="78740"/>
                    <a:pt x="1820750" y="77470"/>
                  </a:cubicBezTo>
                  <a:lnTo>
                    <a:pt x="1821721" y="77470"/>
                  </a:lnTo>
                  <a:cubicBezTo>
                    <a:pt x="1832406" y="76200"/>
                    <a:pt x="1844063" y="74930"/>
                    <a:pt x="1857663" y="73660"/>
                  </a:cubicBezTo>
                  <a:cubicBezTo>
                    <a:pt x="1856692" y="74930"/>
                    <a:pt x="1856692" y="76200"/>
                    <a:pt x="1855720" y="77470"/>
                  </a:cubicBezTo>
                  <a:cubicBezTo>
                    <a:pt x="1854749" y="83820"/>
                    <a:pt x="1860578" y="87630"/>
                    <a:pt x="1863492" y="88900"/>
                  </a:cubicBezTo>
                  <a:lnTo>
                    <a:pt x="1865435" y="88900"/>
                  </a:lnTo>
                  <a:cubicBezTo>
                    <a:pt x="1891663" y="90170"/>
                    <a:pt x="1896520" y="88900"/>
                    <a:pt x="1900406" y="85090"/>
                  </a:cubicBezTo>
                  <a:cubicBezTo>
                    <a:pt x="1901377" y="83820"/>
                    <a:pt x="1903320" y="82550"/>
                    <a:pt x="1925662" y="83820"/>
                  </a:cubicBezTo>
                  <a:lnTo>
                    <a:pt x="1927605" y="83820"/>
                  </a:lnTo>
                  <a:cubicBezTo>
                    <a:pt x="1930520" y="82550"/>
                    <a:pt x="1932462" y="81280"/>
                    <a:pt x="1933434" y="80010"/>
                  </a:cubicBezTo>
                  <a:cubicBezTo>
                    <a:pt x="1958691" y="78740"/>
                    <a:pt x="1967433" y="77470"/>
                    <a:pt x="1974233" y="76200"/>
                  </a:cubicBezTo>
                  <a:lnTo>
                    <a:pt x="1998519" y="78740"/>
                  </a:lnTo>
                  <a:cubicBezTo>
                    <a:pt x="2007262" y="80010"/>
                    <a:pt x="2012119" y="80010"/>
                    <a:pt x="2015033" y="81280"/>
                  </a:cubicBezTo>
                  <a:lnTo>
                    <a:pt x="2015033" y="90170"/>
                  </a:lnTo>
                  <a:lnTo>
                    <a:pt x="2130631" y="92710"/>
                  </a:lnTo>
                  <a:lnTo>
                    <a:pt x="2126746" y="91440"/>
                  </a:lnTo>
                  <a:cubicBezTo>
                    <a:pt x="2134517" y="90170"/>
                    <a:pt x="2150060" y="87630"/>
                    <a:pt x="2160745" y="87630"/>
                  </a:cubicBezTo>
                  <a:cubicBezTo>
                    <a:pt x="2184059" y="85090"/>
                    <a:pt x="2193774" y="83820"/>
                    <a:pt x="2197806" y="81280"/>
                  </a:cubicBezTo>
                  <a:lnTo>
                    <a:pt x="2207966" y="81280"/>
                  </a:lnTo>
                  <a:lnTo>
                    <a:pt x="2210506" y="85090"/>
                  </a:lnTo>
                  <a:lnTo>
                    <a:pt x="2210506" y="63500"/>
                  </a:lnTo>
                  <a:lnTo>
                    <a:pt x="2213046" y="63500"/>
                  </a:lnTo>
                  <a:lnTo>
                    <a:pt x="2211775" y="85090"/>
                  </a:lnTo>
                  <a:lnTo>
                    <a:pt x="2215585" y="83820"/>
                  </a:lnTo>
                  <a:cubicBezTo>
                    <a:pt x="2221935" y="82550"/>
                    <a:pt x="2247335" y="81280"/>
                    <a:pt x="2274006" y="80010"/>
                  </a:cubicBezTo>
                  <a:lnTo>
                    <a:pt x="2274006" y="85090"/>
                  </a:lnTo>
                  <a:cubicBezTo>
                    <a:pt x="2298135" y="86360"/>
                    <a:pt x="2318456" y="85090"/>
                    <a:pt x="2338775" y="82550"/>
                  </a:cubicBezTo>
                  <a:cubicBezTo>
                    <a:pt x="2365446" y="80010"/>
                    <a:pt x="2392116" y="77470"/>
                    <a:pt x="2428946" y="82550"/>
                  </a:cubicBezTo>
                  <a:cubicBezTo>
                    <a:pt x="2437835" y="82550"/>
                    <a:pt x="2450535" y="85090"/>
                    <a:pt x="2463235" y="86360"/>
                  </a:cubicBezTo>
                  <a:cubicBezTo>
                    <a:pt x="2491175" y="90170"/>
                    <a:pt x="2501335" y="91440"/>
                    <a:pt x="2506416" y="86360"/>
                  </a:cubicBezTo>
                  <a:lnTo>
                    <a:pt x="2507685" y="85090"/>
                  </a:lnTo>
                  <a:cubicBezTo>
                    <a:pt x="2515306" y="85090"/>
                    <a:pt x="2522925" y="85090"/>
                    <a:pt x="2531816" y="83820"/>
                  </a:cubicBezTo>
                  <a:cubicBezTo>
                    <a:pt x="2554675" y="82550"/>
                    <a:pt x="2577535" y="81280"/>
                    <a:pt x="2604206" y="85090"/>
                  </a:cubicBezTo>
                  <a:lnTo>
                    <a:pt x="2606746" y="85090"/>
                  </a:lnTo>
                  <a:cubicBezTo>
                    <a:pt x="2608016" y="85090"/>
                    <a:pt x="2609285" y="85090"/>
                    <a:pt x="2609285" y="83820"/>
                  </a:cubicBezTo>
                  <a:lnTo>
                    <a:pt x="2623256" y="86360"/>
                  </a:lnTo>
                  <a:cubicBezTo>
                    <a:pt x="2635956" y="88900"/>
                    <a:pt x="2658816" y="87630"/>
                    <a:pt x="2679135" y="86360"/>
                  </a:cubicBezTo>
                  <a:cubicBezTo>
                    <a:pt x="2689296" y="86360"/>
                    <a:pt x="2700725" y="85090"/>
                    <a:pt x="2707075" y="85090"/>
                  </a:cubicBezTo>
                  <a:lnTo>
                    <a:pt x="2708346" y="90170"/>
                  </a:lnTo>
                  <a:cubicBezTo>
                    <a:pt x="2729935" y="83820"/>
                    <a:pt x="2756606" y="83820"/>
                    <a:pt x="2787085" y="85090"/>
                  </a:cubicBezTo>
                  <a:cubicBezTo>
                    <a:pt x="2811216" y="86360"/>
                    <a:pt x="2839156" y="86360"/>
                    <a:pt x="2868366" y="83820"/>
                  </a:cubicBezTo>
                  <a:lnTo>
                    <a:pt x="2864556" y="87630"/>
                  </a:lnTo>
                  <a:lnTo>
                    <a:pt x="2887416" y="85090"/>
                  </a:lnTo>
                  <a:cubicBezTo>
                    <a:pt x="2889956" y="85090"/>
                    <a:pt x="2892496" y="85090"/>
                    <a:pt x="2896306" y="83820"/>
                  </a:cubicBezTo>
                  <a:lnTo>
                    <a:pt x="2897575" y="90170"/>
                  </a:lnTo>
                  <a:cubicBezTo>
                    <a:pt x="2914085" y="88900"/>
                    <a:pt x="2930596" y="87630"/>
                    <a:pt x="2952185" y="88900"/>
                  </a:cubicBezTo>
                  <a:lnTo>
                    <a:pt x="2955996" y="88900"/>
                  </a:lnTo>
                  <a:lnTo>
                    <a:pt x="2966156" y="90170"/>
                  </a:lnTo>
                  <a:lnTo>
                    <a:pt x="2966156" y="109220"/>
                  </a:lnTo>
                  <a:lnTo>
                    <a:pt x="2978856" y="109220"/>
                  </a:lnTo>
                  <a:lnTo>
                    <a:pt x="2978856" y="115570"/>
                  </a:lnTo>
                  <a:cubicBezTo>
                    <a:pt x="2977585" y="129540"/>
                    <a:pt x="2976316" y="138430"/>
                    <a:pt x="2973775" y="148590"/>
                  </a:cubicBezTo>
                  <a:lnTo>
                    <a:pt x="2973775" y="151130"/>
                  </a:lnTo>
                  <a:cubicBezTo>
                    <a:pt x="2968696" y="176530"/>
                    <a:pt x="2964885" y="201930"/>
                    <a:pt x="2966156" y="271780"/>
                  </a:cubicBezTo>
                  <a:lnTo>
                    <a:pt x="2969966" y="271780"/>
                  </a:lnTo>
                  <a:cubicBezTo>
                    <a:pt x="2968696" y="293370"/>
                    <a:pt x="2967425" y="311150"/>
                    <a:pt x="2964885" y="321310"/>
                  </a:cubicBezTo>
                  <a:cubicBezTo>
                    <a:pt x="2964885" y="369570"/>
                    <a:pt x="2966156" y="372110"/>
                    <a:pt x="2972506" y="372110"/>
                  </a:cubicBezTo>
                  <a:cubicBezTo>
                    <a:pt x="2972506" y="384810"/>
                    <a:pt x="2973775" y="394970"/>
                    <a:pt x="2976316" y="407670"/>
                  </a:cubicBezTo>
                  <a:cubicBezTo>
                    <a:pt x="2977585" y="417830"/>
                    <a:pt x="2980125" y="429260"/>
                    <a:pt x="2980125" y="443230"/>
                  </a:cubicBezTo>
                  <a:lnTo>
                    <a:pt x="2975046" y="443230"/>
                  </a:lnTo>
                  <a:lnTo>
                    <a:pt x="2975046" y="449580"/>
                  </a:lnTo>
                  <a:cubicBezTo>
                    <a:pt x="2972506" y="513080"/>
                    <a:pt x="2976316" y="520700"/>
                    <a:pt x="2980125" y="528320"/>
                  </a:cubicBezTo>
                  <a:cubicBezTo>
                    <a:pt x="2981396" y="530860"/>
                    <a:pt x="2982666" y="534670"/>
                    <a:pt x="2983935" y="544830"/>
                  </a:cubicBezTo>
                  <a:lnTo>
                    <a:pt x="2975046" y="546100"/>
                  </a:lnTo>
                  <a:close/>
                  <a:moveTo>
                    <a:pt x="2978856" y="756920"/>
                  </a:moveTo>
                  <a:lnTo>
                    <a:pt x="2976316" y="751840"/>
                  </a:lnTo>
                  <a:lnTo>
                    <a:pt x="2977586" y="745490"/>
                  </a:lnTo>
                  <a:cubicBezTo>
                    <a:pt x="2978856" y="750570"/>
                    <a:pt x="2978856" y="754380"/>
                    <a:pt x="2978856" y="756920"/>
                  </a:cubicBezTo>
                  <a:close/>
                  <a:moveTo>
                    <a:pt x="73660" y="963930"/>
                  </a:moveTo>
                  <a:lnTo>
                    <a:pt x="76200" y="969010"/>
                  </a:lnTo>
                  <a:lnTo>
                    <a:pt x="74930" y="975360"/>
                  </a:lnTo>
                  <a:cubicBezTo>
                    <a:pt x="73660" y="971550"/>
                    <a:pt x="73660" y="967740"/>
                    <a:pt x="73660" y="963930"/>
                  </a:cubicBezTo>
                  <a:close/>
                  <a:moveTo>
                    <a:pt x="3014416" y="628650"/>
                  </a:moveTo>
                  <a:lnTo>
                    <a:pt x="3014416" y="619760"/>
                  </a:lnTo>
                  <a:cubicBezTo>
                    <a:pt x="3014416" y="623570"/>
                    <a:pt x="3015685" y="626110"/>
                    <a:pt x="3015685" y="628650"/>
                  </a:cubicBezTo>
                  <a:lnTo>
                    <a:pt x="3014416" y="628650"/>
                  </a:lnTo>
                  <a:close/>
                  <a:moveTo>
                    <a:pt x="3043626" y="859168"/>
                  </a:moveTo>
                  <a:lnTo>
                    <a:pt x="3039816" y="859168"/>
                  </a:lnTo>
                  <a:cubicBezTo>
                    <a:pt x="3041085" y="859168"/>
                    <a:pt x="3042356" y="859168"/>
                    <a:pt x="3043626" y="859168"/>
                  </a:cubicBezTo>
                  <a:close/>
                </a:path>
              </a:pathLst>
            </a:custGeom>
            <a:solidFill>
              <a:srgbClr val="5F1A1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6206716" y="7470241"/>
            <a:ext cx="2854393" cy="35761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002809" y="595053"/>
            <a:ext cx="10282383" cy="168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4399">
                <a:solidFill>
                  <a:srgbClr val="5F1A1F"/>
                </a:solidFill>
                <a:latin typeface="Open Sans Bold Italics"/>
              </a:rPr>
              <a:t>Условия Рижского мирного договора </a:t>
            </a:r>
          </a:p>
          <a:p>
            <a:pPr algn="ctr">
              <a:lnSpc>
                <a:spcPts val="439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28700" y="1863741"/>
            <a:ext cx="15542702" cy="763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6733" lvl="1" indent="-388367">
              <a:lnSpc>
                <a:spcPts val="5036"/>
              </a:lnSpc>
              <a:buFont typeface="Arial"/>
              <a:buChar char="•"/>
            </a:pPr>
            <a:r>
              <a:rPr lang="en-US" sz="3597">
                <a:solidFill>
                  <a:srgbClr val="5F1A1F"/>
                </a:solidFill>
                <a:latin typeface="Open Sans"/>
              </a:rPr>
              <a:t>значительная часть территории Беларуси – </a:t>
            </a:r>
            <a:r>
              <a:rPr lang="en-US" sz="3597">
                <a:solidFill>
                  <a:srgbClr val="5F1A1F"/>
                </a:solidFill>
                <a:latin typeface="Open Sans Bold"/>
              </a:rPr>
              <a:t>113 000 км </a:t>
            </a:r>
            <a:r>
              <a:rPr lang="en-US" sz="3597">
                <a:solidFill>
                  <a:srgbClr val="5F1A1F"/>
                </a:solidFill>
                <a:latin typeface="Open Sans"/>
              </a:rPr>
              <a:t>квадратных с населением более </a:t>
            </a:r>
            <a:r>
              <a:rPr lang="en-US" sz="3597">
                <a:solidFill>
                  <a:srgbClr val="5F1A1F"/>
                </a:solidFill>
                <a:latin typeface="Open Sans Bold"/>
              </a:rPr>
              <a:t>4 000 000</a:t>
            </a:r>
            <a:r>
              <a:rPr lang="en-US" sz="3597">
                <a:solidFill>
                  <a:srgbClr val="5F1A1F"/>
                </a:solidFill>
                <a:latin typeface="Open Sans"/>
              </a:rPr>
              <a:t> человек отошла в </a:t>
            </a:r>
            <a:r>
              <a:rPr lang="en-US" sz="3597">
                <a:solidFill>
                  <a:srgbClr val="5F1A1F"/>
                </a:solidFill>
                <a:latin typeface="Open Sans Bold"/>
              </a:rPr>
              <a:t>состав РП</a:t>
            </a:r>
            <a:r>
              <a:rPr lang="en-US" sz="3597">
                <a:solidFill>
                  <a:srgbClr val="5F1A1F"/>
                </a:solidFill>
                <a:latin typeface="Open Sans"/>
              </a:rPr>
              <a:t>.</a:t>
            </a:r>
          </a:p>
          <a:p>
            <a:pPr>
              <a:lnSpc>
                <a:spcPts val="5036"/>
              </a:lnSpc>
            </a:pPr>
            <a:endParaRPr/>
          </a:p>
          <a:p>
            <a:pPr marL="776733" lvl="1" indent="-388367">
              <a:lnSpc>
                <a:spcPts val="5036"/>
              </a:lnSpc>
              <a:buFont typeface="Arial"/>
              <a:buChar char="•"/>
            </a:pPr>
            <a:r>
              <a:rPr lang="en-US" sz="3597">
                <a:solidFill>
                  <a:srgbClr val="5F1A1F"/>
                </a:solidFill>
                <a:latin typeface="Open Sans"/>
              </a:rPr>
              <a:t>За </a:t>
            </a:r>
            <a:r>
              <a:rPr lang="en-US" sz="3597">
                <a:solidFill>
                  <a:srgbClr val="5F1A1F"/>
                </a:solidFill>
                <a:latin typeface="Open Sans Bold"/>
              </a:rPr>
              <a:t>БССР</a:t>
            </a:r>
            <a:r>
              <a:rPr lang="en-US" sz="3597">
                <a:solidFill>
                  <a:srgbClr val="5F1A1F"/>
                </a:solidFill>
                <a:latin typeface="Open Sans"/>
              </a:rPr>
              <a:t> сохранилось </a:t>
            </a:r>
            <a:r>
              <a:rPr lang="en-US" sz="3597">
                <a:solidFill>
                  <a:srgbClr val="5F1A1F"/>
                </a:solidFill>
                <a:latin typeface="Open Sans Bold"/>
              </a:rPr>
              <a:t>только шесть уездов </a:t>
            </a:r>
            <a:r>
              <a:rPr lang="en-US" sz="3597">
                <a:solidFill>
                  <a:srgbClr val="5F1A1F"/>
                </a:solidFill>
                <a:latin typeface="Open Sans"/>
              </a:rPr>
              <a:t>Минской губернии – Минский, Борисовский, Бобруйский, Игуменский, Мозырский и Слуцкий, в которых проживало 1,6 млн человек</a:t>
            </a:r>
          </a:p>
          <a:p>
            <a:pPr>
              <a:lnSpc>
                <a:spcPts val="5036"/>
              </a:lnSpc>
            </a:pPr>
            <a:endParaRPr/>
          </a:p>
          <a:p>
            <a:pPr marL="776733" lvl="1" indent="-388367">
              <a:lnSpc>
                <a:spcPts val="5036"/>
              </a:lnSpc>
              <a:buFont typeface="Arial"/>
              <a:buChar char="•"/>
            </a:pPr>
            <a:r>
              <a:rPr lang="en-US" sz="3597">
                <a:solidFill>
                  <a:srgbClr val="5F1A1F"/>
                </a:solidFill>
                <a:latin typeface="Open Sans Bold"/>
              </a:rPr>
              <a:t>граница</a:t>
            </a:r>
            <a:r>
              <a:rPr lang="en-US" sz="3597">
                <a:solidFill>
                  <a:srgbClr val="5F1A1F"/>
                </a:solidFill>
                <a:latin typeface="Open Sans"/>
              </a:rPr>
              <a:t> с Польшей прошла в </a:t>
            </a:r>
            <a:r>
              <a:rPr lang="en-US" sz="3597">
                <a:solidFill>
                  <a:srgbClr val="5F1A1F"/>
                </a:solidFill>
                <a:latin typeface="Open Sans Bold"/>
              </a:rPr>
              <a:t>30 км</a:t>
            </a:r>
            <a:r>
              <a:rPr lang="en-US" sz="3597">
                <a:solidFill>
                  <a:srgbClr val="5F1A1F"/>
                </a:solidFill>
                <a:latin typeface="Open Sans"/>
              </a:rPr>
              <a:t> на запад от Минска.</a:t>
            </a:r>
          </a:p>
          <a:p>
            <a:pPr>
              <a:lnSpc>
                <a:spcPts val="5036"/>
              </a:lnSpc>
            </a:pPr>
            <a:endParaRPr/>
          </a:p>
          <a:p>
            <a:pPr marL="776733" lvl="1" indent="-388367">
              <a:lnSpc>
                <a:spcPts val="5036"/>
              </a:lnSpc>
              <a:buFont typeface="Arial"/>
              <a:buChar char="•"/>
            </a:pPr>
            <a:r>
              <a:rPr lang="en-US" sz="3597">
                <a:solidFill>
                  <a:srgbClr val="5F1A1F"/>
                </a:solidFill>
                <a:latin typeface="Open Sans"/>
              </a:rPr>
              <a:t>Витебские и гомельская губернии западные уезды смоленской губернии оставались в составе РСФСР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90802">
            <a:off x="-1234745" y="-1930212"/>
            <a:ext cx="5266035" cy="52804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58532">
            <a:off x="15208774" y="3508710"/>
            <a:ext cx="4743463" cy="7226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r="126"/>
          <a:stretch>
            <a:fillRect/>
          </a:stretch>
        </p:blipFill>
        <p:spPr>
          <a:xfrm rot="-425332">
            <a:off x="12299820" y="-1843157"/>
            <a:ext cx="3189233" cy="36863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0" y="5944821"/>
            <a:ext cx="4581446" cy="573985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88088" y="4151155"/>
            <a:ext cx="11470970" cy="20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7"/>
              </a:lnSpc>
            </a:pPr>
            <a:r>
              <a:rPr lang="en-US" sz="9658">
                <a:solidFill>
                  <a:srgbClr val="EFEBE0"/>
                </a:solidFill>
                <a:latin typeface="Open Sans"/>
              </a:rPr>
              <a:t>На этом все!</a:t>
            </a:r>
          </a:p>
          <a:p>
            <a:pPr algn="ctr">
              <a:lnSpc>
                <a:spcPts val="7727"/>
              </a:lnSpc>
            </a:pPr>
            <a:r>
              <a:rPr lang="en-US" sz="9658">
                <a:solidFill>
                  <a:srgbClr val="EFEBE0"/>
                </a:solidFill>
                <a:latin typeface="Open Sans"/>
              </a:rPr>
              <a:t>удачи на экзамене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0877" y="616184"/>
            <a:ext cx="16720463" cy="9080414"/>
          </a:xfrm>
          <a:prstGeom prst="rect">
            <a:avLst/>
          </a:prstGeom>
          <a:solidFill>
            <a:srgbClr val="AD9472"/>
          </a:solidFill>
        </p:spPr>
      </p:sp>
      <p:grpSp>
        <p:nvGrpSpPr>
          <p:cNvPr id="3" name="Group 3"/>
          <p:cNvGrpSpPr/>
          <p:nvPr/>
        </p:nvGrpSpPr>
        <p:grpSpPr>
          <a:xfrm>
            <a:off x="595722" y="535530"/>
            <a:ext cx="17096555" cy="9422315"/>
            <a:chOff x="0" y="0"/>
            <a:chExt cx="6295575" cy="3469640"/>
          </a:xfrm>
        </p:grpSpPr>
        <p:sp>
          <p:nvSpPr>
            <p:cNvPr id="4" name="Freeform 4"/>
            <p:cNvSpPr/>
            <p:nvPr/>
          </p:nvSpPr>
          <p:spPr>
            <a:xfrm>
              <a:off x="0" y="-2540"/>
              <a:ext cx="6295575" cy="3472180"/>
            </a:xfrm>
            <a:custGeom>
              <a:avLst/>
              <a:gdLst/>
              <a:ahLst/>
              <a:cxnLst/>
              <a:rect l="l" t="t" r="r" b="b"/>
              <a:pathLst>
                <a:path w="6295575" h="3472180">
                  <a:moveTo>
                    <a:pt x="6293035" y="1087120"/>
                  </a:moveTo>
                  <a:lnTo>
                    <a:pt x="6295575" y="1071880"/>
                  </a:lnTo>
                  <a:lnTo>
                    <a:pt x="6289225" y="1075690"/>
                  </a:lnTo>
                  <a:lnTo>
                    <a:pt x="6289225" y="1051560"/>
                  </a:lnTo>
                  <a:cubicBezTo>
                    <a:pt x="6289225" y="1050290"/>
                    <a:pt x="6287955" y="1046480"/>
                    <a:pt x="6286685" y="1041400"/>
                  </a:cubicBezTo>
                  <a:lnTo>
                    <a:pt x="6286685" y="1038860"/>
                  </a:lnTo>
                  <a:lnTo>
                    <a:pt x="6285415" y="1038860"/>
                  </a:lnTo>
                  <a:cubicBezTo>
                    <a:pt x="6284145" y="1033780"/>
                    <a:pt x="6280335" y="1033780"/>
                    <a:pt x="6279065" y="1033780"/>
                  </a:cubicBezTo>
                  <a:cubicBezTo>
                    <a:pt x="6279065" y="993140"/>
                    <a:pt x="6280335" y="951230"/>
                    <a:pt x="6281605" y="910590"/>
                  </a:cubicBezTo>
                  <a:cubicBezTo>
                    <a:pt x="6281605" y="899160"/>
                    <a:pt x="6282875" y="889000"/>
                    <a:pt x="6282875" y="877570"/>
                  </a:cubicBezTo>
                  <a:lnTo>
                    <a:pt x="6286685" y="877570"/>
                  </a:lnTo>
                  <a:lnTo>
                    <a:pt x="6286685" y="847090"/>
                  </a:lnTo>
                  <a:lnTo>
                    <a:pt x="6290495" y="847090"/>
                  </a:lnTo>
                  <a:lnTo>
                    <a:pt x="6290495" y="816610"/>
                  </a:lnTo>
                  <a:cubicBezTo>
                    <a:pt x="6293035" y="781050"/>
                    <a:pt x="6295575" y="726440"/>
                    <a:pt x="6293035" y="692150"/>
                  </a:cubicBezTo>
                  <a:cubicBezTo>
                    <a:pt x="6294305" y="674370"/>
                    <a:pt x="6291765" y="652780"/>
                    <a:pt x="6290495" y="641350"/>
                  </a:cubicBezTo>
                  <a:lnTo>
                    <a:pt x="6291765" y="641350"/>
                  </a:lnTo>
                  <a:lnTo>
                    <a:pt x="6287955" y="542290"/>
                  </a:lnTo>
                  <a:lnTo>
                    <a:pt x="6289225" y="541020"/>
                  </a:lnTo>
                  <a:lnTo>
                    <a:pt x="6289225" y="537210"/>
                  </a:lnTo>
                  <a:cubicBezTo>
                    <a:pt x="6289225" y="502920"/>
                    <a:pt x="6287955" y="468630"/>
                    <a:pt x="6287955" y="431800"/>
                  </a:cubicBezTo>
                  <a:cubicBezTo>
                    <a:pt x="6285415" y="361950"/>
                    <a:pt x="6284145" y="290830"/>
                    <a:pt x="6290495" y="213360"/>
                  </a:cubicBezTo>
                  <a:lnTo>
                    <a:pt x="6290495" y="207010"/>
                  </a:lnTo>
                  <a:cubicBezTo>
                    <a:pt x="6289225" y="191770"/>
                    <a:pt x="6289225" y="176530"/>
                    <a:pt x="6289225" y="158750"/>
                  </a:cubicBezTo>
                  <a:lnTo>
                    <a:pt x="6289225" y="80010"/>
                  </a:lnTo>
                  <a:lnTo>
                    <a:pt x="6294305" y="59690"/>
                  </a:lnTo>
                  <a:lnTo>
                    <a:pt x="6294305" y="8890"/>
                  </a:lnTo>
                  <a:lnTo>
                    <a:pt x="6287955" y="8890"/>
                  </a:lnTo>
                  <a:cubicBezTo>
                    <a:pt x="6249855" y="8890"/>
                    <a:pt x="6193975" y="7620"/>
                    <a:pt x="6178735" y="7620"/>
                  </a:cubicBezTo>
                  <a:cubicBezTo>
                    <a:pt x="6150795" y="7620"/>
                    <a:pt x="6135555" y="7620"/>
                    <a:pt x="6127935" y="8890"/>
                  </a:cubicBezTo>
                  <a:cubicBezTo>
                    <a:pt x="6094915" y="0"/>
                    <a:pt x="6016175" y="1270"/>
                    <a:pt x="5939975" y="3810"/>
                  </a:cubicBezTo>
                  <a:cubicBezTo>
                    <a:pt x="5901875" y="5080"/>
                    <a:pt x="5865045" y="5080"/>
                    <a:pt x="5839645" y="3810"/>
                  </a:cubicBezTo>
                  <a:lnTo>
                    <a:pt x="5835835" y="3810"/>
                  </a:lnTo>
                  <a:lnTo>
                    <a:pt x="5833295" y="10160"/>
                  </a:lnTo>
                  <a:cubicBezTo>
                    <a:pt x="5782495" y="10160"/>
                    <a:pt x="5732965" y="11430"/>
                    <a:pt x="5668195" y="13970"/>
                  </a:cubicBezTo>
                  <a:lnTo>
                    <a:pt x="5656765" y="13970"/>
                  </a:lnTo>
                  <a:lnTo>
                    <a:pt x="5658035" y="16510"/>
                  </a:lnTo>
                  <a:lnTo>
                    <a:pt x="5625015" y="16510"/>
                  </a:lnTo>
                  <a:lnTo>
                    <a:pt x="5625015" y="21590"/>
                  </a:lnTo>
                  <a:cubicBezTo>
                    <a:pt x="5602155" y="21590"/>
                    <a:pt x="5578025" y="20320"/>
                    <a:pt x="5551355" y="19050"/>
                  </a:cubicBezTo>
                  <a:cubicBezTo>
                    <a:pt x="5528495" y="17780"/>
                    <a:pt x="5505635" y="17780"/>
                    <a:pt x="5482775" y="16510"/>
                  </a:cubicBezTo>
                  <a:lnTo>
                    <a:pt x="5482775" y="15240"/>
                  </a:lnTo>
                  <a:cubicBezTo>
                    <a:pt x="5475155" y="13970"/>
                    <a:pt x="5466265" y="13970"/>
                    <a:pt x="5458645" y="12700"/>
                  </a:cubicBezTo>
                  <a:lnTo>
                    <a:pt x="5457375" y="44450"/>
                  </a:lnTo>
                  <a:lnTo>
                    <a:pt x="5453565" y="44450"/>
                  </a:lnTo>
                  <a:lnTo>
                    <a:pt x="5453565" y="13970"/>
                  </a:lnTo>
                  <a:cubicBezTo>
                    <a:pt x="5345548" y="10160"/>
                    <a:pt x="5209368" y="12700"/>
                    <a:pt x="5076510" y="15240"/>
                  </a:cubicBezTo>
                  <a:cubicBezTo>
                    <a:pt x="4940330" y="17780"/>
                    <a:pt x="4810793" y="20320"/>
                    <a:pt x="4691220" y="16510"/>
                  </a:cubicBezTo>
                  <a:cubicBezTo>
                    <a:pt x="4634755" y="17780"/>
                    <a:pt x="4591576" y="17780"/>
                    <a:pt x="4555040" y="16510"/>
                  </a:cubicBezTo>
                  <a:lnTo>
                    <a:pt x="4555040" y="15240"/>
                  </a:lnTo>
                  <a:lnTo>
                    <a:pt x="4442111" y="12700"/>
                  </a:lnTo>
                  <a:lnTo>
                    <a:pt x="4442111" y="16510"/>
                  </a:lnTo>
                  <a:cubicBezTo>
                    <a:pt x="4405574" y="16510"/>
                    <a:pt x="4365717" y="17780"/>
                    <a:pt x="4322538" y="17780"/>
                  </a:cubicBezTo>
                  <a:lnTo>
                    <a:pt x="4295966" y="12700"/>
                  </a:lnTo>
                  <a:lnTo>
                    <a:pt x="4279359" y="12700"/>
                  </a:lnTo>
                  <a:cubicBezTo>
                    <a:pt x="4236180" y="11430"/>
                    <a:pt x="4216252" y="11430"/>
                    <a:pt x="4209609" y="19050"/>
                  </a:cubicBezTo>
                  <a:lnTo>
                    <a:pt x="4209609" y="21590"/>
                  </a:lnTo>
                  <a:cubicBezTo>
                    <a:pt x="4193001" y="22860"/>
                    <a:pt x="4176394" y="22860"/>
                    <a:pt x="4163108" y="24130"/>
                  </a:cubicBezTo>
                  <a:cubicBezTo>
                    <a:pt x="4129893" y="19050"/>
                    <a:pt x="4086715" y="20320"/>
                    <a:pt x="4036893" y="20320"/>
                  </a:cubicBezTo>
                  <a:cubicBezTo>
                    <a:pt x="3987071" y="21590"/>
                    <a:pt x="3933927" y="21590"/>
                    <a:pt x="3897391" y="16510"/>
                  </a:cubicBezTo>
                  <a:lnTo>
                    <a:pt x="3894070" y="15240"/>
                  </a:lnTo>
                  <a:lnTo>
                    <a:pt x="3887427" y="15240"/>
                  </a:lnTo>
                  <a:cubicBezTo>
                    <a:pt x="3870820" y="16510"/>
                    <a:pt x="3804390" y="17780"/>
                    <a:pt x="3741282" y="19050"/>
                  </a:cubicBezTo>
                  <a:cubicBezTo>
                    <a:pt x="3681496" y="20320"/>
                    <a:pt x="3615067" y="21590"/>
                    <a:pt x="3561924" y="22860"/>
                  </a:cubicBezTo>
                  <a:cubicBezTo>
                    <a:pt x="3551960" y="20320"/>
                    <a:pt x="3532031" y="19050"/>
                    <a:pt x="3508780" y="19050"/>
                  </a:cubicBezTo>
                  <a:cubicBezTo>
                    <a:pt x="3432387" y="20320"/>
                    <a:pt x="3346029" y="21590"/>
                    <a:pt x="3239742" y="21590"/>
                  </a:cubicBezTo>
                  <a:lnTo>
                    <a:pt x="3236421" y="20320"/>
                  </a:lnTo>
                  <a:lnTo>
                    <a:pt x="3219813" y="21590"/>
                  </a:lnTo>
                  <a:cubicBezTo>
                    <a:pt x="3150063" y="21590"/>
                    <a:pt x="3080312" y="20320"/>
                    <a:pt x="3010561" y="20320"/>
                  </a:cubicBezTo>
                  <a:lnTo>
                    <a:pt x="3010561" y="17780"/>
                  </a:lnTo>
                  <a:cubicBezTo>
                    <a:pt x="2990633" y="19050"/>
                    <a:pt x="2970704" y="19050"/>
                    <a:pt x="2954097" y="20320"/>
                  </a:cubicBezTo>
                  <a:lnTo>
                    <a:pt x="2927525" y="20320"/>
                  </a:lnTo>
                  <a:cubicBezTo>
                    <a:pt x="2764773" y="19050"/>
                    <a:pt x="2595379" y="17780"/>
                    <a:pt x="2422663" y="17780"/>
                  </a:cubicBezTo>
                  <a:lnTo>
                    <a:pt x="2416020" y="17780"/>
                  </a:lnTo>
                  <a:lnTo>
                    <a:pt x="2406056" y="22860"/>
                  </a:lnTo>
                  <a:lnTo>
                    <a:pt x="2406056" y="27940"/>
                  </a:lnTo>
                  <a:lnTo>
                    <a:pt x="2399413" y="27940"/>
                  </a:lnTo>
                  <a:lnTo>
                    <a:pt x="2193482" y="16510"/>
                  </a:lnTo>
                  <a:cubicBezTo>
                    <a:pt x="2163589" y="16510"/>
                    <a:pt x="2146982" y="19050"/>
                    <a:pt x="2127053" y="20320"/>
                  </a:cubicBezTo>
                  <a:cubicBezTo>
                    <a:pt x="2097160" y="22860"/>
                    <a:pt x="2070588" y="26670"/>
                    <a:pt x="1984230" y="21590"/>
                  </a:cubicBezTo>
                  <a:lnTo>
                    <a:pt x="1984230" y="24130"/>
                  </a:lnTo>
                  <a:lnTo>
                    <a:pt x="1774978" y="24130"/>
                  </a:lnTo>
                  <a:cubicBezTo>
                    <a:pt x="1532512" y="24130"/>
                    <a:pt x="1253509" y="24130"/>
                    <a:pt x="1037614" y="19050"/>
                  </a:cubicBezTo>
                  <a:lnTo>
                    <a:pt x="947935" y="17780"/>
                  </a:lnTo>
                  <a:lnTo>
                    <a:pt x="984471" y="24130"/>
                  </a:lnTo>
                  <a:lnTo>
                    <a:pt x="964542" y="24130"/>
                  </a:lnTo>
                  <a:cubicBezTo>
                    <a:pt x="878184" y="21590"/>
                    <a:pt x="848360" y="20320"/>
                    <a:pt x="840740" y="24130"/>
                  </a:cubicBezTo>
                  <a:lnTo>
                    <a:pt x="840740" y="21590"/>
                  </a:lnTo>
                  <a:cubicBezTo>
                    <a:pt x="839470" y="21590"/>
                    <a:pt x="839470" y="21590"/>
                    <a:pt x="838200" y="22860"/>
                  </a:cubicBezTo>
                  <a:cubicBezTo>
                    <a:pt x="836930" y="22860"/>
                    <a:pt x="835660" y="21590"/>
                    <a:pt x="833120" y="21590"/>
                  </a:cubicBezTo>
                  <a:lnTo>
                    <a:pt x="833120" y="15240"/>
                  </a:lnTo>
                  <a:cubicBezTo>
                    <a:pt x="797560" y="16510"/>
                    <a:pt x="768350" y="16510"/>
                    <a:pt x="742950" y="15240"/>
                  </a:cubicBezTo>
                  <a:cubicBezTo>
                    <a:pt x="713740" y="13970"/>
                    <a:pt x="687070" y="13970"/>
                    <a:pt x="659130" y="16510"/>
                  </a:cubicBezTo>
                  <a:cubicBezTo>
                    <a:pt x="657860" y="15240"/>
                    <a:pt x="656590" y="12700"/>
                    <a:pt x="652780" y="11430"/>
                  </a:cubicBezTo>
                  <a:lnTo>
                    <a:pt x="650240" y="11430"/>
                  </a:lnTo>
                  <a:cubicBezTo>
                    <a:pt x="646430" y="11430"/>
                    <a:pt x="643890" y="12700"/>
                    <a:pt x="641350" y="12700"/>
                  </a:cubicBezTo>
                  <a:lnTo>
                    <a:pt x="641350" y="7620"/>
                  </a:lnTo>
                  <a:cubicBezTo>
                    <a:pt x="572770" y="7620"/>
                    <a:pt x="551180" y="15240"/>
                    <a:pt x="541020" y="21590"/>
                  </a:cubicBezTo>
                  <a:cubicBezTo>
                    <a:pt x="486410" y="20320"/>
                    <a:pt x="438150" y="19050"/>
                    <a:pt x="391160" y="15240"/>
                  </a:cubicBezTo>
                  <a:lnTo>
                    <a:pt x="391160" y="20320"/>
                  </a:lnTo>
                  <a:lnTo>
                    <a:pt x="373380" y="20320"/>
                  </a:lnTo>
                  <a:lnTo>
                    <a:pt x="373380" y="22860"/>
                  </a:lnTo>
                  <a:lnTo>
                    <a:pt x="298450" y="22860"/>
                  </a:lnTo>
                  <a:lnTo>
                    <a:pt x="251460" y="19050"/>
                  </a:lnTo>
                  <a:lnTo>
                    <a:pt x="250190" y="19050"/>
                  </a:lnTo>
                  <a:cubicBezTo>
                    <a:pt x="240030" y="22860"/>
                    <a:pt x="205740" y="22860"/>
                    <a:pt x="173990" y="22860"/>
                  </a:cubicBezTo>
                  <a:cubicBezTo>
                    <a:pt x="146050" y="22860"/>
                    <a:pt x="120650" y="22860"/>
                    <a:pt x="107950" y="25400"/>
                  </a:cubicBezTo>
                  <a:lnTo>
                    <a:pt x="100330" y="27940"/>
                  </a:lnTo>
                  <a:lnTo>
                    <a:pt x="45720" y="27940"/>
                  </a:lnTo>
                  <a:lnTo>
                    <a:pt x="45720" y="34290"/>
                  </a:lnTo>
                  <a:lnTo>
                    <a:pt x="29210" y="34290"/>
                  </a:lnTo>
                  <a:lnTo>
                    <a:pt x="29210" y="40640"/>
                  </a:lnTo>
                  <a:cubicBezTo>
                    <a:pt x="29210" y="50800"/>
                    <a:pt x="29210" y="62230"/>
                    <a:pt x="27940" y="76200"/>
                  </a:cubicBezTo>
                  <a:lnTo>
                    <a:pt x="27940" y="87630"/>
                  </a:lnTo>
                  <a:cubicBezTo>
                    <a:pt x="27940" y="97790"/>
                    <a:pt x="27940" y="105410"/>
                    <a:pt x="26670" y="114300"/>
                  </a:cubicBezTo>
                  <a:lnTo>
                    <a:pt x="25400" y="130810"/>
                  </a:lnTo>
                  <a:cubicBezTo>
                    <a:pt x="21590" y="194310"/>
                    <a:pt x="22860" y="208280"/>
                    <a:pt x="22860" y="222250"/>
                  </a:cubicBezTo>
                  <a:cubicBezTo>
                    <a:pt x="24130" y="236220"/>
                    <a:pt x="24130" y="248920"/>
                    <a:pt x="20320" y="311150"/>
                  </a:cubicBezTo>
                  <a:lnTo>
                    <a:pt x="19050" y="328930"/>
                  </a:lnTo>
                  <a:lnTo>
                    <a:pt x="30480" y="316230"/>
                  </a:lnTo>
                  <a:cubicBezTo>
                    <a:pt x="31750" y="328930"/>
                    <a:pt x="29210" y="356870"/>
                    <a:pt x="27940" y="378460"/>
                  </a:cubicBezTo>
                  <a:cubicBezTo>
                    <a:pt x="26670" y="412750"/>
                    <a:pt x="22860" y="450850"/>
                    <a:pt x="25400" y="485140"/>
                  </a:cubicBezTo>
                  <a:lnTo>
                    <a:pt x="16510" y="457200"/>
                  </a:lnTo>
                  <a:lnTo>
                    <a:pt x="17780" y="504190"/>
                  </a:lnTo>
                  <a:cubicBezTo>
                    <a:pt x="17780" y="519430"/>
                    <a:pt x="19050" y="535940"/>
                    <a:pt x="19050" y="552450"/>
                  </a:cubicBezTo>
                  <a:cubicBezTo>
                    <a:pt x="16510" y="565150"/>
                    <a:pt x="13970" y="577850"/>
                    <a:pt x="12700" y="588010"/>
                  </a:cubicBezTo>
                  <a:lnTo>
                    <a:pt x="7620" y="588010"/>
                  </a:lnTo>
                  <a:cubicBezTo>
                    <a:pt x="3810" y="640080"/>
                    <a:pt x="5080" y="643890"/>
                    <a:pt x="8890" y="647700"/>
                  </a:cubicBezTo>
                  <a:cubicBezTo>
                    <a:pt x="10160" y="648970"/>
                    <a:pt x="12700" y="650240"/>
                    <a:pt x="13970" y="650240"/>
                  </a:cubicBezTo>
                  <a:cubicBezTo>
                    <a:pt x="15240" y="652780"/>
                    <a:pt x="16510" y="659130"/>
                    <a:pt x="16510" y="675640"/>
                  </a:cubicBezTo>
                  <a:cubicBezTo>
                    <a:pt x="15240" y="675640"/>
                    <a:pt x="13970" y="675640"/>
                    <a:pt x="11430" y="676910"/>
                  </a:cubicBezTo>
                  <a:cubicBezTo>
                    <a:pt x="6350" y="679450"/>
                    <a:pt x="5080" y="685800"/>
                    <a:pt x="5080" y="712470"/>
                  </a:cubicBezTo>
                  <a:cubicBezTo>
                    <a:pt x="3810" y="722630"/>
                    <a:pt x="5080" y="748030"/>
                    <a:pt x="7620" y="779780"/>
                  </a:cubicBezTo>
                  <a:cubicBezTo>
                    <a:pt x="8890" y="800100"/>
                    <a:pt x="10160" y="822960"/>
                    <a:pt x="11430" y="845820"/>
                  </a:cubicBezTo>
                  <a:lnTo>
                    <a:pt x="38100" y="845820"/>
                  </a:lnTo>
                  <a:lnTo>
                    <a:pt x="11430" y="845820"/>
                  </a:lnTo>
                  <a:lnTo>
                    <a:pt x="11430" y="857250"/>
                  </a:lnTo>
                  <a:cubicBezTo>
                    <a:pt x="7620" y="861060"/>
                    <a:pt x="6350" y="873760"/>
                    <a:pt x="6350" y="929640"/>
                  </a:cubicBezTo>
                  <a:lnTo>
                    <a:pt x="10160" y="929640"/>
                  </a:lnTo>
                  <a:lnTo>
                    <a:pt x="10160" y="935990"/>
                  </a:lnTo>
                  <a:lnTo>
                    <a:pt x="19050" y="937260"/>
                  </a:lnTo>
                  <a:lnTo>
                    <a:pt x="19050" y="955040"/>
                  </a:lnTo>
                  <a:lnTo>
                    <a:pt x="12700" y="955040"/>
                  </a:lnTo>
                  <a:lnTo>
                    <a:pt x="16510" y="1005840"/>
                  </a:lnTo>
                  <a:lnTo>
                    <a:pt x="16510" y="1013460"/>
                  </a:lnTo>
                  <a:cubicBezTo>
                    <a:pt x="13970" y="1060450"/>
                    <a:pt x="10160" y="1108710"/>
                    <a:pt x="16510" y="1141730"/>
                  </a:cubicBezTo>
                  <a:cubicBezTo>
                    <a:pt x="16510" y="1144270"/>
                    <a:pt x="16510" y="1145540"/>
                    <a:pt x="15240" y="1146810"/>
                  </a:cubicBezTo>
                  <a:lnTo>
                    <a:pt x="12700" y="1148080"/>
                  </a:lnTo>
                  <a:lnTo>
                    <a:pt x="12700" y="1153160"/>
                  </a:lnTo>
                  <a:cubicBezTo>
                    <a:pt x="13970" y="1165860"/>
                    <a:pt x="13970" y="1184910"/>
                    <a:pt x="15240" y="1205230"/>
                  </a:cubicBezTo>
                  <a:cubicBezTo>
                    <a:pt x="16510" y="1245870"/>
                    <a:pt x="19050" y="1291590"/>
                    <a:pt x="21590" y="1313180"/>
                  </a:cubicBezTo>
                  <a:cubicBezTo>
                    <a:pt x="21590" y="1315720"/>
                    <a:pt x="20320" y="1318260"/>
                    <a:pt x="20320" y="1319530"/>
                  </a:cubicBezTo>
                  <a:cubicBezTo>
                    <a:pt x="20320" y="1320800"/>
                    <a:pt x="19050" y="1322070"/>
                    <a:pt x="19050" y="1323340"/>
                  </a:cubicBezTo>
                  <a:lnTo>
                    <a:pt x="21590" y="1323340"/>
                  </a:lnTo>
                  <a:lnTo>
                    <a:pt x="21590" y="1324610"/>
                  </a:lnTo>
                  <a:cubicBezTo>
                    <a:pt x="15240" y="1353820"/>
                    <a:pt x="17780" y="1414780"/>
                    <a:pt x="20320" y="1469390"/>
                  </a:cubicBezTo>
                  <a:cubicBezTo>
                    <a:pt x="21590" y="1510030"/>
                    <a:pt x="24130" y="1560830"/>
                    <a:pt x="20320" y="1570990"/>
                  </a:cubicBezTo>
                  <a:lnTo>
                    <a:pt x="16510" y="1570990"/>
                  </a:lnTo>
                  <a:lnTo>
                    <a:pt x="17780" y="1668780"/>
                  </a:lnTo>
                  <a:lnTo>
                    <a:pt x="11430" y="1668780"/>
                  </a:lnTo>
                  <a:cubicBezTo>
                    <a:pt x="11430" y="1680210"/>
                    <a:pt x="10160" y="1690370"/>
                    <a:pt x="10160" y="1700530"/>
                  </a:cubicBezTo>
                  <a:lnTo>
                    <a:pt x="8890" y="1699260"/>
                  </a:lnTo>
                  <a:lnTo>
                    <a:pt x="10160" y="1714500"/>
                  </a:lnTo>
                  <a:lnTo>
                    <a:pt x="10160" y="1718310"/>
                  </a:lnTo>
                  <a:lnTo>
                    <a:pt x="13970" y="1813560"/>
                  </a:lnTo>
                  <a:lnTo>
                    <a:pt x="21590" y="1813560"/>
                  </a:lnTo>
                  <a:cubicBezTo>
                    <a:pt x="22860" y="1819910"/>
                    <a:pt x="22860" y="1826260"/>
                    <a:pt x="24130" y="1831340"/>
                  </a:cubicBezTo>
                  <a:lnTo>
                    <a:pt x="22860" y="1830070"/>
                  </a:lnTo>
                  <a:lnTo>
                    <a:pt x="21590" y="1850390"/>
                  </a:lnTo>
                  <a:cubicBezTo>
                    <a:pt x="20320" y="1870710"/>
                    <a:pt x="20320" y="1887220"/>
                    <a:pt x="20320" y="1902460"/>
                  </a:cubicBezTo>
                  <a:cubicBezTo>
                    <a:pt x="17780" y="1910080"/>
                    <a:pt x="15240" y="1917700"/>
                    <a:pt x="13970" y="1926590"/>
                  </a:cubicBezTo>
                  <a:lnTo>
                    <a:pt x="12700" y="1930400"/>
                  </a:lnTo>
                  <a:lnTo>
                    <a:pt x="12700" y="1932940"/>
                  </a:lnTo>
                  <a:cubicBezTo>
                    <a:pt x="13970" y="1934210"/>
                    <a:pt x="15240" y="1939290"/>
                    <a:pt x="16510" y="1962150"/>
                  </a:cubicBezTo>
                  <a:cubicBezTo>
                    <a:pt x="16510" y="1992630"/>
                    <a:pt x="19050" y="2018030"/>
                    <a:pt x="22860" y="2057400"/>
                  </a:cubicBezTo>
                  <a:lnTo>
                    <a:pt x="12700" y="2094230"/>
                  </a:lnTo>
                  <a:cubicBezTo>
                    <a:pt x="8890" y="2108200"/>
                    <a:pt x="8890" y="2112010"/>
                    <a:pt x="8890" y="2118360"/>
                  </a:cubicBezTo>
                  <a:cubicBezTo>
                    <a:pt x="8890" y="2123440"/>
                    <a:pt x="8890" y="2131060"/>
                    <a:pt x="5080" y="2152650"/>
                  </a:cubicBezTo>
                  <a:lnTo>
                    <a:pt x="8890" y="2153920"/>
                  </a:lnTo>
                  <a:cubicBezTo>
                    <a:pt x="10160" y="2161540"/>
                    <a:pt x="10160" y="2190750"/>
                    <a:pt x="10160" y="2209800"/>
                  </a:cubicBezTo>
                  <a:cubicBezTo>
                    <a:pt x="10160" y="2247900"/>
                    <a:pt x="10160" y="2261870"/>
                    <a:pt x="12700" y="2265680"/>
                  </a:cubicBezTo>
                  <a:cubicBezTo>
                    <a:pt x="10160" y="2283460"/>
                    <a:pt x="8890" y="2299970"/>
                    <a:pt x="8890" y="2317750"/>
                  </a:cubicBezTo>
                  <a:cubicBezTo>
                    <a:pt x="7620" y="2338070"/>
                    <a:pt x="7620" y="2359660"/>
                    <a:pt x="2540" y="2386330"/>
                  </a:cubicBezTo>
                  <a:lnTo>
                    <a:pt x="0" y="2401570"/>
                  </a:lnTo>
                  <a:lnTo>
                    <a:pt x="6350" y="2397760"/>
                  </a:lnTo>
                  <a:lnTo>
                    <a:pt x="6350" y="2421890"/>
                  </a:lnTo>
                  <a:cubicBezTo>
                    <a:pt x="6350" y="2423160"/>
                    <a:pt x="7620" y="2426970"/>
                    <a:pt x="8890" y="2432050"/>
                  </a:cubicBezTo>
                  <a:lnTo>
                    <a:pt x="8890" y="2434590"/>
                  </a:lnTo>
                  <a:lnTo>
                    <a:pt x="10160" y="2434590"/>
                  </a:lnTo>
                  <a:cubicBezTo>
                    <a:pt x="11430" y="2439670"/>
                    <a:pt x="15240" y="2439670"/>
                    <a:pt x="16510" y="2439670"/>
                  </a:cubicBezTo>
                  <a:cubicBezTo>
                    <a:pt x="16510" y="2480310"/>
                    <a:pt x="15240" y="2522220"/>
                    <a:pt x="13970" y="2562860"/>
                  </a:cubicBezTo>
                  <a:cubicBezTo>
                    <a:pt x="13970" y="2574290"/>
                    <a:pt x="12700" y="2584450"/>
                    <a:pt x="12700" y="2595880"/>
                  </a:cubicBezTo>
                  <a:lnTo>
                    <a:pt x="8890" y="2595880"/>
                  </a:lnTo>
                  <a:lnTo>
                    <a:pt x="8890" y="2625090"/>
                  </a:lnTo>
                  <a:lnTo>
                    <a:pt x="6350" y="2625090"/>
                  </a:lnTo>
                  <a:lnTo>
                    <a:pt x="6350" y="2655570"/>
                  </a:lnTo>
                  <a:cubicBezTo>
                    <a:pt x="3810" y="2691130"/>
                    <a:pt x="1270" y="2745740"/>
                    <a:pt x="3810" y="2780030"/>
                  </a:cubicBezTo>
                  <a:cubicBezTo>
                    <a:pt x="2540" y="2797810"/>
                    <a:pt x="5080" y="2819400"/>
                    <a:pt x="6350" y="2830830"/>
                  </a:cubicBezTo>
                  <a:lnTo>
                    <a:pt x="5080" y="2830830"/>
                  </a:lnTo>
                  <a:lnTo>
                    <a:pt x="8890" y="2929890"/>
                  </a:lnTo>
                  <a:lnTo>
                    <a:pt x="7620" y="2931160"/>
                  </a:lnTo>
                  <a:lnTo>
                    <a:pt x="7620" y="2934970"/>
                  </a:lnTo>
                  <a:cubicBezTo>
                    <a:pt x="7620" y="2969260"/>
                    <a:pt x="8890" y="3003550"/>
                    <a:pt x="8890" y="3040380"/>
                  </a:cubicBezTo>
                  <a:cubicBezTo>
                    <a:pt x="11430" y="3110230"/>
                    <a:pt x="12700" y="3181350"/>
                    <a:pt x="6350" y="3258820"/>
                  </a:cubicBezTo>
                  <a:lnTo>
                    <a:pt x="6350" y="3265170"/>
                  </a:lnTo>
                  <a:cubicBezTo>
                    <a:pt x="7620" y="3280410"/>
                    <a:pt x="7620" y="3295650"/>
                    <a:pt x="7620" y="3313430"/>
                  </a:cubicBezTo>
                  <a:lnTo>
                    <a:pt x="7620" y="3392170"/>
                  </a:lnTo>
                  <a:lnTo>
                    <a:pt x="2540" y="3412490"/>
                  </a:lnTo>
                  <a:lnTo>
                    <a:pt x="2540" y="3463290"/>
                  </a:lnTo>
                  <a:lnTo>
                    <a:pt x="8890" y="3463290"/>
                  </a:lnTo>
                  <a:cubicBezTo>
                    <a:pt x="46990" y="3463290"/>
                    <a:pt x="102870" y="3464560"/>
                    <a:pt x="118110" y="3464560"/>
                  </a:cubicBezTo>
                  <a:cubicBezTo>
                    <a:pt x="146050" y="3464560"/>
                    <a:pt x="161290" y="3464560"/>
                    <a:pt x="168910" y="3463290"/>
                  </a:cubicBezTo>
                  <a:cubicBezTo>
                    <a:pt x="189230" y="3468370"/>
                    <a:pt x="227330" y="3469640"/>
                    <a:pt x="271780" y="3469640"/>
                  </a:cubicBezTo>
                  <a:cubicBezTo>
                    <a:pt x="298450" y="3469640"/>
                    <a:pt x="327660" y="3469640"/>
                    <a:pt x="356870" y="3468370"/>
                  </a:cubicBezTo>
                  <a:cubicBezTo>
                    <a:pt x="394970" y="3467100"/>
                    <a:pt x="431800" y="3467100"/>
                    <a:pt x="457200" y="3468370"/>
                  </a:cubicBezTo>
                  <a:lnTo>
                    <a:pt x="461010" y="3468370"/>
                  </a:lnTo>
                  <a:lnTo>
                    <a:pt x="463550" y="3462020"/>
                  </a:lnTo>
                  <a:cubicBezTo>
                    <a:pt x="514350" y="3462020"/>
                    <a:pt x="563880" y="3460750"/>
                    <a:pt x="628650" y="3458210"/>
                  </a:cubicBezTo>
                  <a:lnTo>
                    <a:pt x="640080" y="3458210"/>
                  </a:lnTo>
                  <a:lnTo>
                    <a:pt x="638810" y="3455670"/>
                  </a:lnTo>
                  <a:lnTo>
                    <a:pt x="671830" y="3455670"/>
                  </a:lnTo>
                  <a:lnTo>
                    <a:pt x="671830" y="3450590"/>
                  </a:lnTo>
                  <a:cubicBezTo>
                    <a:pt x="694690" y="3450590"/>
                    <a:pt x="718820" y="3451860"/>
                    <a:pt x="745490" y="3453130"/>
                  </a:cubicBezTo>
                  <a:cubicBezTo>
                    <a:pt x="763270" y="3454400"/>
                    <a:pt x="781050" y="3454400"/>
                    <a:pt x="798830" y="3455670"/>
                  </a:cubicBezTo>
                  <a:lnTo>
                    <a:pt x="798830" y="3467100"/>
                  </a:lnTo>
                  <a:lnTo>
                    <a:pt x="1030971" y="3467100"/>
                  </a:lnTo>
                  <a:cubicBezTo>
                    <a:pt x="1094079" y="3467100"/>
                    <a:pt x="1153865" y="3465830"/>
                    <a:pt x="1216973" y="3464560"/>
                  </a:cubicBezTo>
                  <a:cubicBezTo>
                    <a:pt x="1353153" y="3462020"/>
                    <a:pt x="1482690" y="3459480"/>
                    <a:pt x="1602262" y="3463290"/>
                  </a:cubicBezTo>
                  <a:cubicBezTo>
                    <a:pt x="1658727" y="3462020"/>
                    <a:pt x="1701906" y="3462020"/>
                    <a:pt x="1738442" y="3463290"/>
                  </a:cubicBezTo>
                  <a:lnTo>
                    <a:pt x="1738442" y="3464560"/>
                  </a:lnTo>
                  <a:lnTo>
                    <a:pt x="1761692" y="3464560"/>
                  </a:lnTo>
                  <a:lnTo>
                    <a:pt x="1848050" y="3467100"/>
                  </a:lnTo>
                  <a:lnTo>
                    <a:pt x="1848050" y="3463290"/>
                  </a:lnTo>
                  <a:cubicBezTo>
                    <a:pt x="1884586" y="3463290"/>
                    <a:pt x="1924444" y="3462020"/>
                    <a:pt x="1967623" y="3462020"/>
                  </a:cubicBezTo>
                  <a:lnTo>
                    <a:pt x="1997516" y="3468370"/>
                  </a:lnTo>
                  <a:lnTo>
                    <a:pt x="2017445" y="3468370"/>
                  </a:lnTo>
                  <a:cubicBezTo>
                    <a:pt x="2060624" y="3469640"/>
                    <a:pt x="2080552" y="3469640"/>
                    <a:pt x="2087195" y="3462020"/>
                  </a:cubicBezTo>
                  <a:lnTo>
                    <a:pt x="2087195" y="3459480"/>
                  </a:lnTo>
                  <a:cubicBezTo>
                    <a:pt x="2103803" y="3458210"/>
                    <a:pt x="2120410" y="3458210"/>
                    <a:pt x="2133696" y="3456940"/>
                  </a:cubicBezTo>
                  <a:cubicBezTo>
                    <a:pt x="2166910" y="3462020"/>
                    <a:pt x="2210089" y="3460750"/>
                    <a:pt x="2259911" y="3460750"/>
                  </a:cubicBezTo>
                  <a:cubicBezTo>
                    <a:pt x="2309733" y="3459480"/>
                    <a:pt x="2362877" y="3459480"/>
                    <a:pt x="2399413" y="3464560"/>
                  </a:cubicBezTo>
                  <a:lnTo>
                    <a:pt x="2402734" y="3465830"/>
                  </a:lnTo>
                  <a:lnTo>
                    <a:pt x="2409377" y="3465830"/>
                  </a:lnTo>
                  <a:cubicBezTo>
                    <a:pt x="2425984" y="3464560"/>
                    <a:pt x="2492414" y="3463290"/>
                    <a:pt x="2555521" y="3462020"/>
                  </a:cubicBezTo>
                  <a:cubicBezTo>
                    <a:pt x="2615308" y="3460750"/>
                    <a:pt x="2681737" y="3459480"/>
                    <a:pt x="2734880" y="3458210"/>
                  </a:cubicBezTo>
                  <a:cubicBezTo>
                    <a:pt x="2744844" y="3460750"/>
                    <a:pt x="2768095" y="3462020"/>
                    <a:pt x="2788023" y="3462020"/>
                  </a:cubicBezTo>
                  <a:cubicBezTo>
                    <a:pt x="2864417" y="3460750"/>
                    <a:pt x="2950775" y="3459480"/>
                    <a:pt x="3057062" y="3459480"/>
                  </a:cubicBezTo>
                  <a:lnTo>
                    <a:pt x="3060383" y="3460750"/>
                  </a:lnTo>
                  <a:lnTo>
                    <a:pt x="3076990" y="3459480"/>
                  </a:lnTo>
                  <a:cubicBezTo>
                    <a:pt x="3146741" y="3459480"/>
                    <a:pt x="3216492" y="3460750"/>
                    <a:pt x="3286242" y="3460750"/>
                  </a:cubicBezTo>
                  <a:lnTo>
                    <a:pt x="3286242" y="3463290"/>
                  </a:lnTo>
                  <a:lnTo>
                    <a:pt x="3342707" y="3460750"/>
                  </a:lnTo>
                  <a:lnTo>
                    <a:pt x="3369279" y="3460750"/>
                  </a:lnTo>
                  <a:cubicBezTo>
                    <a:pt x="3532031" y="3462020"/>
                    <a:pt x="3701425" y="3463290"/>
                    <a:pt x="3874141" y="3463290"/>
                  </a:cubicBezTo>
                  <a:lnTo>
                    <a:pt x="3880784" y="3463290"/>
                  </a:lnTo>
                  <a:lnTo>
                    <a:pt x="3890748" y="3458210"/>
                  </a:lnTo>
                  <a:lnTo>
                    <a:pt x="3890748" y="3453130"/>
                  </a:lnTo>
                  <a:lnTo>
                    <a:pt x="3897391" y="3453130"/>
                  </a:lnTo>
                  <a:lnTo>
                    <a:pt x="4103322" y="3464560"/>
                  </a:lnTo>
                  <a:cubicBezTo>
                    <a:pt x="4133215" y="3464560"/>
                    <a:pt x="4149822" y="3462020"/>
                    <a:pt x="4169751" y="3460750"/>
                  </a:cubicBezTo>
                  <a:cubicBezTo>
                    <a:pt x="4199644" y="3458210"/>
                    <a:pt x="4226216" y="3454400"/>
                    <a:pt x="4312574" y="3459480"/>
                  </a:cubicBezTo>
                  <a:lnTo>
                    <a:pt x="4312574" y="3456940"/>
                  </a:lnTo>
                  <a:lnTo>
                    <a:pt x="4518504" y="3456940"/>
                  </a:lnTo>
                  <a:cubicBezTo>
                    <a:pt x="4760971" y="3456940"/>
                    <a:pt x="5039973" y="3456940"/>
                    <a:pt x="5255868" y="3462020"/>
                  </a:cubicBezTo>
                  <a:lnTo>
                    <a:pt x="5345548" y="3463290"/>
                  </a:lnTo>
                  <a:lnTo>
                    <a:pt x="5309012" y="3456940"/>
                  </a:lnTo>
                  <a:lnTo>
                    <a:pt x="5328941" y="3456940"/>
                  </a:lnTo>
                  <a:cubicBezTo>
                    <a:pt x="5411977" y="3459480"/>
                    <a:pt x="5445945" y="3460750"/>
                    <a:pt x="5453565" y="3456940"/>
                  </a:cubicBezTo>
                  <a:lnTo>
                    <a:pt x="5453565" y="3458210"/>
                  </a:lnTo>
                  <a:cubicBezTo>
                    <a:pt x="5454835" y="3458210"/>
                    <a:pt x="5454835" y="3458210"/>
                    <a:pt x="5456105" y="3456940"/>
                  </a:cubicBezTo>
                  <a:cubicBezTo>
                    <a:pt x="5457375" y="3456940"/>
                    <a:pt x="5458645" y="3458210"/>
                    <a:pt x="5461185" y="3458210"/>
                  </a:cubicBezTo>
                  <a:lnTo>
                    <a:pt x="5461185" y="3464560"/>
                  </a:lnTo>
                  <a:cubicBezTo>
                    <a:pt x="5496745" y="3463290"/>
                    <a:pt x="5525955" y="3463290"/>
                    <a:pt x="5551355" y="3464560"/>
                  </a:cubicBezTo>
                  <a:cubicBezTo>
                    <a:pt x="5580565" y="3465830"/>
                    <a:pt x="5607235" y="3465830"/>
                    <a:pt x="5635175" y="3463290"/>
                  </a:cubicBezTo>
                  <a:cubicBezTo>
                    <a:pt x="5636445" y="3464560"/>
                    <a:pt x="5637715" y="3467100"/>
                    <a:pt x="5641525" y="3468370"/>
                  </a:cubicBezTo>
                  <a:lnTo>
                    <a:pt x="5644065" y="3468370"/>
                  </a:lnTo>
                  <a:cubicBezTo>
                    <a:pt x="5647875" y="3468370"/>
                    <a:pt x="5650415" y="3467100"/>
                    <a:pt x="5652955" y="3467100"/>
                  </a:cubicBezTo>
                  <a:lnTo>
                    <a:pt x="5652955" y="3472180"/>
                  </a:lnTo>
                  <a:cubicBezTo>
                    <a:pt x="5721535" y="3472180"/>
                    <a:pt x="5743125" y="3464560"/>
                    <a:pt x="5753285" y="3458210"/>
                  </a:cubicBezTo>
                  <a:cubicBezTo>
                    <a:pt x="5807895" y="3459480"/>
                    <a:pt x="5856155" y="3462020"/>
                    <a:pt x="5903145" y="3465830"/>
                  </a:cubicBezTo>
                  <a:lnTo>
                    <a:pt x="5903145" y="3460750"/>
                  </a:lnTo>
                  <a:lnTo>
                    <a:pt x="5920925" y="3460750"/>
                  </a:lnTo>
                  <a:lnTo>
                    <a:pt x="5920925" y="3456940"/>
                  </a:lnTo>
                  <a:lnTo>
                    <a:pt x="5995855" y="3456940"/>
                  </a:lnTo>
                  <a:lnTo>
                    <a:pt x="6042845" y="3459480"/>
                  </a:lnTo>
                  <a:lnTo>
                    <a:pt x="6044115" y="3459480"/>
                  </a:lnTo>
                  <a:cubicBezTo>
                    <a:pt x="6054275" y="3455670"/>
                    <a:pt x="6088565" y="3455670"/>
                    <a:pt x="6120315" y="3455670"/>
                  </a:cubicBezTo>
                  <a:cubicBezTo>
                    <a:pt x="6148255" y="3455670"/>
                    <a:pt x="6173655" y="3455670"/>
                    <a:pt x="6185085" y="3453130"/>
                  </a:cubicBezTo>
                  <a:lnTo>
                    <a:pt x="6248585" y="3453130"/>
                  </a:lnTo>
                  <a:lnTo>
                    <a:pt x="6248585" y="3446780"/>
                  </a:lnTo>
                  <a:lnTo>
                    <a:pt x="6265095" y="3446780"/>
                  </a:lnTo>
                  <a:lnTo>
                    <a:pt x="6265095" y="3440430"/>
                  </a:lnTo>
                  <a:cubicBezTo>
                    <a:pt x="6265095" y="3430270"/>
                    <a:pt x="6265095" y="3418840"/>
                    <a:pt x="6266365" y="3406140"/>
                  </a:cubicBezTo>
                  <a:lnTo>
                    <a:pt x="6266365" y="3393440"/>
                  </a:lnTo>
                  <a:cubicBezTo>
                    <a:pt x="6266365" y="3383280"/>
                    <a:pt x="6266365" y="3375660"/>
                    <a:pt x="6267635" y="3366770"/>
                  </a:cubicBezTo>
                  <a:lnTo>
                    <a:pt x="6268905" y="3350260"/>
                  </a:lnTo>
                  <a:cubicBezTo>
                    <a:pt x="6272715" y="3286760"/>
                    <a:pt x="6271445" y="3272790"/>
                    <a:pt x="6271445" y="3258820"/>
                  </a:cubicBezTo>
                  <a:cubicBezTo>
                    <a:pt x="6270175" y="3244850"/>
                    <a:pt x="6270175" y="3232150"/>
                    <a:pt x="6273985" y="3169920"/>
                  </a:cubicBezTo>
                  <a:lnTo>
                    <a:pt x="6275255" y="3152140"/>
                  </a:lnTo>
                  <a:lnTo>
                    <a:pt x="6263825" y="3164840"/>
                  </a:lnTo>
                  <a:cubicBezTo>
                    <a:pt x="6262555" y="3152140"/>
                    <a:pt x="6265095" y="3124200"/>
                    <a:pt x="6266365" y="3102610"/>
                  </a:cubicBezTo>
                  <a:cubicBezTo>
                    <a:pt x="6268905" y="3069590"/>
                    <a:pt x="6272715" y="3031490"/>
                    <a:pt x="6270175" y="2997200"/>
                  </a:cubicBezTo>
                  <a:lnTo>
                    <a:pt x="6279065" y="3025140"/>
                  </a:lnTo>
                  <a:lnTo>
                    <a:pt x="6277795" y="2978150"/>
                  </a:lnTo>
                  <a:cubicBezTo>
                    <a:pt x="6277795" y="2962910"/>
                    <a:pt x="6276525" y="2946400"/>
                    <a:pt x="6276525" y="2929890"/>
                  </a:cubicBezTo>
                  <a:cubicBezTo>
                    <a:pt x="6279065" y="2917190"/>
                    <a:pt x="6281605" y="2904490"/>
                    <a:pt x="6282875" y="2894330"/>
                  </a:cubicBezTo>
                  <a:lnTo>
                    <a:pt x="6287955" y="2894330"/>
                  </a:lnTo>
                  <a:cubicBezTo>
                    <a:pt x="6291765" y="2842260"/>
                    <a:pt x="6290495" y="2838450"/>
                    <a:pt x="6286685" y="2834640"/>
                  </a:cubicBezTo>
                  <a:cubicBezTo>
                    <a:pt x="6285415" y="2833370"/>
                    <a:pt x="6282875" y="2832100"/>
                    <a:pt x="6281605" y="2832100"/>
                  </a:cubicBezTo>
                  <a:cubicBezTo>
                    <a:pt x="6280335" y="2829560"/>
                    <a:pt x="6279065" y="2823210"/>
                    <a:pt x="6279065" y="2806700"/>
                  </a:cubicBezTo>
                  <a:cubicBezTo>
                    <a:pt x="6280335" y="2806700"/>
                    <a:pt x="6281605" y="2806700"/>
                    <a:pt x="6284145" y="2805430"/>
                  </a:cubicBezTo>
                  <a:cubicBezTo>
                    <a:pt x="6289225" y="2802890"/>
                    <a:pt x="6290495" y="2796540"/>
                    <a:pt x="6290495" y="2769870"/>
                  </a:cubicBezTo>
                  <a:cubicBezTo>
                    <a:pt x="6291765" y="2759710"/>
                    <a:pt x="6290495" y="2734310"/>
                    <a:pt x="6287955" y="2702560"/>
                  </a:cubicBezTo>
                  <a:cubicBezTo>
                    <a:pt x="6286685" y="2682240"/>
                    <a:pt x="6285415" y="2659380"/>
                    <a:pt x="6284145" y="2636520"/>
                  </a:cubicBezTo>
                  <a:lnTo>
                    <a:pt x="6284145" y="2613660"/>
                  </a:lnTo>
                  <a:cubicBezTo>
                    <a:pt x="6289225" y="2608580"/>
                    <a:pt x="6290495" y="2592070"/>
                    <a:pt x="6289225" y="2543810"/>
                  </a:cubicBezTo>
                  <a:lnTo>
                    <a:pt x="6285415" y="2543810"/>
                  </a:lnTo>
                  <a:lnTo>
                    <a:pt x="6285415" y="2537460"/>
                  </a:lnTo>
                  <a:lnTo>
                    <a:pt x="6276525" y="2536190"/>
                  </a:lnTo>
                  <a:lnTo>
                    <a:pt x="6276525" y="2518410"/>
                  </a:lnTo>
                  <a:lnTo>
                    <a:pt x="6282875" y="2518410"/>
                  </a:lnTo>
                  <a:lnTo>
                    <a:pt x="6279065" y="2467610"/>
                  </a:lnTo>
                  <a:lnTo>
                    <a:pt x="6279065" y="2459990"/>
                  </a:lnTo>
                  <a:cubicBezTo>
                    <a:pt x="6281605" y="2413000"/>
                    <a:pt x="6285415" y="2364740"/>
                    <a:pt x="6279065" y="2331720"/>
                  </a:cubicBezTo>
                  <a:cubicBezTo>
                    <a:pt x="6279065" y="2329180"/>
                    <a:pt x="6279065" y="2327910"/>
                    <a:pt x="6280335" y="2326640"/>
                  </a:cubicBezTo>
                  <a:lnTo>
                    <a:pt x="6282875" y="2325370"/>
                  </a:lnTo>
                  <a:lnTo>
                    <a:pt x="6282875" y="2320290"/>
                  </a:lnTo>
                  <a:cubicBezTo>
                    <a:pt x="6281605" y="2307590"/>
                    <a:pt x="6281605" y="2288540"/>
                    <a:pt x="6280335" y="2268220"/>
                  </a:cubicBezTo>
                  <a:cubicBezTo>
                    <a:pt x="6279065" y="2227580"/>
                    <a:pt x="6276525" y="2181860"/>
                    <a:pt x="6273985" y="2160270"/>
                  </a:cubicBezTo>
                  <a:cubicBezTo>
                    <a:pt x="6273985" y="2157730"/>
                    <a:pt x="6275255" y="2155190"/>
                    <a:pt x="6275255" y="2153920"/>
                  </a:cubicBezTo>
                  <a:cubicBezTo>
                    <a:pt x="6275255" y="2152650"/>
                    <a:pt x="6275255" y="2151380"/>
                    <a:pt x="6276525" y="2151380"/>
                  </a:cubicBezTo>
                  <a:lnTo>
                    <a:pt x="6271445" y="2148840"/>
                  </a:lnTo>
                  <a:lnTo>
                    <a:pt x="6277795" y="2150110"/>
                  </a:lnTo>
                  <a:lnTo>
                    <a:pt x="6279065" y="2148840"/>
                  </a:lnTo>
                  <a:lnTo>
                    <a:pt x="6279065" y="2147570"/>
                  </a:lnTo>
                  <a:cubicBezTo>
                    <a:pt x="6285415" y="2118360"/>
                    <a:pt x="6282875" y="2057400"/>
                    <a:pt x="6280335" y="2002790"/>
                  </a:cubicBezTo>
                  <a:cubicBezTo>
                    <a:pt x="6279065" y="1962150"/>
                    <a:pt x="6276525" y="1911350"/>
                    <a:pt x="6280335" y="1901190"/>
                  </a:cubicBezTo>
                  <a:lnTo>
                    <a:pt x="6284145" y="1901190"/>
                  </a:lnTo>
                  <a:lnTo>
                    <a:pt x="6282875" y="1803400"/>
                  </a:lnTo>
                  <a:lnTo>
                    <a:pt x="6289225" y="1803400"/>
                  </a:lnTo>
                  <a:cubicBezTo>
                    <a:pt x="6289225" y="1793240"/>
                    <a:pt x="6290495" y="1781810"/>
                    <a:pt x="6290495" y="1771650"/>
                  </a:cubicBezTo>
                  <a:lnTo>
                    <a:pt x="6291765" y="1774190"/>
                  </a:lnTo>
                  <a:lnTo>
                    <a:pt x="6290495" y="1757680"/>
                  </a:lnTo>
                  <a:lnTo>
                    <a:pt x="6290495" y="1755140"/>
                  </a:lnTo>
                  <a:lnTo>
                    <a:pt x="6286685" y="1659890"/>
                  </a:lnTo>
                  <a:lnTo>
                    <a:pt x="6279065" y="1659890"/>
                  </a:lnTo>
                  <a:cubicBezTo>
                    <a:pt x="6277795" y="1653540"/>
                    <a:pt x="6277795" y="1647190"/>
                    <a:pt x="6276525" y="1642110"/>
                  </a:cubicBezTo>
                  <a:lnTo>
                    <a:pt x="6277795" y="1643380"/>
                  </a:lnTo>
                  <a:lnTo>
                    <a:pt x="6279065" y="1623060"/>
                  </a:lnTo>
                  <a:cubicBezTo>
                    <a:pt x="6280335" y="1602740"/>
                    <a:pt x="6280335" y="1586230"/>
                    <a:pt x="6280335" y="1570990"/>
                  </a:cubicBezTo>
                  <a:cubicBezTo>
                    <a:pt x="6282875" y="1563370"/>
                    <a:pt x="6285415" y="1555750"/>
                    <a:pt x="6286685" y="1546860"/>
                  </a:cubicBezTo>
                  <a:lnTo>
                    <a:pt x="6287955" y="1543050"/>
                  </a:lnTo>
                  <a:lnTo>
                    <a:pt x="6284145" y="1540510"/>
                  </a:lnTo>
                  <a:cubicBezTo>
                    <a:pt x="6284145" y="1539240"/>
                    <a:pt x="6281605" y="1534160"/>
                    <a:pt x="6280335" y="1511300"/>
                  </a:cubicBezTo>
                  <a:cubicBezTo>
                    <a:pt x="6280335" y="1480820"/>
                    <a:pt x="6277795" y="1456690"/>
                    <a:pt x="6273985" y="1416050"/>
                  </a:cubicBezTo>
                  <a:lnTo>
                    <a:pt x="6284145" y="1379220"/>
                  </a:lnTo>
                  <a:cubicBezTo>
                    <a:pt x="6287955" y="1365250"/>
                    <a:pt x="6287955" y="1361440"/>
                    <a:pt x="6287955" y="1355090"/>
                  </a:cubicBezTo>
                  <a:cubicBezTo>
                    <a:pt x="6287955" y="1350010"/>
                    <a:pt x="6287955" y="1342390"/>
                    <a:pt x="6291765" y="1320800"/>
                  </a:cubicBezTo>
                  <a:lnTo>
                    <a:pt x="6287955" y="1319530"/>
                  </a:lnTo>
                  <a:cubicBezTo>
                    <a:pt x="6286685" y="1311910"/>
                    <a:pt x="6286685" y="1282700"/>
                    <a:pt x="6286685" y="1263650"/>
                  </a:cubicBezTo>
                  <a:cubicBezTo>
                    <a:pt x="6286685" y="1225550"/>
                    <a:pt x="6286685" y="1211580"/>
                    <a:pt x="6284145" y="1207770"/>
                  </a:cubicBezTo>
                  <a:cubicBezTo>
                    <a:pt x="6286685" y="1189990"/>
                    <a:pt x="6287955" y="1173480"/>
                    <a:pt x="6287955" y="1155700"/>
                  </a:cubicBezTo>
                  <a:cubicBezTo>
                    <a:pt x="6287955" y="1135380"/>
                    <a:pt x="6287955" y="1113790"/>
                    <a:pt x="6293035" y="1087120"/>
                  </a:cubicBezTo>
                  <a:close/>
                  <a:moveTo>
                    <a:pt x="27940" y="495300"/>
                  </a:moveTo>
                  <a:lnTo>
                    <a:pt x="27940" y="488950"/>
                  </a:lnTo>
                  <a:lnTo>
                    <a:pt x="29210" y="488950"/>
                  </a:lnTo>
                  <a:cubicBezTo>
                    <a:pt x="27940" y="491490"/>
                    <a:pt x="27940" y="492760"/>
                    <a:pt x="27940" y="495300"/>
                  </a:cubicBezTo>
                  <a:close/>
                  <a:moveTo>
                    <a:pt x="38100" y="2854960"/>
                  </a:moveTo>
                  <a:cubicBezTo>
                    <a:pt x="38100" y="2851150"/>
                    <a:pt x="36830" y="2848610"/>
                    <a:pt x="36830" y="2846070"/>
                  </a:cubicBezTo>
                  <a:lnTo>
                    <a:pt x="38100" y="2846070"/>
                  </a:lnTo>
                  <a:lnTo>
                    <a:pt x="38100" y="2854960"/>
                  </a:lnTo>
                  <a:close/>
                  <a:moveTo>
                    <a:pt x="6218105" y="546100"/>
                  </a:moveTo>
                  <a:lnTo>
                    <a:pt x="6219375" y="577850"/>
                  </a:lnTo>
                  <a:lnTo>
                    <a:pt x="6210485" y="563880"/>
                  </a:lnTo>
                  <a:lnTo>
                    <a:pt x="6213025" y="591820"/>
                  </a:lnTo>
                  <a:cubicBezTo>
                    <a:pt x="6218105" y="647700"/>
                    <a:pt x="6216835" y="669290"/>
                    <a:pt x="6215565" y="718820"/>
                  </a:cubicBezTo>
                  <a:lnTo>
                    <a:pt x="6214295" y="741680"/>
                  </a:lnTo>
                  <a:lnTo>
                    <a:pt x="6211755" y="762000"/>
                  </a:lnTo>
                  <a:cubicBezTo>
                    <a:pt x="6209215" y="786130"/>
                    <a:pt x="6209215" y="817880"/>
                    <a:pt x="6210485" y="843280"/>
                  </a:cubicBezTo>
                  <a:lnTo>
                    <a:pt x="6206675" y="843280"/>
                  </a:lnTo>
                  <a:lnTo>
                    <a:pt x="6206675" y="885190"/>
                  </a:lnTo>
                  <a:lnTo>
                    <a:pt x="6210485" y="885190"/>
                  </a:lnTo>
                  <a:lnTo>
                    <a:pt x="6215565" y="956310"/>
                  </a:lnTo>
                  <a:lnTo>
                    <a:pt x="6210485" y="956310"/>
                  </a:lnTo>
                  <a:cubicBezTo>
                    <a:pt x="6210485" y="962660"/>
                    <a:pt x="6210485" y="967740"/>
                    <a:pt x="6211755" y="974090"/>
                  </a:cubicBezTo>
                  <a:lnTo>
                    <a:pt x="6202865" y="974090"/>
                  </a:lnTo>
                  <a:lnTo>
                    <a:pt x="6202865" y="976630"/>
                  </a:lnTo>
                  <a:lnTo>
                    <a:pt x="6207945" y="1078230"/>
                  </a:lnTo>
                  <a:cubicBezTo>
                    <a:pt x="6206675" y="1082040"/>
                    <a:pt x="6206675" y="1088390"/>
                    <a:pt x="6205405" y="1097280"/>
                  </a:cubicBezTo>
                  <a:cubicBezTo>
                    <a:pt x="6204135" y="1104900"/>
                    <a:pt x="6202865" y="1116330"/>
                    <a:pt x="6201595" y="1118870"/>
                  </a:cubicBezTo>
                  <a:lnTo>
                    <a:pt x="6200325" y="1118870"/>
                  </a:lnTo>
                  <a:cubicBezTo>
                    <a:pt x="6199055" y="1146810"/>
                    <a:pt x="6200325" y="1179830"/>
                    <a:pt x="6202865" y="1215390"/>
                  </a:cubicBezTo>
                  <a:cubicBezTo>
                    <a:pt x="6205405" y="1256030"/>
                    <a:pt x="6207945" y="1299210"/>
                    <a:pt x="6205405" y="1339850"/>
                  </a:cubicBezTo>
                  <a:lnTo>
                    <a:pt x="6205405" y="1342390"/>
                  </a:lnTo>
                  <a:cubicBezTo>
                    <a:pt x="6206675" y="1346200"/>
                    <a:pt x="6206675" y="1356360"/>
                    <a:pt x="6207945" y="1369060"/>
                  </a:cubicBezTo>
                  <a:cubicBezTo>
                    <a:pt x="6207945" y="1389380"/>
                    <a:pt x="6206675" y="1408430"/>
                    <a:pt x="6206675" y="1428750"/>
                  </a:cubicBezTo>
                  <a:cubicBezTo>
                    <a:pt x="6205405" y="1478280"/>
                    <a:pt x="6202865" y="1530350"/>
                    <a:pt x="6207945" y="1592580"/>
                  </a:cubicBezTo>
                  <a:lnTo>
                    <a:pt x="6199055" y="1642110"/>
                  </a:lnTo>
                  <a:lnTo>
                    <a:pt x="6199055" y="1643380"/>
                  </a:lnTo>
                  <a:cubicBezTo>
                    <a:pt x="6199055" y="1662430"/>
                    <a:pt x="6200325" y="1668780"/>
                    <a:pt x="6206675" y="1670050"/>
                  </a:cubicBezTo>
                  <a:cubicBezTo>
                    <a:pt x="6209215" y="1670050"/>
                    <a:pt x="6210485" y="1670050"/>
                    <a:pt x="6213025" y="1667510"/>
                  </a:cubicBezTo>
                  <a:cubicBezTo>
                    <a:pt x="6213025" y="1673860"/>
                    <a:pt x="6213025" y="1680210"/>
                    <a:pt x="6214295" y="1690370"/>
                  </a:cubicBezTo>
                  <a:cubicBezTo>
                    <a:pt x="6215565" y="1717040"/>
                    <a:pt x="6214295" y="1727200"/>
                    <a:pt x="6214295" y="1732280"/>
                  </a:cubicBezTo>
                  <a:cubicBezTo>
                    <a:pt x="6213025" y="1732280"/>
                    <a:pt x="6211755" y="1732280"/>
                    <a:pt x="6209215" y="1733550"/>
                  </a:cubicBezTo>
                  <a:cubicBezTo>
                    <a:pt x="6205405" y="1736090"/>
                    <a:pt x="6204135" y="1741170"/>
                    <a:pt x="6204135" y="1747520"/>
                  </a:cubicBezTo>
                  <a:lnTo>
                    <a:pt x="6205405" y="1756410"/>
                  </a:lnTo>
                  <a:cubicBezTo>
                    <a:pt x="6209215" y="1784350"/>
                    <a:pt x="6213025" y="1821180"/>
                    <a:pt x="6213025" y="1863090"/>
                  </a:cubicBezTo>
                  <a:lnTo>
                    <a:pt x="6211755" y="1863090"/>
                  </a:lnTo>
                  <a:lnTo>
                    <a:pt x="6211755" y="1856740"/>
                  </a:lnTo>
                  <a:cubicBezTo>
                    <a:pt x="6210485" y="1830070"/>
                    <a:pt x="6209215" y="1827530"/>
                    <a:pt x="6202865" y="1827530"/>
                  </a:cubicBezTo>
                  <a:cubicBezTo>
                    <a:pt x="6195245" y="1827530"/>
                    <a:pt x="6195245" y="1832610"/>
                    <a:pt x="6192705" y="1855470"/>
                  </a:cubicBezTo>
                  <a:lnTo>
                    <a:pt x="6191435" y="1859280"/>
                  </a:lnTo>
                  <a:lnTo>
                    <a:pt x="6195245" y="1861820"/>
                  </a:lnTo>
                  <a:cubicBezTo>
                    <a:pt x="6201595" y="1869440"/>
                    <a:pt x="6201595" y="1926590"/>
                    <a:pt x="6201595" y="1969770"/>
                  </a:cubicBezTo>
                  <a:cubicBezTo>
                    <a:pt x="6201595" y="2044700"/>
                    <a:pt x="6204135" y="2075180"/>
                    <a:pt x="6210485" y="2084070"/>
                  </a:cubicBezTo>
                  <a:lnTo>
                    <a:pt x="6209215" y="2095500"/>
                  </a:lnTo>
                  <a:lnTo>
                    <a:pt x="6206675" y="2095500"/>
                  </a:lnTo>
                  <a:cubicBezTo>
                    <a:pt x="6202865" y="2132330"/>
                    <a:pt x="6205405" y="2146300"/>
                    <a:pt x="6209215" y="2162810"/>
                  </a:cubicBezTo>
                  <a:cubicBezTo>
                    <a:pt x="6213025" y="2178050"/>
                    <a:pt x="6216835" y="2195830"/>
                    <a:pt x="6215565" y="2241550"/>
                  </a:cubicBezTo>
                  <a:cubicBezTo>
                    <a:pt x="6214295" y="2258060"/>
                    <a:pt x="6214295" y="2269490"/>
                    <a:pt x="6213025" y="2274570"/>
                  </a:cubicBezTo>
                  <a:lnTo>
                    <a:pt x="6209215" y="2274570"/>
                  </a:lnTo>
                  <a:lnTo>
                    <a:pt x="6213025" y="2345690"/>
                  </a:lnTo>
                  <a:lnTo>
                    <a:pt x="6213025" y="2349500"/>
                  </a:lnTo>
                  <a:lnTo>
                    <a:pt x="6210485" y="2349500"/>
                  </a:lnTo>
                  <a:lnTo>
                    <a:pt x="6211755" y="2426970"/>
                  </a:lnTo>
                  <a:lnTo>
                    <a:pt x="6206675" y="2418080"/>
                  </a:lnTo>
                  <a:lnTo>
                    <a:pt x="6211755" y="2449830"/>
                  </a:lnTo>
                  <a:cubicBezTo>
                    <a:pt x="6213025" y="2458720"/>
                    <a:pt x="6215565" y="2473960"/>
                    <a:pt x="6216835" y="2487930"/>
                  </a:cubicBezTo>
                  <a:lnTo>
                    <a:pt x="6213025" y="2501900"/>
                  </a:lnTo>
                  <a:cubicBezTo>
                    <a:pt x="6204135" y="2531110"/>
                    <a:pt x="6205405" y="2545080"/>
                    <a:pt x="6206675" y="2566670"/>
                  </a:cubicBezTo>
                  <a:cubicBezTo>
                    <a:pt x="6207945" y="2575560"/>
                    <a:pt x="6207945" y="2585720"/>
                    <a:pt x="6209215" y="2599690"/>
                  </a:cubicBezTo>
                  <a:lnTo>
                    <a:pt x="6204135" y="2616200"/>
                  </a:lnTo>
                  <a:cubicBezTo>
                    <a:pt x="6202865" y="2620010"/>
                    <a:pt x="6202865" y="2622550"/>
                    <a:pt x="6201595" y="2626360"/>
                  </a:cubicBezTo>
                  <a:lnTo>
                    <a:pt x="6209215" y="2626360"/>
                  </a:lnTo>
                  <a:lnTo>
                    <a:pt x="6209215" y="2636520"/>
                  </a:lnTo>
                  <a:lnTo>
                    <a:pt x="6204135" y="2636520"/>
                  </a:lnTo>
                  <a:cubicBezTo>
                    <a:pt x="6201595" y="2649220"/>
                    <a:pt x="6200325" y="2670810"/>
                    <a:pt x="6199055" y="2698750"/>
                  </a:cubicBezTo>
                  <a:cubicBezTo>
                    <a:pt x="6197785" y="2719070"/>
                    <a:pt x="6197785" y="2740660"/>
                    <a:pt x="6195245" y="2766060"/>
                  </a:cubicBezTo>
                  <a:lnTo>
                    <a:pt x="6207945" y="2767330"/>
                  </a:lnTo>
                  <a:cubicBezTo>
                    <a:pt x="6209215" y="2764790"/>
                    <a:pt x="6209215" y="2758440"/>
                    <a:pt x="6210485" y="2752090"/>
                  </a:cubicBezTo>
                  <a:lnTo>
                    <a:pt x="6214295" y="2752090"/>
                  </a:lnTo>
                  <a:cubicBezTo>
                    <a:pt x="6214295" y="2759710"/>
                    <a:pt x="6215565" y="2768600"/>
                    <a:pt x="6216835" y="2777490"/>
                  </a:cubicBezTo>
                  <a:cubicBezTo>
                    <a:pt x="6211755" y="2783840"/>
                    <a:pt x="6211755" y="2801620"/>
                    <a:pt x="6213025" y="2839720"/>
                  </a:cubicBezTo>
                  <a:lnTo>
                    <a:pt x="6213025" y="2849880"/>
                  </a:lnTo>
                  <a:lnTo>
                    <a:pt x="6204135" y="2847340"/>
                  </a:lnTo>
                  <a:lnTo>
                    <a:pt x="6204135" y="2857500"/>
                  </a:lnTo>
                  <a:cubicBezTo>
                    <a:pt x="6205405" y="2887980"/>
                    <a:pt x="6207945" y="2896870"/>
                    <a:pt x="6210485" y="2908300"/>
                  </a:cubicBezTo>
                  <a:cubicBezTo>
                    <a:pt x="6211755" y="2913380"/>
                    <a:pt x="6213025" y="2919730"/>
                    <a:pt x="6214295" y="2928620"/>
                  </a:cubicBezTo>
                  <a:cubicBezTo>
                    <a:pt x="6213025" y="2975610"/>
                    <a:pt x="6207945" y="2988310"/>
                    <a:pt x="6202865" y="2998470"/>
                  </a:cubicBezTo>
                  <a:lnTo>
                    <a:pt x="6201595" y="3001010"/>
                  </a:lnTo>
                  <a:lnTo>
                    <a:pt x="6201595" y="3003550"/>
                  </a:lnTo>
                  <a:cubicBezTo>
                    <a:pt x="6201595" y="3032760"/>
                    <a:pt x="6201595" y="3036570"/>
                    <a:pt x="6207945" y="3037840"/>
                  </a:cubicBezTo>
                  <a:cubicBezTo>
                    <a:pt x="6210485" y="3037840"/>
                    <a:pt x="6211755" y="3037840"/>
                    <a:pt x="6213025" y="3036570"/>
                  </a:cubicBezTo>
                  <a:lnTo>
                    <a:pt x="6213025" y="3044190"/>
                  </a:lnTo>
                  <a:cubicBezTo>
                    <a:pt x="6210485" y="3110230"/>
                    <a:pt x="6213025" y="3158490"/>
                    <a:pt x="6216835" y="3232150"/>
                  </a:cubicBezTo>
                  <a:lnTo>
                    <a:pt x="6218105" y="3244850"/>
                  </a:lnTo>
                  <a:cubicBezTo>
                    <a:pt x="6211755" y="3244850"/>
                    <a:pt x="6211755" y="3251200"/>
                    <a:pt x="6210485" y="3253740"/>
                  </a:cubicBezTo>
                  <a:lnTo>
                    <a:pt x="6210485" y="3255010"/>
                  </a:lnTo>
                  <a:lnTo>
                    <a:pt x="6214295" y="3280410"/>
                  </a:lnTo>
                  <a:lnTo>
                    <a:pt x="6211755" y="3276600"/>
                  </a:lnTo>
                  <a:lnTo>
                    <a:pt x="6213025" y="3304540"/>
                  </a:lnTo>
                  <a:cubicBezTo>
                    <a:pt x="6214295" y="3321050"/>
                    <a:pt x="6215565" y="3324860"/>
                    <a:pt x="6218105" y="3328670"/>
                  </a:cubicBezTo>
                  <a:cubicBezTo>
                    <a:pt x="6219375" y="3331210"/>
                    <a:pt x="6221915" y="3333750"/>
                    <a:pt x="6223185" y="3364230"/>
                  </a:cubicBezTo>
                  <a:lnTo>
                    <a:pt x="6223185" y="3366770"/>
                  </a:lnTo>
                  <a:cubicBezTo>
                    <a:pt x="6225725" y="3373120"/>
                    <a:pt x="6224455" y="3388360"/>
                    <a:pt x="6223185" y="3398520"/>
                  </a:cubicBezTo>
                  <a:lnTo>
                    <a:pt x="6209215" y="3397250"/>
                  </a:lnTo>
                  <a:lnTo>
                    <a:pt x="6183815" y="3394710"/>
                  </a:lnTo>
                  <a:cubicBezTo>
                    <a:pt x="6163495" y="3393440"/>
                    <a:pt x="6144445" y="3394710"/>
                    <a:pt x="6129205" y="3395980"/>
                  </a:cubicBezTo>
                  <a:lnTo>
                    <a:pt x="6129205" y="3392170"/>
                  </a:lnTo>
                  <a:lnTo>
                    <a:pt x="6124125" y="3389630"/>
                  </a:lnTo>
                  <a:lnTo>
                    <a:pt x="6077135" y="3393440"/>
                  </a:lnTo>
                  <a:cubicBezTo>
                    <a:pt x="6032685" y="3395980"/>
                    <a:pt x="6025065" y="3397250"/>
                    <a:pt x="5979345" y="3402330"/>
                  </a:cubicBezTo>
                  <a:cubicBezTo>
                    <a:pt x="5952675" y="3399790"/>
                    <a:pt x="5926005" y="3398520"/>
                    <a:pt x="5899335" y="3398520"/>
                  </a:cubicBezTo>
                  <a:lnTo>
                    <a:pt x="5885365" y="3398520"/>
                  </a:lnTo>
                  <a:cubicBezTo>
                    <a:pt x="5875205" y="3397250"/>
                    <a:pt x="5862505" y="3395980"/>
                    <a:pt x="5845995" y="3395980"/>
                  </a:cubicBezTo>
                  <a:lnTo>
                    <a:pt x="5845995" y="3398520"/>
                  </a:lnTo>
                  <a:lnTo>
                    <a:pt x="5843455" y="3398520"/>
                  </a:lnTo>
                  <a:cubicBezTo>
                    <a:pt x="5842185" y="3397250"/>
                    <a:pt x="5840915" y="3397250"/>
                    <a:pt x="5839645" y="3395980"/>
                  </a:cubicBezTo>
                  <a:lnTo>
                    <a:pt x="5837105" y="3395980"/>
                  </a:lnTo>
                  <a:cubicBezTo>
                    <a:pt x="5825675" y="3398520"/>
                    <a:pt x="5812975" y="3399790"/>
                    <a:pt x="5797735" y="3401060"/>
                  </a:cubicBezTo>
                  <a:lnTo>
                    <a:pt x="5779955" y="3393440"/>
                  </a:lnTo>
                  <a:lnTo>
                    <a:pt x="5773605" y="3398520"/>
                  </a:lnTo>
                  <a:lnTo>
                    <a:pt x="5658035" y="3393440"/>
                  </a:lnTo>
                  <a:cubicBezTo>
                    <a:pt x="5640255" y="3395980"/>
                    <a:pt x="5622475" y="3397250"/>
                    <a:pt x="5605965" y="3399790"/>
                  </a:cubicBezTo>
                  <a:cubicBezTo>
                    <a:pt x="5580565" y="3399790"/>
                    <a:pt x="5556435" y="3398520"/>
                    <a:pt x="5531035" y="3398520"/>
                  </a:cubicBezTo>
                  <a:lnTo>
                    <a:pt x="5531035" y="3393440"/>
                  </a:lnTo>
                  <a:lnTo>
                    <a:pt x="5480235" y="3397250"/>
                  </a:lnTo>
                  <a:cubicBezTo>
                    <a:pt x="5471345" y="3397250"/>
                    <a:pt x="5463725" y="3397250"/>
                    <a:pt x="5453565" y="3395980"/>
                  </a:cubicBezTo>
                  <a:lnTo>
                    <a:pt x="5453565" y="3394710"/>
                  </a:lnTo>
                  <a:cubicBezTo>
                    <a:pt x="5395370" y="3390900"/>
                    <a:pt x="5302369" y="3389630"/>
                    <a:pt x="5192761" y="3389630"/>
                  </a:cubicBezTo>
                  <a:lnTo>
                    <a:pt x="5116368" y="3389630"/>
                  </a:lnTo>
                  <a:lnTo>
                    <a:pt x="5146261" y="3394710"/>
                  </a:lnTo>
                  <a:cubicBezTo>
                    <a:pt x="5126332" y="3394710"/>
                    <a:pt x="5113046" y="3393440"/>
                    <a:pt x="5096439" y="3393440"/>
                  </a:cubicBezTo>
                  <a:cubicBezTo>
                    <a:pt x="5086474" y="3393440"/>
                    <a:pt x="5076510" y="3392170"/>
                    <a:pt x="5066546" y="3392170"/>
                  </a:cubicBezTo>
                  <a:lnTo>
                    <a:pt x="5059903" y="3392170"/>
                  </a:lnTo>
                  <a:cubicBezTo>
                    <a:pt x="5049938" y="3393440"/>
                    <a:pt x="5036653" y="3394710"/>
                    <a:pt x="5030010" y="3397250"/>
                  </a:cubicBezTo>
                  <a:lnTo>
                    <a:pt x="5030010" y="3395980"/>
                  </a:lnTo>
                  <a:cubicBezTo>
                    <a:pt x="4953616" y="3392170"/>
                    <a:pt x="4900473" y="3393440"/>
                    <a:pt x="4857294" y="3397250"/>
                  </a:cubicBezTo>
                  <a:lnTo>
                    <a:pt x="4850651" y="3397250"/>
                  </a:lnTo>
                  <a:cubicBezTo>
                    <a:pt x="4691221" y="3397250"/>
                    <a:pt x="4511862" y="3397250"/>
                    <a:pt x="4472004" y="3389630"/>
                  </a:cubicBezTo>
                  <a:lnTo>
                    <a:pt x="4465362" y="3389630"/>
                  </a:lnTo>
                  <a:cubicBezTo>
                    <a:pt x="4408896" y="3389630"/>
                    <a:pt x="4392289" y="3389630"/>
                    <a:pt x="4388968" y="3395980"/>
                  </a:cubicBezTo>
                  <a:lnTo>
                    <a:pt x="4362396" y="3395980"/>
                  </a:lnTo>
                  <a:lnTo>
                    <a:pt x="4319217" y="3392170"/>
                  </a:lnTo>
                  <a:lnTo>
                    <a:pt x="4279360" y="3397250"/>
                  </a:lnTo>
                  <a:cubicBezTo>
                    <a:pt x="4259431" y="3397250"/>
                    <a:pt x="4239502" y="3397250"/>
                    <a:pt x="4226216" y="3395980"/>
                  </a:cubicBezTo>
                  <a:lnTo>
                    <a:pt x="4226216" y="3387090"/>
                  </a:lnTo>
                  <a:cubicBezTo>
                    <a:pt x="4143180" y="3384550"/>
                    <a:pt x="4020286" y="3385820"/>
                    <a:pt x="3930606" y="3387090"/>
                  </a:cubicBezTo>
                  <a:cubicBezTo>
                    <a:pt x="3890749" y="3387090"/>
                    <a:pt x="3854213" y="3388360"/>
                    <a:pt x="3834284" y="3388360"/>
                  </a:cubicBezTo>
                  <a:lnTo>
                    <a:pt x="3834284" y="3390900"/>
                  </a:lnTo>
                  <a:lnTo>
                    <a:pt x="3561924" y="3390900"/>
                  </a:lnTo>
                  <a:lnTo>
                    <a:pt x="3561924" y="3388360"/>
                  </a:lnTo>
                  <a:cubicBezTo>
                    <a:pt x="3551960" y="3389630"/>
                    <a:pt x="3541995" y="3389630"/>
                    <a:pt x="3535352" y="3390900"/>
                  </a:cubicBezTo>
                  <a:lnTo>
                    <a:pt x="3445673" y="3390900"/>
                  </a:lnTo>
                  <a:cubicBezTo>
                    <a:pt x="3209849" y="3390900"/>
                    <a:pt x="2964061" y="3390900"/>
                    <a:pt x="2748167" y="3394710"/>
                  </a:cubicBezTo>
                  <a:lnTo>
                    <a:pt x="2734881" y="3394710"/>
                  </a:lnTo>
                  <a:cubicBezTo>
                    <a:pt x="2711630" y="3394710"/>
                    <a:pt x="2691702" y="3395980"/>
                    <a:pt x="2668451" y="3395980"/>
                  </a:cubicBezTo>
                  <a:lnTo>
                    <a:pt x="2555522" y="3398520"/>
                  </a:lnTo>
                  <a:lnTo>
                    <a:pt x="2578772" y="3401060"/>
                  </a:lnTo>
                  <a:lnTo>
                    <a:pt x="2528950" y="3401060"/>
                  </a:lnTo>
                  <a:cubicBezTo>
                    <a:pt x="2512343" y="3397250"/>
                    <a:pt x="2482450" y="3394710"/>
                    <a:pt x="2462521" y="3392170"/>
                  </a:cubicBezTo>
                  <a:lnTo>
                    <a:pt x="2459200" y="3398520"/>
                  </a:lnTo>
                  <a:lnTo>
                    <a:pt x="2455878" y="3393440"/>
                  </a:lnTo>
                  <a:cubicBezTo>
                    <a:pt x="2445914" y="3394710"/>
                    <a:pt x="2382806" y="3393440"/>
                    <a:pt x="2329662" y="3393440"/>
                  </a:cubicBezTo>
                  <a:lnTo>
                    <a:pt x="2176875" y="3393440"/>
                  </a:lnTo>
                  <a:lnTo>
                    <a:pt x="2176875" y="3397250"/>
                  </a:lnTo>
                  <a:cubicBezTo>
                    <a:pt x="2163589" y="3397250"/>
                    <a:pt x="2153625" y="3397250"/>
                    <a:pt x="2140339" y="3398520"/>
                  </a:cubicBezTo>
                  <a:lnTo>
                    <a:pt x="2137018" y="3398520"/>
                  </a:lnTo>
                  <a:cubicBezTo>
                    <a:pt x="2100482" y="3399790"/>
                    <a:pt x="2060624" y="3401060"/>
                    <a:pt x="2014124" y="3402330"/>
                  </a:cubicBezTo>
                  <a:cubicBezTo>
                    <a:pt x="2017445" y="3401060"/>
                    <a:pt x="2017445" y="3399790"/>
                    <a:pt x="2020767" y="3398520"/>
                  </a:cubicBezTo>
                  <a:cubicBezTo>
                    <a:pt x="2024088" y="3392170"/>
                    <a:pt x="2004159" y="3388360"/>
                    <a:pt x="1994195" y="3387090"/>
                  </a:cubicBezTo>
                  <a:lnTo>
                    <a:pt x="1987552" y="3387090"/>
                  </a:lnTo>
                  <a:cubicBezTo>
                    <a:pt x="1897873" y="3385820"/>
                    <a:pt x="1881265" y="3387090"/>
                    <a:pt x="1867980" y="3390900"/>
                  </a:cubicBezTo>
                  <a:cubicBezTo>
                    <a:pt x="1864658" y="3392170"/>
                    <a:pt x="1854694" y="3393440"/>
                    <a:pt x="1781622" y="3392170"/>
                  </a:cubicBezTo>
                  <a:lnTo>
                    <a:pt x="1774979" y="3392170"/>
                  </a:lnTo>
                  <a:cubicBezTo>
                    <a:pt x="1765014" y="3393440"/>
                    <a:pt x="1758371" y="3394710"/>
                    <a:pt x="1755050" y="3395980"/>
                  </a:cubicBezTo>
                  <a:cubicBezTo>
                    <a:pt x="1668692" y="3397250"/>
                    <a:pt x="1638799" y="3398520"/>
                    <a:pt x="1615549" y="3399790"/>
                  </a:cubicBezTo>
                  <a:lnTo>
                    <a:pt x="1532512" y="3397250"/>
                  </a:lnTo>
                  <a:cubicBezTo>
                    <a:pt x="1502619" y="3395980"/>
                    <a:pt x="1486012" y="3395980"/>
                    <a:pt x="1476047" y="3394710"/>
                  </a:cubicBezTo>
                  <a:lnTo>
                    <a:pt x="1476047" y="3385820"/>
                  </a:lnTo>
                  <a:lnTo>
                    <a:pt x="1080794" y="3383280"/>
                  </a:lnTo>
                  <a:lnTo>
                    <a:pt x="1090758" y="3388360"/>
                  </a:lnTo>
                  <a:cubicBezTo>
                    <a:pt x="1064186" y="3389630"/>
                    <a:pt x="1011043" y="3392170"/>
                    <a:pt x="974507" y="3392170"/>
                  </a:cubicBezTo>
                  <a:cubicBezTo>
                    <a:pt x="957899" y="3392170"/>
                    <a:pt x="941292" y="3393440"/>
                    <a:pt x="928006" y="3393440"/>
                  </a:cubicBezTo>
                  <a:lnTo>
                    <a:pt x="840740" y="3393440"/>
                  </a:lnTo>
                  <a:lnTo>
                    <a:pt x="840740" y="3389630"/>
                  </a:lnTo>
                  <a:lnTo>
                    <a:pt x="836930" y="3390900"/>
                  </a:lnTo>
                  <a:cubicBezTo>
                    <a:pt x="830580" y="3392170"/>
                    <a:pt x="805180" y="3393440"/>
                    <a:pt x="778510" y="3394710"/>
                  </a:cubicBezTo>
                  <a:lnTo>
                    <a:pt x="778510" y="3389630"/>
                  </a:lnTo>
                  <a:cubicBezTo>
                    <a:pt x="754380" y="3388360"/>
                    <a:pt x="734060" y="3389630"/>
                    <a:pt x="713740" y="3392170"/>
                  </a:cubicBezTo>
                  <a:cubicBezTo>
                    <a:pt x="687070" y="3394710"/>
                    <a:pt x="660400" y="3397250"/>
                    <a:pt x="623570" y="3392170"/>
                  </a:cubicBezTo>
                  <a:cubicBezTo>
                    <a:pt x="614680" y="3392170"/>
                    <a:pt x="601980" y="3389630"/>
                    <a:pt x="589280" y="3388360"/>
                  </a:cubicBezTo>
                  <a:cubicBezTo>
                    <a:pt x="561340" y="3384550"/>
                    <a:pt x="551180" y="3383280"/>
                    <a:pt x="546100" y="3388360"/>
                  </a:cubicBezTo>
                  <a:lnTo>
                    <a:pt x="544830" y="3389630"/>
                  </a:lnTo>
                  <a:cubicBezTo>
                    <a:pt x="537210" y="3389630"/>
                    <a:pt x="529590" y="3389630"/>
                    <a:pt x="520700" y="3390900"/>
                  </a:cubicBezTo>
                  <a:cubicBezTo>
                    <a:pt x="497840" y="3392170"/>
                    <a:pt x="474980" y="3393440"/>
                    <a:pt x="448310" y="3389630"/>
                  </a:cubicBezTo>
                  <a:lnTo>
                    <a:pt x="445770" y="3389630"/>
                  </a:lnTo>
                  <a:cubicBezTo>
                    <a:pt x="444500" y="3389630"/>
                    <a:pt x="443230" y="3389630"/>
                    <a:pt x="443230" y="3390900"/>
                  </a:cubicBezTo>
                  <a:lnTo>
                    <a:pt x="429260" y="3388360"/>
                  </a:lnTo>
                  <a:cubicBezTo>
                    <a:pt x="416560" y="3385820"/>
                    <a:pt x="393700" y="3387090"/>
                    <a:pt x="373380" y="3388360"/>
                  </a:cubicBezTo>
                  <a:cubicBezTo>
                    <a:pt x="363220" y="3388360"/>
                    <a:pt x="351790" y="3389630"/>
                    <a:pt x="346710" y="3389630"/>
                  </a:cubicBezTo>
                  <a:lnTo>
                    <a:pt x="345440" y="3384550"/>
                  </a:lnTo>
                  <a:cubicBezTo>
                    <a:pt x="323850" y="3390900"/>
                    <a:pt x="297180" y="3390900"/>
                    <a:pt x="266700" y="3389630"/>
                  </a:cubicBezTo>
                  <a:cubicBezTo>
                    <a:pt x="242570" y="3388360"/>
                    <a:pt x="214630" y="3388360"/>
                    <a:pt x="185420" y="3390900"/>
                  </a:cubicBezTo>
                  <a:lnTo>
                    <a:pt x="189230" y="3385820"/>
                  </a:lnTo>
                  <a:lnTo>
                    <a:pt x="166370" y="3388360"/>
                  </a:lnTo>
                  <a:cubicBezTo>
                    <a:pt x="163830" y="3388360"/>
                    <a:pt x="161290" y="3388360"/>
                    <a:pt x="157480" y="3389630"/>
                  </a:cubicBezTo>
                  <a:lnTo>
                    <a:pt x="156210" y="3383280"/>
                  </a:lnTo>
                  <a:cubicBezTo>
                    <a:pt x="139700" y="3384550"/>
                    <a:pt x="123190" y="3385820"/>
                    <a:pt x="101600" y="3384550"/>
                  </a:cubicBezTo>
                  <a:lnTo>
                    <a:pt x="97790" y="3384550"/>
                  </a:lnTo>
                  <a:lnTo>
                    <a:pt x="87630" y="3383280"/>
                  </a:lnTo>
                  <a:lnTo>
                    <a:pt x="87630" y="3362960"/>
                  </a:lnTo>
                  <a:lnTo>
                    <a:pt x="74930" y="3362960"/>
                  </a:lnTo>
                  <a:lnTo>
                    <a:pt x="74930" y="3356610"/>
                  </a:lnTo>
                  <a:cubicBezTo>
                    <a:pt x="76200" y="3342640"/>
                    <a:pt x="77470" y="3333750"/>
                    <a:pt x="80010" y="3323590"/>
                  </a:cubicBezTo>
                  <a:lnTo>
                    <a:pt x="80010" y="3321050"/>
                  </a:lnTo>
                  <a:cubicBezTo>
                    <a:pt x="85090" y="3296920"/>
                    <a:pt x="88900" y="3270250"/>
                    <a:pt x="87630" y="3200400"/>
                  </a:cubicBezTo>
                  <a:lnTo>
                    <a:pt x="83820" y="3200400"/>
                  </a:lnTo>
                  <a:cubicBezTo>
                    <a:pt x="85090" y="3178810"/>
                    <a:pt x="86360" y="3161030"/>
                    <a:pt x="88900" y="3150870"/>
                  </a:cubicBezTo>
                  <a:cubicBezTo>
                    <a:pt x="88900" y="3102610"/>
                    <a:pt x="87630" y="3100070"/>
                    <a:pt x="81280" y="3100070"/>
                  </a:cubicBezTo>
                  <a:cubicBezTo>
                    <a:pt x="81280" y="3087370"/>
                    <a:pt x="80010" y="3077210"/>
                    <a:pt x="77470" y="3064510"/>
                  </a:cubicBezTo>
                  <a:cubicBezTo>
                    <a:pt x="76200" y="3054350"/>
                    <a:pt x="73660" y="3042920"/>
                    <a:pt x="73660" y="3028950"/>
                  </a:cubicBezTo>
                  <a:lnTo>
                    <a:pt x="78740" y="3028950"/>
                  </a:lnTo>
                  <a:lnTo>
                    <a:pt x="78740" y="3022600"/>
                  </a:lnTo>
                  <a:cubicBezTo>
                    <a:pt x="81280" y="2959100"/>
                    <a:pt x="77470" y="2951480"/>
                    <a:pt x="73660" y="2943860"/>
                  </a:cubicBezTo>
                  <a:cubicBezTo>
                    <a:pt x="72390" y="2941320"/>
                    <a:pt x="71120" y="2937510"/>
                    <a:pt x="69850" y="2927350"/>
                  </a:cubicBezTo>
                  <a:lnTo>
                    <a:pt x="78740" y="2926080"/>
                  </a:lnTo>
                  <a:lnTo>
                    <a:pt x="77470" y="2894330"/>
                  </a:lnTo>
                  <a:lnTo>
                    <a:pt x="86360" y="2908300"/>
                  </a:lnTo>
                  <a:lnTo>
                    <a:pt x="83820" y="2880360"/>
                  </a:lnTo>
                  <a:cubicBezTo>
                    <a:pt x="78740" y="2824480"/>
                    <a:pt x="80010" y="2802890"/>
                    <a:pt x="81280" y="2753360"/>
                  </a:cubicBezTo>
                  <a:lnTo>
                    <a:pt x="82550" y="2730500"/>
                  </a:lnTo>
                  <a:lnTo>
                    <a:pt x="85090" y="2710180"/>
                  </a:lnTo>
                  <a:cubicBezTo>
                    <a:pt x="87630" y="2686050"/>
                    <a:pt x="87630" y="2655570"/>
                    <a:pt x="86360" y="2630170"/>
                  </a:cubicBezTo>
                  <a:lnTo>
                    <a:pt x="88900" y="2630170"/>
                  </a:lnTo>
                  <a:cubicBezTo>
                    <a:pt x="87630" y="2623820"/>
                    <a:pt x="87630" y="2618740"/>
                    <a:pt x="87630" y="2613660"/>
                  </a:cubicBezTo>
                  <a:lnTo>
                    <a:pt x="87630" y="2586990"/>
                  </a:lnTo>
                  <a:lnTo>
                    <a:pt x="83820" y="2586990"/>
                  </a:lnTo>
                  <a:lnTo>
                    <a:pt x="78740" y="2515870"/>
                  </a:lnTo>
                  <a:lnTo>
                    <a:pt x="83820" y="2515870"/>
                  </a:lnTo>
                  <a:cubicBezTo>
                    <a:pt x="83820" y="2509520"/>
                    <a:pt x="83820" y="2504440"/>
                    <a:pt x="82550" y="2498090"/>
                  </a:cubicBezTo>
                  <a:lnTo>
                    <a:pt x="91440" y="2498090"/>
                  </a:lnTo>
                  <a:lnTo>
                    <a:pt x="91440" y="2495550"/>
                  </a:lnTo>
                  <a:lnTo>
                    <a:pt x="86360" y="2393950"/>
                  </a:lnTo>
                  <a:cubicBezTo>
                    <a:pt x="87630" y="2390140"/>
                    <a:pt x="87630" y="2383790"/>
                    <a:pt x="88900" y="2374900"/>
                  </a:cubicBezTo>
                  <a:cubicBezTo>
                    <a:pt x="90170" y="2367280"/>
                    <a:pt x="91440" y="2355850"/>
                    <a:pt x="92710" y="2353310"/>
                  </a:cubicBezTo>
                  <a:lnTo>
                    <a:pt x="93980" y="2353310"/>
                  </a:lnTo>
                  <a:cubicBezTo>
                    <a:pt x="95250" y="2325370"/>
                    <a:pt x="92710" y="2292350"/>
                    <a:pt x="91440" y="2256790"/>
                  </a:cubicBezTo>
                  <a:cubicBezTo>
                    <a:pt x="88900" y="2216150"/>
                    <a:pt x="86360" y="2172970"/>
                    <a:pt x="88900" y="2131060"/>
                  </a:cubicBezTo>
                  <a:lnTo>
                    <a:pt x="88900" y="2128520"/>
                  </a:lnTo>
                  <a:cubicBezTo>
                    <a:pt x="87630" y="2124710"/>
                    <a:pt x="87630" y="2114550"/>
                    <a:pt x="86360" y="2101850"/>
                  </a:cubicBezTo>
                  <a:cubicBezTo>
                    <a:pt x="86360" y="2081530"/>
                    <a:pt x="87630" y="2062480"/>
                    <a:pt x="87630" y="2042160"/>
                  </a:cubicBezTo>
                  <a:cubicBezTo>
                    <a:pt x="88900" y="1992630"/>
                    <a:pt x="91440" y="1940560"/>
                    <a:pt x="86360" y="1877060"/>
                  </a:cubicBezTo>
                  <a:lnTo>
                    <a:pt x="95250" y="1827530"/>
                  </a:lnTo>
                  <a:lnTo>
                    <a:pt x="95250" y="1826260"/>
                  </a:lnTo>
                  <a:cubicBezTo>
                    <a:pt x="95250" y="1807210"/>
                    <a:pt x="93980" y="1800860"/>
                    <a:pt x="87630" y="1799590"/>
                  </a:cubicBezTo>
                  <a:cubicBezTo>
                    <a:pt x="85090" y="1799590"/>
                    <a:pt x="83820" y="1799590"/>
                    <a:pt x="81280" y="1802130"/>
                  </a:cubicBezTo>
                  <a:cubicBezTo>
                    <a:pt x="81280" y="1795780"/>
                    <a:pt x="81280" y="1789430"/>
                    <a:pt x="80010" y="1779270"/>
                  </a:cubicBezTo>
                  <a:cubicBezTo>
                    <a:pt x="78740" y="1752600"/>
                    <a:pt x="80010" y="1742440"/>
                    <a:pt x="80010" y="1737360"/>
                  </a:cubicBezTo>
                  <a:cubicBezTo>
                    <a:pt x="81280" y="1737360"/>
                    <a:pt x="82550" y="1737360"/>
                    <a:pt x="85090" y="1736090"/>
                  </a:cubicBezTo>
                  <a:cubicBezTo>
                    <a:pt x="88900" y="1733550"/>
                    <a:pt x="90170" y="1728470"/>
                    <a:pt x="90170" y="1722120"/>
                  </a:cubicBezTo>
                  <a:lnTo>
                    <a:pt x="90170" y="1720850"/>
                  </a:lnTo>
                  <a:lnTo>
                    <a:pt x="88900" y="1714500"/>
                  </a:lnTo>
                  <a:cubicBezTo>
                    <a:pt x="85090" y="1686560"/>
                    <a:pt x="81280" y="1649730"/>
                    <a:pt x="81280" y="1607820"/>
                  </a:cubicBezTo>
                  <a:lnTo>
                    <a:pt x="82550" y="1607820"/>
                  </a:lnTo>
                  <a:lnTo>
                    <a:pt x="82550" y="1614170"/>
                  </a:lnTo>
                  <a:cubicBezTo>
                    <a:pt x="83820" y="1640840"/>
                    <a:pt x="85090" y="1643380"/>
                    <a:pt x="91440" y="1643380"/>
                  </a:cubicBezTo>
                  <a:cubicBezTo>
                    <a:pt x="99060" y="1643380"/>
                    <a:pt x="99060" y="1638300"/>
                    <a:pt x="101600" y="1615440"/>
                  </a:cubicBezTo>
                  <a:lnTo>
                    <a:pt x="102870" y="1611630"/>
                  </a:lnTo>
                  <a:lnTo>
                    <a:pt x="99060" y="1609090"/>
                  </a:lnTo>
                  <a:cubicBezTo>
                    <a:pt x="92710" y="1601470"/>
                    <a:pt x="92710" y="1544320"/>
                    <a:pt x="92710" y="1501140"/>
                  </a:cubicBezTo>
                  <a:cubicBezTo>
                    <a:pt x="92710" y="1426210"/>
                    <a:pt x="90170" y="1395730"/>
                    <a:pt x="83820" y="1386840"/>
                  </a:cubicBezTo>
                  <a:lnTo>
                    <a:pt x="85090" y="1375410"/>
                  </a:lnTo>
                  <a:lnTo>
                    <a:pt x="87630" y="1375410"/>
                  </a:lnTo>
                  <a:cubicBezTo>
                    <a:pt x="91440" y="1338580"/>
                    <a:pt x="88900" y="1324610"/>
                    <a:pt x="85090" y="1308100"/>
                  </a:cubicBezTo>
                  <a:cubicBezTo>
                    <a:pt x="81280" y="1292860"/>
                    <a:pt x="77470" y="1275080"/>
                    <a:pt x="78740" y="1229360"/>
                  </a:cubicBezTo>
                  <a:cubicBezTo>
                    <a:pt x="80010" y="1212850"/>
                    <a:pt x="80010" y="1201420"/>
                    <a:pt x="81280" y="1196340"/>
                  </a:cubicBezTo>
                  <a:lnTo>
                    <a:pt x="85090" y="1196340"/>
                  </a:lnTo>
                  <a:lnTo>
                    <a:pt x="81280" y="1125220"/>
                  </a:lnTo>
                  <a:lnTo>
                    <a:pt x="81280" y="1121410"/>
                  </a:lnTo>
                  <a:lnTo>
                    <a:pt x="83820" y="1121410"/>
                  </a:lnTo>
                  <a:lnTo>
                    <a:pt x="82550" y="1043940"/>
                  </a:lnTo>
                  <a:lnTo>
                    <a:pt x="87630" y="1052830"/>
                  </a:lnTo>
                  <a:lnTo>
                    <a:pt x="82550" y="1021080"/>
                  </a:lnTo>
                  <a:cubicBezTo>
                    <a:pt x="81280" y="1012190"/>
                    <a:pt x="78740" y="998220"/>
                    <a:pt x="77470" y="982980"/>
                  </a:cubicBezTo>
                  <a:lnTo>
                    <a:pt x="81280" y="969010"/>
                  </a:lnTo>
                  <a:cubicBezTo>
                    <a:pt x="90170" y="939800"/>
                    <a:pt x="88900" y="925830"/>
                    <a:pt x="87630" y="904240"/>
                  </a:cubicBezTo>
                  <a:cubicBezTo>
                    <a:pt x="86360" y="895350"/>
                    <a:pt x="86360" y="885190"/>
                    <a:pt x="85090" y="871220"/>
                  </a:cubicBezTo>
                  <a:lnTo>
                    <a:pt x="90170" y="853440"/>
                  </a:lnTo>
                  <a:cubicBezTo>
                    <a:pt x="88900" y="852170"/>
                    <a:pt x="88900" y="848360"/>
                    <a:pt x="90170" y="845820"/>
                  </a:cubicBezTo>
                  <a:lnTo>
                    <a:pt x="73660" y="845820"/>
                  </a:lnTo>
                  <a:lnTo>
                    <a:pt x="90170" y="845820"/>
                  </a:lnTo>
                  <a:cubicBezTo>
                    <a:pt x="93980" y="825500"/>
                    <a:pt x="95250" y="802640"/>
                    <a:pt x="96520" y="775970"/>
                  </a:cubicBezTo>
                  <a:cubicBezTo>
                    <a:pt x="97790" y="755650"/>
                    <a:pt x="97790" y="734060"/>
                    <a:pt x="100330" y="708660"/>
                  </a:cubicBezTo>
                  <a:lnTo>
                    <a:pt x="87630" y="707390"/>
                  </a:lnTo>
                  <a:cubicBezTo>
                    <a:pt x="86360" y="711200"/>
                    <a:pt x="86360" y="718820"/>
                    <a:pt x="83820" y="728980"/>
                  </a:cubicBezTo>
                  <a:cubicBezTo>
                    <a:pt x="82550" y="734060"/>
                    <a:pt x="82550" y="741680"/>
                    <a:pt x="81280" y="749300"/>
                  </a:cubicBezTo>
                  <a:cubicBezTo>
                    <a:pt x="81280" y="735330"/>
                    <a:pt x="81280" y="718820"/>
                    <a:pt x="78740" y="697230"/>
                  </a:cubicBezTo>
                  <a:cubicBezTo>
                    <a:pt x="83820" y="690880"/>
                    <a:pt x="83820" y="673100"/>
                    <a:pt x="82550" y="635000"/>
                  </a:cubicBezTo>
                  <a:lnTo>
                    <a:pt x="82550" y="624840"/>
                  </a:lnTo>
                  <a:lnTo>
                    <a:pt x="91440" y="627380"/>
                  </a:lnTo>
                  <a:lnTo>
                    <a:pt x="91440" y="617220"/>
                  </a:lnTo>
                  <a:cubicBezTo>
                    <a:pt x="90170" y="586740"/>
                    <a:pt x="87630" y="576580"/>
                    <a:pt x="85090" y="566420"/>
                  </a:cubicBezTo>
                  <a:cubicBezTo>
                    <a:pt x="83820" y="561340"/>
                    <a:pt x="82550" y="554990"/>
                    <a:pt x="81280" y="546100"/>
                  </a:cubicBezTo>
                  <a:cubicBezTo>
                    <a:pt x="82550" y="499110"/>
                    <a:pt x="87630" y="486410"/>
                    <a:pt x="92710" y="476250"/>
                  </a:cubicBezTo>
                  <a:lnTo>
                    <a:pt x="93980" y="473710"/>
                  </a:lnTo>
                  <a:lnTo>
                    <a:pt x="93980" y="471170"/>
                  </a:lnTo>
                  <a:cubicBezTo>
                    <a:pt x="93980" y="441960"/>
                    <a:pt x="93980" y="438150"/>
                    <a:pt x="87630" y="436880"/>
                  </a:cubicBezTo>
                  <a:cubicBezTo>
                    <a:pt x="85090" y="436880"/>
                    <a:pt x="83820" y="436880"/>
                    <a:pt x="82550" y="438150"/>
                  </a:cubicBezTo>
                  <a:lnTo>
                    <a:pt x="82550" y="430530"/>
                  </a:lnTo>
                  <a:cubicBezTo>
                    <a:pt x="85090" y="364490"/>
                    <a:pt x="82550" y="316230"/>
                    <a:pt x="78740" y="242570"/>
                  </a:cubicBezTo>
                  <a:lnTo>
                    <a:pt x="77470" y="229870"/>
                  </a:lnTo>
                  <a:cubicBezTo>
                    <a:pt x="83820" y="229870"/>
                    <a:pt x="83820" y="223520"/>
                    <a:pt x="85090" y="220980"/>
                  </a:cubicBezTo>
                  <a:lnTo>
                    <a:pt x="85090" y="219710"/>
                  </a:lnTo>
                  <a:lnTo>
                    <a:pt x="81280" y="194310"/>
                  </a:lnTo>
                  <a:lnTo>
                    <a:pt x="83820" y="198120"/>
                  </a:lnTo>
                  <a:lnTo>
                    <a:pt x="82550" y="171450"/>
                  </a:lnTo>
                  <a:cubicBezTo>
                    <a:pt x="81280" y="154940"/>
                    <a:pt x="80010" y="151130"/>
                    <a:pt x="77470" y="147320"/>
                  </a:cubicBezTo>
                  <a:cubicBezTo>
                    <a:pt x="76200" y="144780"/>
                    <a:pt x="73660" y="142240"/>
                    <a:pt x="72390" y="111760"/>
                  </a:cubicBezTo>
                  <a:lnTo>
                    <a:pt x="72390" y="109220"/>
                  </a:lnTo>
                  <a:cubicBezTo>
                    <a:pt x="69850" y="102870"/>
                    <a:pt x="71120" y="87630"/>
                    <a:pt x="72390" y="77470"/>
                  </a:cubicBezTo>
                  <a:lnTo>
                    <a:pt x="83820" y="78740"/>
                  </a:lnTo>
                  <a:lnTo>
                    <a:pt x="109220" y="81280"/>
                  </a:lnTo>
                  <a:cubicBezTo>
                    <a:pt x="129540" y="82550"/>
                    <a:pt x="148590" y="81280"/>
                    <a:pt x="163830" y="80010"/>
                  </a:cubicBezTo>
                  <a:lnTo>
                    <a:pt x="163830" y="83820"/>
                  </a:lnTo>
                  <a:lnTo>
                    <a:pt x="168910" y="86360"/>
                  </a:lnTo>
                  <a:lnTo>
                    <a:pt x="217170" y="82550"/>
                  </a:lnTo>
                  <a:cubicBezTo>
                    <a:pt x="261620" y="80010"/>
                    <a:pt x="269240" y="78740"/>
                    <a:pt x="314960" y="73660"/>
                  </a:cubicBezTo>
                  <a:cubicBezTo>
                    <a:pt x="346710" y="76200"/>
                    <a:pt x="377190" y="78740"/>
                    <a:pt x="408940" y="77470"/>
                  </a:cubicBezTo>
                  <a:cubicBezTo>
                    <a:pt x="419100" y="78740"/>
                    <a:pt x="431800" y="80010"/>
                    <a:pt x="448310" y="80010"/>
                  </a:cubicBezTo>
                  <a:lnTo>
                    <a:pt x="448310" y="77470"/>
                  </a:lnTo>
                  <a:lnTo>
                    <a:pt x="450850" y="77470"/>
                  </a:lnTo>
                  <a:cubicBezTo>
                    <a:pt x="452120" y="78740"/>
                    <a:pt x="453390" y="78740"/>
                    <a:pt x="454660" y="80010"/>
                  </a:cubicBezTo>
                  <a:lnTo>
                    <a:pt x="457200" y="80010"/>
                  </a:lnTo>
                  <a:cubicBezTo>
                    <a:pt x="468630" y="77470"/>
                    <a:pt x="481330" y="76200"/>
                    <a:pt x="496570" y="74930"/>
                  </a:cubicBezTo>
                  <a:lnTo>
                    <a:pt x="514350" y="82550"/>
                  </a:lnTo>
                  <a:lnTo>
                    <a:pt x="519430" y="78740"/>
                  </a:lnTo>
                  <a:lnTo>
                    <a:pt x="635000" y="85090"/>
                  </a:lnTo>
                  <a:cubicBezTo>
                    <a:pt x="652780" y="82550"/>
                    <a:pt x="670560" y="81280"/>
                    <a:pt x="687070" y="78740"/>
                  </a:cubicBezTo>
                  <a:cubicBezTo>
                    <a:pt x="712470" y="78740"/>
                    <a:pt x="736600" y="80010"/>
                    <a:pt x="762000" y="80010"/>
                  </a:cubicBezTo>
                  <a:lnTo>
                    <a:pt x="762000" y="85090"/>
                  </a:lnTo>
                  <a:lnTo>
                    <a:pt x="812800" y="81280"/>
                  </a:lnTo>
                  <a:cubicBezTo>
                    <a:pt x="821690" y="81280"/>
                    <a:pt x="830580" y="81280"/>
                    <a:pt x="840740" y="82550"/>
                  </a:cubicBezTo>
                  <a:lnTo>
                    <a:pt x="840740" y="85090"/>
                  </a:lnTo>
                  <a:cubicBezTo>
                    <a:pt x="898113" y="83820"/>
                    <a:pt x="991114" y="85090"/>
                    <a:pt x="1100722" y="85090"/>
                  </a:cubicBezTo>
                  <a:lnTo>
                    <a:pt x="1177115" y="85090"/>
                  </a:lnTo>
                  <a:lnTo>
                    <a:pt x="1147222" y="80010"/>
                  </a:lnTo>
                  <a:cubicBezTo>
                    <a:pt x="1167151" y="80010"/>
                    <a:pt x="1180437" y="81280"/>
                    <a:pt x="1197044" y="81280"/>
                  </a:cubicBezTo>
                  <a:cubicBezTo>
                    <a:pt x="1207009" y="81280"/>
                    <a:pt x="1216973" y="82550"/>
                    <a:pt x="1226937" y="82550"/>
                  </a:cubicBezTo>
                  <a:lnTo>
                    <a:pt x="1233580" y="82550"/>
                  </a:lnTo>
                  <a:cubicBezTo>
                    <a:pt x="1243545" y="81280"/>
                    <a:pt x="1256830" y="80010"/>
                    <a:pt x="1263473" y="77470"/>
                  </a:cubicBezTo>
                  <a:lnTo>
                    <a:pt x="1263473" y="78740"/>
                  </a:lnTo>
                  <a:cubicBezTo>
                    <a:pt x="1339867" y="83820"/>
                    <a:pt x="1393010" y="82550"/>
                    <a:pt x="1436189" y="78740"/>
                  </a:cubicBezTo>
                  <a:lnTo>
                    <a:pt x="1442832" y="78740"/>
                  </a:lnTo>
                  <a:cubicBezTo>
                    <a:pt x="1602262" y="78740"/>
                    <a:pt x="1781621" y="78740"/>
                    <a:pt x="1821479" y="86360"/>
                  </a:cubicBezTo>
                  <a:lnTo>
                    <a:pt x="1828122" y="86360"/>
                  </a:lnTo>
                  <a:cubicBezTo>
                    <a:pt x="1887908" y="86360"/>
                    <a:pt x="1901194" y="86360"/>
                    <a:pt x="1904515" y="80010"/>
                  </a:cubicBezTo>
                  <a:lnTo>
                    <a:pt x="1931087" y="80010"/>
                  </a:lnTo>
                  <a:lnTo>
                    <a:pt x="1974266" y="83820"/>
                  </a:lnTo>
                  <a:lnTo>
                    <a:pt x="2014123" y="78740"/>
                  </a:lnTo>
                  <a:cubicBezTo>
                    <a:pt x="2034052" y="78740"/>
                    <a:pt x="2053981" y="78740"/>
                    <a:pt x="2067267" y="80010"/>
                  </a:cubicBezTo>
                  <a:lnTo>
                    <a:pt x="2067267" y="88900"/>
                  </a:lnTo>
                  <a:cubicBezTo>
                    <a:pt x="2150303" y="91440"/>
                    <a:pt x="2273197" y="90170"/>
                    <a:pt x="2362877" y="88900"/>
                  </a:cubicBezTo>
                  <a:cubicBezTo>
                    <a:pt x="2402734" y="88900"/>
                    <a:pt x="2439270" y="87630"/>
                    <a:pt x="2459199" y="87630"/>
                  </a:cubicBezTo>
                  <a:lnTo>
                    <a:pt x="2459199" y="85090"/>
                  </a:lnTo>
                  <a:lnTo>
                    <a:pt x="2731559" y="85090"/>
                  </a:lnTo>
                  <a:lnTo>
                    <a:pt x="2731559" y="87630"/>
                  </a:lnTo>
                  <a:cubicBezTo>
                    <a:pt x="2741523" y="86360"/>
                    <a:pt x="2751487" y="86360"/>
                    <a:pt x="2758130" y="85090"/>
                  </a:cubicBezTo>
                  <a:lnTo>
                    <a:pt x="2847810" y="85090"/>
                  </a:lnTo>
                  <a:cubicBezTo>
                    <a:pt x="3083633" y="85090"/>
                    <a:pt x="3329422" y="85090"/>
                    <a:pt x="3545317" y="81280"/>
                  </a:cubicBezTo>
                  <a:lnTo>
                    <a:pt x="3558602" y="81280"/>
                  </a:lnTo>
                  <a:cubicBezTo>
                    <a:pt x="3581853" y="81280"/>
                    <a:pt x="3601781" y="80010"/>
                    <a:pt x="3625031" y="80010"/>
                  </a:cubicBezTo>
                  <a:lnTo>
                    <a:pt x="3737961" y="77470"/>
                  </a:lnTo>
                  <a:lnTo>
                    <a:pt x="3714711" y="74930"/>
                  </a:lnTo>
                  <a:lnTo>
                    <a:pt x="3764533" y="74930"/>
                  </a:lnTo>
                  <a:cubicBezTo>
                    <a:pt x="3781140" y="78740"/>
                    <a:pt x="3811033" y="81280"/>
                    <a:pt x="3830962" y="83820"/>
                  </a:cubicBezTo>
                  <a:lnTo>
                    <a:pt x="3834283" y="77470"/>
                  </a:lnTo>
                  <a:lnTo>
                    <a:pt x="3837605" y="82550"/>
                  </a:lnTo>
                  <a:cubicBezTo>
                    <a:pt x="3847569" y="81280"/>
                    <a:pt x="3910677" y="82550"/>
                    <a:pt x="3963820" y="82550"/>
                  </a:cubicBezTo>
                  <a:lnTo>
                    <a:pt x="4116608" y="82550"/>
                  </a:lnTo>
                  <a:lnTo>
                    <a:pt x="4116608" y="78740"/>
                  </a:lnTo>
                  <a:cubicBezTo>
                    <a:pt x="4129894" y="78740"/>
                    <a:pt x="4139858" y="78740"/>
                    <a:pt x="4153144" y="77470"/>
                  </a:cubicBezTo>
                  <a:lnTo>
                    <a:pt x="4156465" y="77470"/>
                  </a:lnTo>
                  <a:cubicBezTo>
                    <a:pt x="4193001" y="76200"/>
                    <a:pt x="4232859" y="74930"/>
                    <a:pt x="4279359" y="73660"/>
                  </a:cubicBezTo>
                  <a:cubicBezTo>
                    <a:pt x="4276038" y="74930"/>
                    <a:pt x="4276038" y="76200"/>
                    <a:pt x="4272716" y="77470"/>
                  </a:cubicBezTo>
                  <a:cubicBezTo>
                    <a:pt x="4269395" y="83820"/>
                    <a:pt x="4289323" y="87630"/>
                    <a:pt x="4299288" y="88900"/>
                  </a:cubicBezTo>
                  <a:lnTo>
                    <a:pt x="4305931" y="88900"/>
                  </a:lnTo>
                  <a:cubicBezTo>
                    <a:pt x="4395610" y="90170"/>
                    <a:pt x="4412218" y="88900"/>
                    <a:pt x="4425504" y="85090"/>
                  </a:cubicBezTo>
                  <a:cubicBezTo>
                    <a:pt x="4428825" y="83820"/>
                    <a:pt x="4435468" y="82550"/>
                    <a:pt x="4511861" y="83820"/>
                  </a:cubicBezTo>
                  <a:lnTo>
                    <a:pt x="4518504" y="83820"/>
                  </a:lnTo>
                  <a:cubicBezTo>
                    <a:pt x="4528469" y="82550"/>
                    <a:pt x="4535112" y="81280"/>
                    <a:pt x="4538433" y="80010"/>
                  </a:cubicBezTo>
                  <a:cubicBezTo>
                    <a:pt x="4624791" y="78740"/>
                    <a:pt x="4654684" y="77470"/>
                    <a:pt x="4677934" y="76200"/>
                  </a:cubicBezTo>
                  <a:lnTo>
                    <a:pt x="4760971" y="78740"/>
                  </a:lnTo>
                  <a:cubicBezTo>
                    <a:pt x="4790864" y="80010"/>
                    <a:pt x="4807471" y="80010"/>
                    <a:pt x="4817436" y="81280"/>
                  </a:cubicBezTo>
                  <a:lnTo>
                    <a:pt x="4817436" y="90170"/>
                  </a:lnTo>
                  <a:lnTo>
                    <a:pt x="5212690" y="92710"/>
                  </a:lnTo>
                  <a:lnTo>
                    <a:pt x="5199404" y="91440"/>
                  </a:lnTo>
                  <a:cubicBezTo>
                    <a:pt x="5225975" y="90170"/>
                    <a:pt x="5279119" y="87630"/>
                    <a:pt x="5315655" y="87630"/>
                  </a:cubicBezTo>
                  <a:cubicBezTo>
                    <a:pt x="5395370" y="85090"/>
                    <a:pt x="5428585" y="83820"/>
                    <a:pt x="5440865" y="81280"/>
                  </a:cubicBezTo>
                  <a:lnTo>
                    <a:pt x="5451025" y="81280"/>
                  </a:lnTo>
                  <a:lnTo>
                    <a:pt x="5453565" y="85090"/>
                  </a:lnTo>
                  <a:lnTo>
                    <a:pt x="5453565" y="63500"/>
                  </a:lnTo>
                  <a:lnTo>
                    <a:pt x="5456105" y="63500"/>
                  </a:lnTo>
                  <a:lnTo>
                    <a:pt x="5454835" y="85090"/>
                  </a:lnTo>
                  <a:lnTo>
                    <a:pt x="5458645" y="83820"/>
                  </a:lnTo>
                  <a:cubicBezTo>
                    <a:pt x="5464995" y="82550"/>
                    <a:pt x="5490395" y="81280"/>
                    <a:pt x="5517065" y="80010"/>
                  </a:cubicBezTo>
                  <a:lnTo>
                    <a:pt x="5517065" y="85090"/>
                  </a:lnTo>
                  <a:cubicBezTo>
                    <a:pt x="5541195" y="86360"/>
                    <a:pt x="5561515" y="85090"/>
                    <a:pt x="5581835" y="82550"/>
                  </a:cubicBezTo>
                  <a:cubicBezTo>
                    <a:pt x="5608505" y="80010"/>
                    <a:pt x="5635175" y="77470"/>
                    <a:pt x="5672005" y="82550"/>
                  </a:cubicBezTo>
                  <a:cubicBezTo>
                    <a:pt x="5680895" y="82550"/>
                    <a:pt x="5693595" y="85090"/>
                    <a:pt x="5706295" y="86360"/>
                  </a:cubicBezTo>
                  <a:cubicBezTo>
                    <a:pt x="5734235" y="90170"/>
                    <a:pt x="5744395" y="91440"/>
                    <a:pt x="5749475" y="86360"/>
                  </a:cubicBezTo>
                  <a:lnTo>
                    <a:pt x="5750745" y="85090"/>
                  </a:lnTo>
                  <a:cubicBezTo>
                    <a:pt x="5758365" y="85090"/>
                    <a:pt x="5765985" y="85090"/>
                    <a:pt x="5774875" y="83820"/>
                  </a:cubicBezTo>
                  <a:cubicBezTo>
                    <a:pt x="5797735" y="82550"/>
                    <a:pt x="5820595" y="81280"/>
                    <a:pt x="5847265" y="85090"/>
                  </a:cubicBezTo>
                  <a:lnTo>
                    <a:pt x="5849805" y="85090"/>
                  </a:lnTo>
                  <a:cubicBezTo>
                    <a:pt x="5851075" y="85090"/>
                    <a:pt x="5852345" y="85090"/>
                    <a:pt x="5852345" y="83820"/>
                  </a:cubicBezTo>
                  <a:lnTo>
                    <a:pt x="5866315" y="86360"/>
                  </a:lnTo>
                  <a:cubicBezTo>
                    <a:pt x="5879015" y="88900"/>
                    <a:pt x="5901875" y="87630"/>
                    <a:pt x="5922195" y="86360"/>
                  </a:cubicBezTo>
                  <a:cubicBezTo>
                    <a:pt x="5932355" y="86360"/>
                    <a:pt x="5943785" y="85090"/>
                    <a:pt x="5950135" y="85090"/>
                  </a:cubicBezTo>
                  <a:lnTo>
                    <a:pt x="5951405" y="90170"/>
                  </a:lnTo>
                  <a:cubicBezTo>
                    <a:pt x="5972995" y="83820"/>
                    <a:pt x="5999665" y="83820"/>
                    <a:pt x="6030145" y="85090"/>
                  </a:cubicBezTo>
                  <a:cubicBezTo>
                    <a:pt x="6054275" y="86360"/>
                    <a:pt x="6082215" y="86360"/>
                    <a:pt x="6111425" y="83820"/>
                  </a:cubicBezTo>
                  <a:lnTo>
                    <a:pt x="6107615" y="87630"/>
                  </a:lnTo>
                  <a:lnTo>
                    <a:pt x="6130475" y="85090"/>
                  </a:lnTo>
                  <a:cubicBezTo>
                    <a:pt x="6133015" y="85090"/>
                    <a:pt x="6135555" y="85090"/>
                    <a:pt x="6139365" y="83820"/>
                  </a:cubicBezTo>
                  <a:lnTo>
                    <a:pt x="6140635" y="90170"/>
                  </a:lnTo>
                  <a:cubicBezTo>
                    <a:pt x="6157145" y="88900"/>
                    <a:pt x="6173655" y="87630"/>
                    <a:pt x="6195245" y="88900"/>
                  </a:cubicBezTo>
                  <a:lnTo>
                    <a:pt x="6199055" y="88900"/>
                  </a:lnTo>
                  <a:lnTo>
                    <a:pt x="6209215" y="90170"/>
                  </a:lnTo>
                  <a:lnTo>
                    <a:pt x="6209215" y="109220"/>
                  </a:lnTo>
                  <a:lnTo>
                    <a:pt x="6221915" y="109220"/>
                  </a:lnTo>
                  <a:lnTo>
                    <a:pt x="6221915" y="115570"/>
                  </a:lnTo>
                  <a:cubicBezTo>
                    <a:pt x="6220645" y="129540"/>
                    <a:pt x="6219375" y="138430"/>
                    <a:pt x="6216835" y="148590"/>
                  </a:cubicBezTo>
                  <a:lnTo>
                    <a:pt x="6216835" y="151130"/>
                  </a:lnTo>
                  <a:cubicBezTo>
                    <a:pt x="6211755" y="176530"/>
                    <a:pt x="6207945" y="201930"/>
                    <a:pt x="6209215" y="271780"/>
                  </a:cubicBezTo>
                  <a:lnTo>
                    <a:pt x="6213025" y="271780"/>
                  </a:lnTo>
                  <a:cubicBezTo>
                    <a:pt x="6211755" y="293370"/>
                    <a:pt x="6210485" y="311150"/>
                    <a:pt x="6207945" y="321310"/>
                  </a:cubicBezTo>
                  <a:cubicBezTo>
                    <a:pt x="6207945" y="369570"/>
                    <a:pt x="6209215" y="372110"/>
                    <a:pt x="6215565" y="372110"/>
                  </a:cubicBezTo>
                  <a:cubicBezTo>
                    <a:pt x="6215565" y="384810"/>
                    <a:pt x="6216835" y="394970"/>
                    <a:pt x="6219375" y="407670"/>
                  </a:cubicBezTo>
                  <a:cubicBezTo>
                    <a:pt x="6220645" y="417830"/>
                    <a:pt x="6223185" y="429260"/>
                    <a:pt x="6223185" y="443230"/>
                  </a:cubicBezTo>
                  <a:lnTo>
                    <a:pt x="6218105" y="443230"/>
                  </a:lnTo>
                  <a:lnTo>
                    <a:pt x="6218105" y="449580"/>
                  </a:lnTo>
                  <a:cubicBezTo>
                    <a:pt x="6215565" y="513080"/>
                    <a:pt x="6219375" y="520700"/>
                    <a:pt x="6223185" y="528320"/>
                  </a:cubicBezTo>
                  <a:cubicBezTo>
                    <a:pt x="6224455" y="530860"/>
                    <a:pt x="6225725" y="534670"/>
                    <a:pt x="6226995" y="544830"/>
                  </a:cubicBezTo>
                  <a:lnTo>
                    <a:pt x="6218105" y="546100"/>
                  </a:lnTo>
                  <a:close/>
                  <a:moveTo>
                    <a:pt x="6221915" y="756920"/>
                  </a:moveTo>
                  <a:lnTo>
                    <a:pt x="6219375" y="751840"/>
                  </a:lnTo>
                  <a:lnTo>
                    <a:pt x="6220645" y="745490"/>
                  </a:lnTo>
                  <a:cubicBezTo>
                    <a:pt x="6221915" y="750570"/>
                    <a:pt x="6221915" y="754380"/>
                    <a:pt x="6221915" y="756920"/>
                  </a:cubicBezTo>
                  <a:close/>
                  <a:moveTo>
                    <a:pt x="73660" y="2716530"/>
                  </a:moveTo>
                  <a:lnTo>
                    <a:pt x="76200" y="2721610"/>
                  </a:lnTo>
                  <a:lnTo>
                    <a:pt x="74930" y="2727960"/>
                  </a:lnTo>
                  <a:cubicBezTo>
                    <a:pt x="73660" y="2724150"/>
                    <a:pt x="73660" y="2720340"/>
                    <a:pt x="73660" y="2716530"/>
                  </a:cubicBezTo>
                  <a:close/>
                  <a:moveTo>
                    <a:pt x="6257475" y="628650"/>
                  </a:moveTo>
                  <a:lnTo>
                    <a:pt x="6257475" y="619760"/>
                  </a:lnTo>
                  <a:cubicBezTo>
                    <a:pt x="6257475" y="623570"/>
                    <a:pt x="6258745" y="626110"/>
                    <a:pt x="6258745" y="628650"/>
                  </a:cubicBezTo>
                  <a:lnTo>
                    <a:pt x="6257475" y="628650"/>
                  </a:lnTo>
                  <a:close/>
                  <a:moveTo>
                    <a:pt x="6286685" y="1320800"/>
                  </a:moveTo>
                  <a:lnTo>
                    <a:pt x="6282875" y="1319530"/>
                  </a:lnTo>
                  <a:cubicBezTo>
                    <a:pt x="6284145" y="1319530"/>
                    <a:pt x="6285415" y="1320800"/>
                    <a:pt x="6286685" y="1320800"/>
                  </a:cubicBezTo>
                  <a:close/>
                </a:path>
              </a:pathLst>
            </a:custGeom>
            <a:solidFill>
              <a:srgbClr val="AD9472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399755" y="862206"/>
            <a:ext cx="13462708" cy="2414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4"/>
              </a:lnSpc>
            </a:pPr>
            <a:r>
              <a:rPr lang="en-US" sz="11978">
                <a:solidFill>
                  <a:srgbClr val="5F1A1F"/>
                </a:solidFill>
                <a:latin typeface="Open Sans Italics"/>
              </a:rPr>
              <a:t>Основные моменты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4120" y="3412526"/>
            <a:ext cx="15179761" cy="563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21305" lvl="1" indent="-610652">
              <a:lnSpc>
                <a:spcPts val="7466"/>
              </a:lnSpc>
              <a:buFont typeface="Arial"/>
              <a:buChar char="•"/>
            </a:pPr>
            <a:r>
              <a:rPr lang="en-US" sz="5656">
                <a:solidFill>
                  <a:srgbClr val="1D1B1E"/>
                </a:solidFill>
                <a:latin typeface="Open Sans"/>
              </a:rPr>
              <a:t>Наступление польских войск </a:t>
            </a:r>
          </a:p>
          <a:p>
            <a:pPr marL="1221305" lvl="1" indent="-610652">
              <a:lnSpc>
                <a:spcPts val="7466"/>
              </a:lnSpc>
              <a:buFont typeface="Arial"/>
              <a:buChar char="•"/>
            </a:pPr>
            <a:r>
              <a:rPr lang="en-US" sz="5656">
                <a:solidFill>
                  <a:srgbClr val="1D1B1E"/>
                </a:solidFill>
                <a:latin typeface="Open Sans"/>
              </a:rPr>
              <a:t>Оккупационный режим</a:t>
            </a:r>
          </a:p>
          <a:p>
            <a:pPr marL="1221305" lvl="1" indent="-610652">
              <a:lnSpc>
                <a:spcPts val="7466"/>
              </a:lnSpc>
              <a:buFont typeface="Arial"/>
              <a:buChar char="•"/>
            </a:pPr>
            <a:r>
              <a:rPr lang="en-US" sz="5656">
                <a:solidFill>
                  <a:srgbClr val="1D1B1E"/>
                </a:solidFill>
                <a:latin typeface="Open Sans"/>
              </a:rPr>
              <a:t>Борьба против польских интервентов</a:t>
            </a:r>
          </a:p>
          <a:p>
            <a:pPr marL="1221305" lvl="1" indent="-610652">
              <a:lnSpc>
                <a:spcPts val="7466"/>
              </a:lnSpc>
              <a:buFont typeface="Arial"/>
              <a:buChar char="•"/>
            </a:pPr>
            <a:r>
              <a:rPr lang="en-US" sz="5656">
                <a:solidFill>
                  <a:srgbClr val="1D1B1E"/>
                </a:solidFill>
                <a:latin typeface="Open Sans"/>
              </a:rPr>
              <a:t>Военные действия на фронте в 1920</a:t>
            </a:r>
          </a:p>
          <a:p>
            <a:pPr marL="1221305" lvl="1" indent="-610652">
              <a:lnSpc>
                <a:spcPts val="7466"/>
              </a:lnSpc>
              <a:buFont typeface="Arial"/>
              <a:buChar char="•"/>
            </a:pPr>
            <a:r>
              <a:rPr lang="en-US" sz="5656">
                <a:solidFill>
                  <a:srgbClr val="1D1B1E"/>
                </a:solidFill>
                <a:latin typeface="Open Sans"/>
              </a:rPr>
              <a:t>Декларация и Рижский мирный договор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45418">
            <a:off x="-5537390" y="8527157"/>
            <a:ext cx="7697726" cy="111708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4200">
            <a:off x="1092307" y="3378966"/>
            <a:ext cx="3217771" cy="9090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16670">
            <a:off x="8984362" y="5169459"/>
            <a:ext cx="2123541" cy="599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94308">
            <a:off x="7470027" y="9426708"/>
            <a:ext cx="1985846" cy="90604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524270" y="4804564"/>
            <a:ext cx="6436365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>
                <a:solidFill>
                  <a:srgbClr val="EFEBE0"/>
                </a:solidFill>
                <a:latin typeface="Open Sans Italics"/>
              </a:rPr>
              <a:t>хотели Беларусь и Литву, где была советская власть в состав Польши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1375357"/>
            <a:ext cx="6436365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EFEBE0"/>
                </a:solidFill>
                <a:latin typeface="Open Sans Bold Italics"/>
              </a:rPr>
              <a:t>Ноябрь 1918</a:t>
            </a:r>
            <a:r>
              <a:rPr lang="en-US" sz="3999">
                <a:solidFill>
                  <a:srgbClr val="EFEBE0"/>
                </a:solidFill>
                <a:latin typeface="Open Sans Italics"/>
              </a:rPr>
              <a:t> возродилось Польское государство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34883" y="2816966"/>
            <a:ext cx="7616308" cy="203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EFEBE0"/>
                </a:solidFill>
                <a:latin typeface="Open Sans"/>
              </a:rPr>
              <a:t>Правительство Ю.Пилсудского выступило </a:t>
            </a:r>
            <a:r>
              <a:rPr lang="en-US" sz="3899">
                <a:solidFill>
                  <a:srgbClr val="EFEBE0"/>
                </a:solidFill>
                <a:latin typeface="Open Sans Bold"/>
              </a:rPr>
              <a:t>ЗА</a:t>
            </a:r>
            <a:r>
              <a:rPr lang="en-US" sz="3899">
                <a:solidFill>
                  <a:srgbClr val="EFEBE0"/>
                </a:solidFill>
                <a:latin typeface="Open Sans"/>
              </a:rPr>
              <a:t> восстановление границ </a:t>
            </a:r>
            <a:r>
              <a:rPr lang="en-US" sz="3899">
                <a:solidFill>
                  <a:srgbClr val="EFEBE0"/>
                </a:solidFill>
                <a:latin typeface="Open Sans Bold"/>
              </a:rPr>
              <a:t>1772 г.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69115" y="6868782"/>
            <a:ext cx="7528186" cy="185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EFEBE0"/>
                </a:solidFill>
                <a:latin typeface="Open Sans Bold Italics"/>
              </a:rPr>
              <a:t>февраль 1919 началась польско-советская война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052516" cy="1717040"/>
          </a:xfrm>
        </p:grpSpPr>
        <p:sp>
          <p:nvSpPr>
            <p:cNvPr id="3" name="Freeform 3"/>
            <p:cNvSpPr/>
            <p:nvPr/>
          </p:nvSpPr>
          <p:spPr>
            <a:xfrm>
              <a:off x="0" y="-2540"/>
              <a:ext cx="3052516" cy="1719580"/>
            </a:xfrm>
            <a:custGeom>
              <a:avLst/>
              <a:gdLst/>
              <a:ahLst/>
              <a:cxnLst/>
              <a:rect l="l" t="t" r="r" b="b"/>
              <a:pathLst>
                <a:path w="3052516" h="1719580">
                  <a:moveTo>
                    <a:pt x="3049976" y="859168"/>
                  </a:moveTo>
                  <a:lnTo>
                    <a:pt x="3052516" y="859168"/>
                  </a:lnTo>
                  <a:lnTo>
                    <a:pt x="3046166" y="859168"/>
                  </a:lnTo>
                  <a:lnTo>
                    <a:pt x="3046166" y="859168"/>
                  </a:lnTo>
                  <a:cubicBezTo>
                    <a:pt x="3046166" y="859168"/>
                    <a:pt x="3044896" y="859168"/>
                    <a:pt x="3043626" y="859168"/>
                  </a:cubicBezTo>
                  <a:lnTo>
                    <a:pt x="3043626" y="859168"/>
                  </a:lnTo>
                  <a:lnTo>
                    <a:pt x="3042356" y="859168"/>
                  </a:lnTo>
                  <a:cubicBezTo>
                    <a:pt x="3041086" y="859168"/>
                    <a:pt x="3037276" y="859168"/>
                    <a:pt x="3036006" y="859168"/>
                  </a:cubicBezTo>
                  <a:cubicBezTo>
                    <a:pt x="3036006" y="859168"/>
                    <a:pt x="3037276" y="859168"/>
                    <a:pt x="3038546" y="859168"/>
                  </a:cubicBezTo>
                  <a:cubicBezTo>
                    <a:pt x="3038546" y="859168"/>
                    <a:pt x="3039816" y="859168"/>
                    <a:pt x="3039816" y="859168"/>
                  </a:cubicBezTo>
                  <a:lnTo>
                    <a:pt x="3043626" y="859168"/>
                  </a:lnTo>
                  <a:lnTo>
                    <a:pt x="3043626" y="847090"/>
                  </a:lnTo>
                  <a:lnTo>
                    <a:pt x="3047436" y="847090"/>
                  </a:lnTo>
                  <a:lnTo>
                    <a:pt x="3047436" y="816610"/>
                  </a:lnTo>
                  <a:cubicBezTo>
                    <a:pt x="3049976" y="781050"/>
                    <a:pt x="3052516" y="726440"/>
                    <a:pt x="3049976" y="692150"/>
                  </a:cubicBezTo>
                  <a:cubicBezTo>
                    <a:pt x="3051246" y="674370"/>
                    <a:pt x="3048706" y="652780"/>
                    <a:pt x="3047436" y="641350"/>
                  </a:cubicBezTo>
                  <a:lnTo>
                    <a:pt x="3048706" y="641350"/>
                  </a:lnTo>
                  <a:lnTo>
                    <a:pt x="3044896" y="542290"/>
                  </a:lnTo>
                  <a:lnTo>
                    <a:pt x="3046166" y="541020"/>
                  </a:lnTo>
                  <a:lnTo>
                    <a:pt x="3046166" y="537210"/>
                  </a:lnTo>
                  <a:cubicBezTo>
                    <a:pt x="3046166" y="502920"/>
                    <a:pt x="3044896" y="468630"/>
                    <a:pt x="3044896" y="431800"/>
                  </a:cubicBezTo>
                  <a:cubicBezTo>
                    <a:pt x="3042356" y="361950"/>
                    <a:pt x="3041086" y="290830"/>
                    <a:pt x="3047436" y="213360"/>
                  </a:cubicBezTo>
                  <a:lnTo>
                    <a:pt x="3047436" y="207010"/>
                  </a:lnTo>
                  <a:cubicBezTo>
                    <a:pt x="3046166" y="191770"/>
                    <a:pt x="3046166" y="176530"/>
                    <a:pt x="3046166" y="158750"/>
                  </a:cubicBezTo>
                  <a:lnTo>
                    <a:pt x="3046166" y="80010"/>
                  </a:lnTo>
                  <a:lnTo>
                    <a:pt x="3051246" y="59690"/>
                  </a:lnTo>
                  <a:lnTo>
                    <a:pt x="3051246" y="8890"/>
                  </a:lnTo>
                  <a:lnTo>
                    <a:pt x="3044896" y="8890"/>
                  </a:lnTo>
                  <a:cubicBezTo>
                    <a:pt x="3006796" y="8890"/>
                    <a:pt x="2950916" y="7620"/>
                    <a:pt x="2935676" y="7620"/>
                  </a:cubicBezTo>
                  <a:cubicBezTo>
                    <a:pt x="2907736" y="7620"/>
                    <a:pt x="2892496" y="7620"/>
                    <a:pt x="2884876" y="8890"/>
                  </a:cubicBezTo>
                  <a:cubicBezTo>
                    <a:pt x="2851856" y="0"/>
                    <a:pt x="2773116" y="1270"/>
                    <a:pt x="2696916" y="3810"/>
                  </a:cubicBezTo>
                  <a:cubicBezTo>
                    <a:pt x="2658816" y="5080"/>
                    <a:pt x="2621986" y="5080"/>
                    <a:pt x="2596586" y="3810"/>
                  </a:cubicBezTo>
                  <a:lnTo>
                    <a:pt x="2592776" y="3810"/>
                  </a:lnTo>
                  <a:lnTo>
                    <a:pt x="2590236" y="10160"/>
                  </a:lnTo>
                  <a:cubicBezTo>
                    <a:pt x="2539436" y="10160"/>
                    <a:pt x="2489906" y="11430"/>
                    <a:pt x="2425136" y="13970"/>
                  </a:cubicBezTo>
                  <a:lnTo>
                    <a:pt x="2413706" y="13970"/>
                  </a:lnTo>
                  <a:lnTo>
                    <a:pt x="2414976" y="16510"/>
                  </a:lnTo>
                  <a:lnTo>
                    <a:pt x="2381956" y="16510"/>
                  </a:lnTo>
                  <a:lnTo>
                    <a:pt x="2381956" y="21590"/>
                  </a:lnTo>
                  <a:cubicBezTo>
                    <a:pt x="2359096" y="21590"/>
                    <a:pt x="2334966" y="20320"/>
                    <a:pt x="2308296" y="19050"/>
                  </a:cubicBezTo>
                  <a:cubicBezTo>
                    <a:pt x="2285435" y="17780"/>
                    <a:pt x="2262576" y="17780"/>
                    <a:pt x="2239716" y="16510"/>
                  </a:cubicBezTo>
                  <a:lnTo>
                    <a:pt x="2239716" y="15240"/>
                  </a:lnTo>
                  <a:cubicBezTo>
                    <a:pt x="2232096" y="13970"/>
                    <a:pt x="2223206" y="13970"/>
                    <a:pt x="2215585" y="12700"/>
                  </a:cubicBezTo>
                  <a:lnTo>
                    <a:pt x="2214316" y="44450"/>
                  </a:lnTo>
                  <a:lnTo>
                    <a:pt x="2210506" y="44450"/>
                  </a:lnTo>
                  <a:lnTo>
                    <a:pt x="2210506" y="13970"/>
                  </a:lnTo>
                  <a:cubicBezTo>
                    <a:pt x="2169488" y="10160"/>
                    <a:pt x="2129660" y="12700"/>
                    <a:pt x="2090803" y="15240"/>
                  </a:cubicBezTo>
                  <a:cubicBezTo>
                    <a:pt x="2050975" y="17780"/>
                    <a:pt x="2013090" y="20320"/>
                    <a:pt x="1978119" y="16510"/>
                  </a:cubicBezTo>
                  <a:cubicBezTo>
                    <a:pt x="1961605" y="17780"/>
                    <a:pt x="1948976" y="17780"/>
                    <a:pt x="1938291" y="16510"/>
                  </a:cubicBezTo>
                  <a:lnTo>
                    <a:pt x="1938291" y="15240"/>
                  </a:lnTo>
                  <a:lnTo>
                    <a:pt x="1905263" y="12700"/>
                  </a:lnTo>
                  <a:lnTo>
                    <a:pt x="1905263" y="16510"/>
                  </a:lnTo>
                  <a:cubicBezTo>
                    <a:pt x="1894577" y="16510"/>
                    <a:pt x="1882920" y="17780"/>
                    <a:pt x="1870292" y="17780"/>
                  </a:cubicBezTo>
                  <a:lnTo>
                    <a:pt x="1862520" y="12700"/>
                  </a:lnTo>
                  <a:lnTo>
                    <a:pt x="1857663" y="12700"/>
                  </a:lnTo>
                  <a:cubicBezTo>
                    <a:pt x="1845035" y="11430"/>
                    <a:pt x="1839206" y="11430"/>
                    <a:pt x="1837263" y="19050"/>
                  </a:cubicBezTo>
                  <a:lnTo>
                    <a:pt x="1837263" y="21590"/>
                  </a:lnTo>
                  <a:cubicBezTo>
                    <a:pt x="1832406" y="22860"/>
                    <a:pt x="1827549" y="22860"/>
                    <a:pt x="1823664" y="24130"/>
                  </a:cubicBezTo>
                  <a:cubicBezTo>
                    <a:pt x="1813950" y="19050"/>
                    <a:pt x="1801321" y="20320"/>
                    <a:pt x="1786750" y="20320"/>
                  </a:cubicBezTo>
                  <a:cubicBezTo>
                    <a:pt x="1772179" y="21590"/>
                    <a:pt x="1756636" y="21590"/>
                    <a:pt x="1745950" y="16510"/>
                  </a:cubicBezTo>
                  <a:lnTo>
                    <a:pt x="1744979" y="15240"/>
                  </a:lnTo>
                  <a:lnTo>
                    <a:pt x="1743036" y="15240"/>
                  </a:lnTo>
                  <a:cubicBezTo>
                    <a:pt x="1738179" y="16510"/>
                    <a:pt x="1718751" y="17780"/>
                    <a:pt x="1700294" y="19050"/>
                  </a:cubicBezTo>
                  <a:cubicBezTo>
                    <a:pt x="1682808" y="20320"/>
                    <a:pt x="1663380" y="21590"/>
                    <a:pt x="1647837" y="22860"/>
                  </a:cubicBezTo>
                  <a:cubicBezTo>
                    <a:pt x="1644923" y="20320"/>
                    <a:pt x="1639095" y="19050"/>
                    <a:pt x="1632295" y="19050"/>
                  </a:cubicBezTo>
                  <a:cubicBezTo>
                    <a:pt x="1609952" y="20320"/>
                    <a:pt x="1584695" y="21590"/>
                    <a:pt x="1553610" y="21590"/>
                  </a:cubicBezTo>
                  <a:lnTo>
                    <a:pt x="1552638" y="20320"/>
                  </a:lnTo>
                  <a:lnTo>
                    <a:pt x="1547781" y="21590"/>
                  </a:lnTo>
                  <a:cubicBezTo>
                    <a:pt x="1527381" y="21590"/>
                    <a:pt x="1506982" y="20320"/>
                    <a:pt x="1486582" y="20320"/>
                  </a:cubicBezTo>
                  <a:lnTo>
                    <a:pt x="1486582" y="17780"/>
                  </a:lnTo>
                  <a:cubicBezTo>
                    <a:pt x="1480753" y="19050"/>
                    <a:pt x="1474925" y="19050"/>
                    <a:pt x="1470068" y="20320"/>
                  </a:cubicBezTo>
                  <a:lnTo>
                    <a:pt x="1462296" y="20320"/>
                  </a:lnTo>
                  <a:cubicBezTo>
                    <a:pt x="1414697" y="19050"/>
                    <a:pt x="1365155" y="17780"/>
                    <a:pt x="1314641" y="17780"/>
                  </a:cubicBezTo>
                  <a:lnTo>
                    <a:pt x="1312698" y="17780"/>
                  </a:lnTo>
                  <a:lnTo>
                    <a:pt x="1309784" y="22860"/>
                  </a:lnTo>
                  <a:lnTo>
                    <a:pt x="1309784" y="27940"/>
                  </a:lnTo>
                  <a:lnTo>
                    <a:pt x="1307841" y="27940"/>
                  </a:lnTo>
                  <a:lnTo>
                    <a:pt x="1247613" y="16510"/>
                  </a:lnTo>
                  <a:cubicBezTo>
                    <a:pt x="1238871" y="16510"/>
                    <a:pt x="1234014" y="19050"/>
                    <a:pt x="1228185" y="20320"/>
                  </a:cubicBezTo>
                  <a:cubicBezTo>
                    <a:pt x="1219442" y="22860"/>
                    <a:pt x="1211671" y="26670"/>
                    <a:pt x="1186414" y="21590"/>
                  </a:cubicBezTo>
                  <a:lnTo>
                    <a:pt x="1186414" y="24130"/>
                  </a:lnTo>
                  <a:lnTo>
                    <a:pt x="1125215" y="24130"/>
                  </a:lnTo>
                  <a:cubicBezTo>
                    <a:pt x="1054301" y="24130"/>
                    <a:pt x="972702" y="24130"/>
                    <a:pt x="909560" y="19050"/>
                  </a:cubicBezTo>
                  <a:lnTo>
                    <a:pt x="883332" y="17780"/>
                  </a:lnTo>
                  <a:lnTo>
                    <a:pt x="894018" y="24130"/>
                  </a:lnTo>
                  <a:lnTo>
                    <a:pt x="888189" y="24130"/>
                  </a:lnTo>
                  <a:cubicBezTo>
                    <a:pt x="862932" y="21590"/>
                    <a:pt x="848360" y="20320"/>
                    <a:pt x="840740" y="24130"/>
                  </a:cubicBezTo>
                  <a:lnTo>
                    <a:pt x="840740" y="21590"/>
                  </a:lnTo>
                  <a:cubicBezTo>
                    <a:pt x="839470" y="21590"/>
                    <a:pt x="839470" y="21590"/>
                    <a:pt x="838200" y="22860"/>
                  </a:cubicBezTo>
                  <a:cubicBezTo>
                    <a:pt x="836930" y="22860"/>
                    <a:pt x="835660" y="21590"/>
                    <a:pt x="833120" y="21590"/>
                  </a:cubicBezTo>
                  <a:lnTo>
                    <a:pt x="833120" y="15240"/>
                  </a:lnTo>
                  <a:cubicBezTo>
                    <a:pt x="797560" y="16510"/>
                    <a:pt x="768350" y="16510"/>
                    <a:pt x="742950" y="15240"/>
                  </a:cubicBezTo>
                  <a:cubicBezTo>
                    <a:pt x="713740" y="13970"/>
                    <a:pt x="687070" y="13970"/>
                    <a:pt x="659130" y="16510"/>
                  </a:cubicBezTo>
                  <a:cubicBezTo>
                    <a:pt x="657860" y="15240"/>
                    <a:pt x="656590" y="12700"/>
                    <a:pt x="652780" y="11430"/>
                  </a:cubicBezTo>
                  <a:lnTo>
                    <a:pt x="650240" y="11430"/>
                  </a:lnTo>
                  <a:cubicBezTo>
                    <a:pt x="646430" y="11430"/>
                    <a:pt x="643890" y="12700"/>
                    <a:pt x="641350" y="12700"/>
                  </a:cubicBezTo>
                  <a:lnTo>
                    <a:pt x="641350" y="7620"/>
                  </a:lnTo>
                  <a:cubicBezTo>
                    <a:pt x="572770" y="7620"/>
                    <a:pt x="551180" y="15240"/>
                    <a:pt x="541020" y="21590"/>
                  </a:cubicBezTo>
                  <a:cubicBezTo>
                    <a:pt x="486410" y="20320"/>
                    <a:pt x="438150" y="19050"/>
                    <a:pt x="391160" y="15240"/>
                  </a:cubicBezTo>
                  <a:lnTo>
                    <a:pt x="391160" y="20320"/>
                  </a:lnTo>
                  <a:lnTo>
                    <a:pt x="373380" y="20320"/>
                  </a:lnTo>
                  <a:lnTo>
                    <a:pt x="373380" y="22860"/>
                  </a:lnTo>
                  <a:lnTo>
                    <a:pt x="298450" y="22860"/>
                  </a:lnTo>
                  <a:lnTo>
                    <a:pt x="251460" y="19050"/>
                  </a:lnTo>
                  <a:lnTo>
                    <a:pt x="250190" y="19050"/>
                  </a:lnTo>
                  <a:cubicBezTo>
                    <a:pt x="240030" y="22860"/>
                    <a:pt x="205740" y="22860"/>
                    <a:pt x="173990" y="22860"/>
                  </a:cubicBezTo>
                  <a:cubicBezTo>
                    <a:pt x="146050" y="22860"/>
                    <a:pt x="120650" y="22860"/>
                    <a:pt x="107950" y="25400"/>
                  </a:cubicBezTo>
                  <a:lnTo>
                    <a:pt x="100330" y="27940"/>
                  </a:lnTo>
                  <a:lnTo>
                    <a:pt x="45720" y="27940"/>
                  </a:lnTo>
                  <a:lnTo>
                    <a:pt x="45720" y="34290"/>
                  </a:lnTo>
                  <a:lnTo>
                    <a:pt x="29210" y="34290"/>
                  </a:lnTo>
                  <a:lnTo>
                    <a:pt x="29210" y="40640"/>
                  </a:lnTo>
                  <a:cubicBezTo>
                    <a:pt x="29210" y="50800"/>
                    <a:pt x="29210" y="62230"/>
                    <a:pt x="27940" y="76200"/>
                  </a:cubicBezTo>
                  <a:lnTo>
                    <a:pt x="27940" y="87630"/>
                  </a:lnTo>
                  <a:cubicBezTo>
                    <a:pt x="27940" y="97790"/>
                    <a:pt x="27940" y="105410"/>
                    <a:pt x="26670" y="114300"/>
                  </a:cubicBezTo>
                  <a:lnTo>
                    <a:pt x="25400" y="130810"/>
                  </a:lnTo>
                  <a:cubicBezTo>
                    <a:pt x="21590" y="194310"/>
                    <a:pt x="22860" y="208280"/>
                    <a:pt x="22860" y="222250"/>
                  </a:cubicBezTo>
                  <a:cubicBezTo>
                    <a:pt x="24130" y="236220"/>
                    <a:pt x="24130" y="248920"/>
                    <a:pt x="20320" y="311150"/>
                  </a:cubicBezTo>
                  <a:lnTo>
                    <a:pt x="19050" y="328930"/>
                  </a:lnTo>
                  <a:lnTo>
                    <a:pt x="30480" y="316230"/>
                  </a:lnTo>
                  <a:cubicBezTo>
                    <a:pt x="31750" y="328930"/>
                    <a:pt x="29210" y="356870"/>
                    <a:pt x="27940" y="378460"/>
                  </a:cubicBezTo>
                  <a:cubicBezTo>
                    <a:pt x="26670" y="412750"/>
                    <a:pt x="22860" y="450850"/>
                    <a:pt x="25400" y="485140"/>
                  </a:cubicBezTo>
                  <a:lnTo>
                    <a:pt x="16510" y="457200"/>
                  </a:lnTo>
                  <a:lnTo>
                    <a:pt x="17780" y="504190"/>
                  </a:lnTo>
                  <a:cubicBezTo>
                    <a:pt x="17780" y="519430"/>
                    <a:pt x="19050" y="535940"/>
                    <a:pt x="19050" y="552450"/>
                  </a:cubicBezTo>
                  <a:cubicBezTo>
                    <a:pt x="16510" y="565150"/>
                    <a:pt x="13970" y="577850"/>
                    <a:pt x="12700" y="588010"/>
                  </a:cubicBezTo>
                  <a:lnTo>
                    <a:pt x="7620" y="588010"/>
                  </a:lnTo>
                  <a:cubicBezTo>
                    <a:pt x="3810" y="640080"/>
                    <a:pt x="5080" y="643890"/>
                    <a:pt x="8890" y="647700"/>
                  </a:cubicBezTo>
                  <a:cubicBezTo>
                    <a:pt x="10160" y="648970"/>
                    <a:pt x="12700" y="650240"/>
                    <a:pt x="13970" y="650240"/>
                  </a:cubicBezTo>
                  <a:cubicBezTo>
                    <a:pt x="15240" y="652780"/>
                    <a:pt x="16510" y="659130"/>
                    <a:pt x="16510" y="675640"/>
                  </a:cubicBezTo>
                  <a:cubicBezTo>
                    <a:pt x="15240" y="675640"/>
                    <a:pt x="13970" y="675640"/>
                    <a:pt x="11430" y="676910"/>
                  </a:cubicBezTo>
                  <a:cubicBezTo>
                    <a:pt x="6350" y="679450"/>
                    <a:pt x="5080" y="685800"/>
                    <a:pt x="5080" y="712470"/>
                  </a:cubicBezTo>
                  <a:cubicBezTo>
                    <a:pt x="3810" y="722630"/>
                    <a:pt x="5080" y="748030"/>
                    <a:pt x="7620" y="779780"/>
                  </a:cubicBezTo>
                  <a:cubicBezTo>
                    <a:pt x="8890" y="800100"/>
                    <a:pt x="10160" y="822960"/>
                    <a:pt x="11430" y="845820"/>
                  </a:cubicBezTo>
                  <a:lnTo>
                    <a:pt x="38100" y="845820"/>
                  </a:lnTo>
                  <a:lnTo>
                    <a:pt x="11430" y="845820"/>
                  </a:lnTo>
                  <a:lnTo>
                    <a:pt x="11430" y="857250"/>
                  </a:lnTo>
                  <a:cubicBezTo>
                    <a:pt x="7620" y="859168"/>
                    <a:pt x="6350" y="859168"/>
                    <a:pt x="6350" y="859168"/>
                  </a:cubicBezTo>
                  <a:lnTo>
                    <a:pt x="10160" y="859168"/>
                  </a:lnTo>
                  <a:lnTo>
                    <a:pt x="10160" y="859168"/>
                  </a:lnTo>
                  <a:lnTo>
                    <a:pt x="19050" y="859168"/>
                  </a:lnTo>
                  <a:lnTo>
                    <a:pt x="19050" y="859168"/>
                  </a:lnTo>
                  <a:lnTo>
                    <a:pt x="12700" y="859168"/>
                  </a:lnTo>
                  <a:lnTo>
                    <a:pt x="16510" y="859168"/>
                  </a:lnTo>
                  <a:lnTo>
                    <a:pt x="16510" y="859168"/>
                  </a:lnTo>
                  <a:cubicBezTo>
                    <a:pt x="13970" y="859168"/>
                    <a:pt x="10160" y="859168"/>
                    <a:pt x="16510" y="859168"/>
                  </a:cubicBezTo>
                  <a:cubicBezTo>
                    <a:pt x="16510" y="859168"/>
                    <a:pt x="16510" y="859168"/>
                    <a:pt x="15240" y="859168"/>
                  </a:cubicBezTo>
                  <a:lnTo>
                    <a:pt x="12700" y="859168"/>
                  </a:lnTo>
                  <a:lnTo>
                    <a:pt x="12700" y="859168"/>
                  </a:lnTo>
                  <a:cubicBezTo>
                    <a:pt x="13970" y="859168"/>
                    <a:pt x="13970" y="859168"/>
                    <a:pt x="15240" y="859168"/>
                  </a:cubicBezTo>
                  <a:cubicBezTo>
                    <a:pt x="16510" y="859168"/>
                    <a:pt x="19050" y="859168"/>
                    <a:pt x="21590" y="859168"/>
                  </a:cubicBezTo>
                  <a:cubicBezTo>
                    <a:pt x="21590" y="859168"/>
                    <a:pt x="20320" y="859168"/>
                    <a:pt x="20320" y="859168"/>
                  </a:cubicBezTo>
                  <a:cubicBezTo>
                    <a:pt x="20320" y="859168"/>
                    <a:pt x="19050" y="859168"/>
                    <a:pt x="19050" y="859168"/>
                  </a:cubicBezTo>
                  <a:lnTo>
                    <a:pt x="21590" y="859168"/>
                  </a:lnTo>
                  <a:lnTo>
                    <a:pt x="21590" y="859168"/>
                  </a:lnTo>
                  <a:cubicBezTo>
                    <a:pt x="15240" y="859168"/>
                    <a:pt x="17780" y="859168"/>
                    <a:pt x="20320" y="859168"/>
                  </a:cubicBezTo>
                  <a:cubicBezTo>
                    <a:pt x="21590" y="859168"/>
                    <a:pt x="24130" y="859168"/>
                    <a:pt x="20320" y="859168"/>
                  </a:cubicBezTo>
                  <a:lnTo>
                    <a:pt x="16510" y="859168"/>
                  </a:lnTo>
                  <a:lnTo>
                    <a:pt x="17780" y="859168"/>
                  </a:lnTo>
                  <a:lnTo>
                    <a:pt x="11430" y="859168"/>
                  </a:lnTo>
                  <a:cubicBezTo>
                    <a:pt x="11430" y="859168"/>
                    <a:pt x="10160" y="859168"/>
                    <a:pt x="10160" y="859168"/>
                  </a:cubicBezTo>
                  <a:lnTo>
                    <a:pt x="8890" y="859168"/>
                  </a:lnTo>
                  <a:lnTo>
                    <a:pt x="10160" y="859168"/>
                  </a:lnTo>
                  <a:lnTo>
                    <a:pt x="10160" y="859168"/>
                  </a:lnTo>
                  <a:lnTo>
                    <a:pt x="13970" y="859168"/>
                  </a:lnTo>
                  <a:lnTo>
                    <a:pt x="21590" y="859168"/>
                  </a:lnTo>
                  <a:cubicBezTo>
                    <a:pt x="22860" y="859168"/>
                    <a:pt x="22860" y="859168"/>
                    <a:pt x="24130" y="859168"/>
                  </a:cubicBezTo>
                  <a:lnTo>
                    <a:pt x="22860" y="859168"/>
                  </a:lnTo>
                  <a:lnTo>
                    <a:pt x="21590" y="859168"/>
                  </a:lnTo>
                  <a:cubicBezTo>
                    <a:pt x="20320" y="859168"/>
                    <a:pt x="20320" y="859168"/>
                    <a:pt x="20320" y="859168"/>
                  </a:cubicBezTo>
                  <a:cubicBezTo>
                    <a:pt x="17780" y="859168"/>
                    <a:pt x="15240" y="859168"/>
                    <a:pt x="13970" y="859168"/>
                  </a:cubicBezTo>
                  <a:lnTo>
                    <a:pt x="12700" y="859168"/>
                  </a:lnTo>
                  <a:lnTo>
                    <a:pt x="12700" y="859168"/>
                  </a:lnTo>
                  <a:cubicBezTo>
                    <a:pt x="13970" y="859168"/>
                    <a:pt x="15240" y="859168"/>
                    <a:pt x="16510" y="859168"/>
                  </a:cubicBezTo>
                  <a:cubicBezTo>
                    <a:pt x="16510" y="859168"/>
                    <a:pt x="19050" y="859168"/>
                    <a:pt x="22860" y="859168"/>
                  </a:cubicBezTo>
                  <a:lnTo>
                    <a:pt x="12700" y="859168"/>
                  </a:lnTo>
                  <a:cubicBezTo>
                    <a:pt x="8890" y="859168"/>
                    <a:pt x="8890" y="859168"/>
                    <a:pt x="8890" y="859168"/>
                  </a:cubicBezTo>
                  <a:cubicBezTo>
                    <a:pt x="8890" y="859168"/>
                    <a:pt x="8890" y="859168"/>
                    <a:pt x="5080" y="859168"/>
                  </a:cubicBezTo>
                  <a:lnTo>
                    <a:pt x="8890" y="859168"/>
                  </a:lnTo>
                  <a:cubicBezTo>
                    <a:pt x="10160" y="859168"/>
                    <a:pt x="10160" y="859168"/>
                    <a:pt x="10160" y="859168"/>
                  </a:cubicBezTo>
                  <a:cubicBezTo>
                    <a:pt x="10160" y="859168"/>
                    <a:pt x="10160" y="859168"/>
                    <a:pt x="12700" y="859168"/>
                  </a:cubicBezTo>
                  <a:cubicBezTo>
                    <a:pt x="10160" y="859168"/>
                    <a:pt x="8890" y="859168"/>
                    <a:pt x="8890" y="859168"/>
                  </a:cubicBezTo>
                  <a:cubicBezTo>
                    <a:pt x="7620" y="859168"/>
                    <a:pt x="7620" y="859168"/>
                    <a:pt x="2540" y="859168"/>
                  </a:cubicBezTo>
                  <a:lnTo>
                    <a:pt x="0" y="859168"/>
                  </a:lnTo>
                  <a:lnTo>
                    <a:pt x="6350" y="859168"/>
                  </a:lnTo>
                  <a:lnTo>
                    <a:pt x="6350" y="859168"/>
                  </a:lnTo>
                  <a:cubicBezTo>
                    <a:pt x="6350" y="859168"/>
                    <a:pt x="7620" y="859168"/>
                    <a:pt x="8890" y="859168"/>
                  </a:cubicBezTo>
                  <a:lnTo>
                    <a:pt x="8890" y="859168"/>
                  </a:lnTo>
                  <a:lnTo>
                    <a:pt x="10160" y="859168"/>
                  </a:lnTo>
                  <a:cubicBezTo>
                    <a:pt x="11430" y="859168"/>
                    <a:pt x="15240" y="859168"/>
                    <a:pt x="16510" y="859168"/>
                  </a:cubicBezTo>
                  <a:cubicBezTo>
                    <a:pt x="16510" y="859168"/>
                    <a:pt x="15240" y="859168"/>
                    <a:pt x="13970" y="859168"/>
                  </a:cubicBezTo>
                  <a:cubicBezTo>
                    <a:pt x="13970" y="859168"/>
                    <a:pt x="12700" y="859168"/>
                    <a:pt x="12700" y="859168"/>
                  </a:cubicBezTo>
                  <a:lnTo>
                    <a:pt x="8890" y="859168"/>
                  </a:lnTo>
                  <a:lnTo>
                    <a:pt x="8890" y="872490"/>
                  </a:lnTo>
                  <a:lnTo>
                    <a:pt x="6350" y="872490"/>
                  </a:lnTo>
                  <a:lnTo>
                    <a:pt x="6350" y="902970"/>
                  </a:lnTo>
                  <a:cubicBezTo>
                    <a:pt x="3810" y="938530"/>
                    <a:pt x="1270" y="993140"/>
                    <a:pt x="3810" y="1027430"/>
                  </a:cubicBezTo>
                  <a:cubicBezTo>
                    <a:pt x="2540" y="1045210"/>
                    <a:pt x="5080" y="1066800"/>
                    <a:pt x="6350" y="1078230"/>
                  </a:cubicBezTo>
                  <a:lnTo>
                    <a:pt x="5080" y="1078230"/>
                  </a:lnTo>
                  <a:lnTo>
                    <a:pt x="8890" y="1177290"/>
                  </a:lnTo>
                  <a:lnTo>
                    <a:pt x="7620" y="1178560"/>
                  </a:lnTo>
                  <a:lnTo>
                    <a:pt x="7620" y="1182370"/>
                  </a:lnTo>
                  <a:cubicBezTo>
                    <a:pt x="7620" y="1216660"/>
                    <a:pt x="8890" y="1250950"/>
                    <a:pt x="8890" y="1287780"/>
                  </a:cubicBezTo>
                  <a:cubicBezTo>
                    <a:pt x="11430" y="1357630"/>
                    <a:pt x="12700" y="1428750"/>
                    <a:pt x="6350" y="1506220"/>
                  </a:cubicBezTo>
                  <a:lnTo>
                    <a:pt x="6350" y="1512570"/>
                  </a:lnTo>
                  <a:cubicBezTo>
                    <a:pt x="7620" y="1527810"/>
                    <a:pt x="7620" y="1543050"/>
                    <a:pt x="7620" y="1560830"/>
                  </a:cubicBezTo>
                  <a:lnTo>
                    <a:pt x="7620" y="1639570"/>
                  </a:lnTo>
                  <a:lnTo>
                    <a:pt x="2540" y="1659890"/>
                  </a:lnTo>
                  <a:lnTo>
                    <a:pt x="2540" y="1710690"/>
                  </a:lnTo>
                  <a:lnTo>
                    <a:pt x="8890" y="1710690"/>
                  </a:lnTo>
                  <a:cubicBezTo>
                    <a:pt x="46990" y="1710690"/>
                    <a:pt x="102870" y="1711960"/>
                    <a:pt x="118110" y="1711960"/>
                  </a:cubicBezTo>
                  <a:cubicBezTo>
                    <a:pt x="146050" y="1711960"/>
                    <a:pt x="161290" y="1711960"/>
                    <a:pt x="168910" y="1710690"/>
                  </a:cubicBezTo>
                  <a:cubicBezTo>
                    <a:pt x="189230" y="1715770"/>
                    <a:pt x="227330" y="1717040"/>
                    <a:pt x="271780" y="1717040"/>
                  </a:cubicBezTo>
                  <a:cubicBezTo>
                    <a:pt x="298450" y="1717040"/>
                    <a:pt x="327660" y="1717040"/>
                    <a:pt x="356870" y="1715770"/>
                  </a:cubicBezTo>
                  <a:cubicBezTo>
                    <a:pt x="394970" y="1714500"/>
                    <a:pt x="431800" y="1714500"/>
                    <a:pt x="457200" y="1715770"/>
                  </a:cubicBezTo>
                  <a:lnTo>
                    <a:pt x="461010" y="1715770"/>
                  </a:lnTo>
                  <a:lnTo>
                    <a:pt x="463550" y="1709420"/>
                  </a:lnTo>
                  <a:cubicBezTo>
                    <a:pt x="514350" y="1709420"/>
                    <a:pt x="563880" y="1708150"/>
                    <a:pt x="628650" y="1705610"/>
                  </a:cubicBezTo>
                  <a:lnTo>
                    <a:pt x="640080" y="1705610"/>
                  </a:lnTo>
                  <a:lnTo>
                    <a:pt x="638810" y="1703070"/>
                  </a:lnTo>
                  <a:lnTo>
                    <a:pt x="671830" y="1703070"/>
                  </a:lnTo>
                  <a:lnTo>
                    <a:pt x="671830" y="1697990"/>
                  </a:lnTo>
                  <a:cubicBezTo>
                    <a:pt x="694690" y="1697990"/>
                    <a:pt x="718820" y="1699260"/>
                    <a:pt x="745490" y="1700530"/>
                  </a:cubicBezTo>
                  <a:cubicBezTo>
                    <a:pt x="763270" y="1701800"/>
                    <a:pt x="781050" y="1701800"/>
                    <a:pt x="798830" y="1703070"/>
                  </a:cubicBezTo>
                  <a:lnTo>
                    <a:pt x="798830" y="1714500"/>
                  </a:lnTo>
                  <a:lnTo>
                    <a:pt x="907617" y="1714500"/>
                  </a:lnTo>
                  <a:cubicBezTo>
                    <a:pt x="926074" y="1714500"/>
                    <a:pt x="943560" y="1713230"/>
                    <a:pt x="962017" y="1711960"/>
                  </a:cubicBezTo>
                  <a:cubicBezTo>
                    <a:pt x="1001845" y="1709420"/>
                    <a:pt x="1039730" y="1706880"/>
                    <a:pt x="1074701" y="1710690"/>
                  </a:cubicBezTo>
                  <a:cubicBezTo>
                    <a:pt x="1091215" y="1709420"/>
                    <a:pt x="1103844" y="1709420"/>
                    <a:pt x="1114529" y="1710690"/>
                  </a:cubicBezTo>
                  <a:lnTo>
                    <a:pt x="1114529" y="1711960"/>
                  </a:lnTo>
                  <a:lnTo>
                    <a:pt x="1121329" y="1711960"/>
                  </a:lnTo>
                  <a:lnTo>
                    <a:pt x="1146586" y="1714500"/>
                  </a:lnTo>
                  <a:lnTo>
                    <a:pt x="1146586" y="1710690"/>
                  </a:lnTo>
                  <a:cubicBezTo>
                    <a:pt x="1157272" y="1710690"/>
                    <a:pt x="1168929" y="1709420"/>
                    <a:pt x="1181557" y="1709420"/>
                  </a:cubicBezTo>
                  <a:lnTo>
                    <a:pt x="1190300" y="1715770"/>
                  </a:lnTo>
                  <a:lnTo>
                    <a:pt x="1196128" y="1715770"/>
                  </a:lnTo>
                  <a:cubicBezTo>
                    <a:pt x="1208757" y="1717040"/>
                    <a:pt x="1214585" y="1717040"/>
                    <a:pt x="1216528" y="1709420"/>
                  </a:cubicBezTo>
                  <a:lnTo>
                    <a:pt x="1216528" y="1706880"/>
                  </a:lnTo>
                  <a:cubicBezTo>
                    <a:pt x="1221385" y="1705610"/>
                    <a:pt x="1226242" y="1705610"/>
                    <a:pt x="1230128" y="1704340"/>
                  </a:cubicBezTo>
                  <a:cubicBezTo>
                    <a:pt x="1239842" y="1709420"/>
                    <a:pt x="1252470" y="1708150"/>
                    <a:pt x="1267042" y="1708150"/>
                  </a:cubicBezTo>
                  <a:cubicBezTo>
                    <a:pt x="1281613" y="1706880"/>
                    <a:pt x="1297156" y="1706880"/>
                    <a:pt x="1307841" y="1711960"/>
                  </a:cubicBezTo>
                  <a:lnTo>
                    <a:pt x="1308813" y="1713230"/>
                  </a:lnTo>
                  <a:lnTo>
                    <a:pt x="1310755" y="1713230"/>
                  </a:lnTo>
                  <a:cubicBezTo>
                    <a:pt x="1315613" y="1711960"/>
                    <a:pt x="1335041" y="1710690"/>
                    <a:pt x="1353498" y="1709420"/>
                  </a:cubicBezTo>
                  <a:cubicBezTo>
                    <a:pt x="1370983" y="1708150"/>
                    <a:pt x="1390412" y="1706880"/>
                    <a:pt x="1405954" y="1705610"/>
                  </a:cubicBezTo>
                  <a:cubicBezTo>
                    <a:pt x="1408869" y="1708150"/>
                    <a:pt x="1415668" y="1709420"/>
                    <a:pt x="1421497" y="1709420"/>
                  </a:cubicBezTo>
                  <a:cubicBezTo>
                    <a:pt x="1443840" y="1708150"/>
                    <a:pt x="1469096" y="1706880"/>
                    <a:pt x="1500182" y="1706880"/>
                  </a:cubicBezTo>
                  <a:lnTo>
                    <a:pt x="1501153" y="1708150"/>
                  </a:lnTo>
                  <a:lnTo>
                    <a:pt x="1506010" y="1706880"/>
                  </a:lnTo>
                  <a:cubicBezTo>
                    <a:pt x="1526410" y="1706880"/>
                    <a:pt x="1546810" y="1708150"/>
                    <a:pt x="1567210" y="1708150"/>
                  </a:cubicBezTo>
                  <a:lnTo>
                    <a:pt x="1567210" y="1710690"/>
                  </a:lnTo>
                  <a:lnTo>
                    <a:pt x="1583724" y="1708150"/>
                  </a:lnTo>
                  <a:lnTo>
                    <a:pt x="1591495" y="1708150"/>
                  </a:lnTo>
                  <a:cubicBezTo>
                    <a:pt x="1639094" y="1709420"/>
                    <a:pt x="1688637" y="1710690"/>
                    <a:pt x="1739150" y="1710690"/>
                  </a:cubicBezTo>
                  <a:lnTo>
                    <a:pt x="1741093" y="1710690"/>
                  </a:lnTo>
                  <a:lnTo>
                    <a:pt x="1744008" y="1705610"/>
                  </a:lnTo>
                  <a:lnTo>
                    <a:pt x="1744008" y="1700530"/>
                  </a:lnTo>
                  <a:lnTo>
                    <a:pt x="1745950" y="1700530"/>
                  </a:lnTo>
                  <a:lnTo>
                    <a:pt x="1806178" y="1711960"/>
                  </a:lnTo>
                  <a:cubicBezTo>
                    <a:pt x="1814921" y="1711960"/>
                    <a:pt x="1819778" y="1709420"/>
                    <a:pt x="1825607" y="1708150"/>
                  </a:cubicBezTo>
                  <a:cubicBezTo>
                    <a:pt x="1834349" y="1705610"/>
                    <a:pt x="1842121" y="1701800"/>
                    <a:pt x="1867377" y="1706880"/>
                  </a:cubicBezTo>
                  <a:lnTo>
                    <a:pt x="1867377" y="1704340"/>
                  </a:lnTo>
                  <a:lnTo>
                    <a:pt x="1927605" y="1704340"/>
                  </a:lnTo>
                  <a:cubicBezTo>
                    <a:pt x="1998519" y="1704340"/>
                    <a:pt x="2080118" y="1704340"/>
                    <a:pt x="2143260" y="1709420"/>
                  </a:cubicBezTo>
                  <a:lnTo>
                    <a:pt x="2169488" y="1710690"/>
                  </a:lnTo>
                  <a:lnTo>
                    <a:pt x="2158803" y="1704340"/>
                  </a:lnTo>
                  <a:lnTo>
                    <a:pt x="2164631" y="1704340"/>
                  </a:lnTo>
                  <a:cubicBezTo>
                    <a:pt x="2188917" y="1706880"/>
                    <a:pt x="2202885" y="1708150"/>
                    <a:pt x="2210506" y="1704340"/>
                  </a:cubicBezTo>
                  <a:lnTo>
                    <a:pt x="2210506" y="1705610"/>
                  </a:lnTo>
                  <a:cubicBezTo>
                    <a:pt x="2211775" y="1705610"/>
                    <a:pt x="2211775" y="1705610"/>
                    <a:pt x="2213046" y="1704340"/>
                  </a:cubicBezTo>
                  <a:cubicBezTo>
                    <a:pt x="2214316" y="1704340"/>
                    <a:pt x="2215585" y="1705610"/>
                    <a:pt x="2218125" y="1705610"/>
                  </a:cubicBezTo>
                  <a:lnTo>
                    <a:pt x="2218125" y="1711960"/>
                  </a:lnTo>
                  <a:cubicBezTo>
                    <a:pt x="2253685" y="1710690"/>
                    <a:pt x="2282896" y="1710690"/>
                    <a:pt x="2308296" y="1711960"/>
                  </a:cubicBezTo>
                  <a:cubicBezTo>
                    <a:pt x="2337506" y="1713230"/>
                    <a:pt x="2364175" y="1713230"/>
                    <a:pt x="2392116" y="1710690"/>
                  </a:cubicBezTo>
                  <a:cubicBezTo>
                    <a:pt x="2393385" y="1711960"/>
                    <a:pt x="2394656" y="1714500"/>
                    <a:pt x="2398466" y="1715770"/>
                  </a:cubicBezTo>
                  <a:lnTo>
                    <a:pt x="2401006" y="1715770"/>
                  </a:lnTo>
                  <a:cubicBezTo>
                    <a:pt x="2404816" y="1715770"/>
                    <a:pt x="2407356" y="1714500"/>
                    <a:pt x="2409896" y="1714500"/>
                  </a:cubicBezTo>
                  <a:lnTo>
                    <a:pt x="2409896" y="1719580"/>
                  </a:lnTo>
                  <a:cubicBezTo>
                    <a:pt x="2478475" y="1719580"/>
                    <a:pt x="2500066" y="1711960"/>
                    <a:pt x="2510225" y="1705610"/>
                  </a:cubicBezTo>
                  <a:cubicBezTo>
                    <a:pt x="2564835" y="1706880"/>
                    <a:pt x="2613096" y="1709420"/>
                    <a:pt x="2660085" y="1713230"/>
                  </a:cubicBezTo>
                  <a:lnTo>
                    <a:pt x="2660085" y="1708150"/>
                  </a:lnTo>
                  <a:lnTo>
                    <a:pt x="2677866" y="1708150"/>
                  </a:lnTo>
                  <a:lnTo>
                    <a:pt x="2677866" y="1704340"/>
                  </a:lnTo>
                  <a:lnTo>
                    <a:pt x="2752796" y="1704340"/>
                  </a:lnTo>
                  <a:lnTo>
                    <a:pt x="2799785" y="1706880"/>
                  </a:lnTo>
                  <a:lnTo>
                    <a:pt x="2801056" y="1706880"/>
                  </a:lnTo>
                  <a:cubicBezTo>
                    <a:pt x="2811216" y="1703070"/>
                    <a:pt x="2845506" y="1703070"/>
                    <a:pt x="2877256" y="1703070"/>
                  </a:cubicBezTo>
                  <a:cubicBezTo>
                    <a:pt x="2905196" y="1703070"/>
                    <a:pt x="2930596" y="1703070"/>
                    <a:pt x="2942025" y="1700530"/>
                  </a:cubicBezTo>
                  <a:lnTo>
                    <a:pt x="3005525" y="1700530"/>
                  </a:lnTo>
                  <a:lnTo>
                    <a:pt x="3005525" y="1694180"/>
                  </a:lnTo>
                  <a:lnTo>
                    <a:pt x="3022035" y="1694180"/>
                  </a:lnTo>
                  <a:lnTo>
                    <a:pt x="3022035" y="1687830"/>
                  </a:lnTo>
                  <a:cubicBezTo>
                    <a:pt x="3022035" y="1677670"/>
                    <a:pt x="3022035" y="1666240"/>
                    <a:pt x="3023306" y="1653540"/>
                  </a:cubicBezTo>
                  <a:lnTo>
                    <a:pt x="3023306" y="1640840"/>
                  </a:lnTo>
                  <a:cubicBezTo>
                    <a:pt x="3023306" y="1630680"/>
                    <a:pt x="3023306" y="1623060"/>
                    <a:pt x="3024575" y="1614170"/>
                  </a:cubicBezTo>
                  <a:lnTo>
                    <a:pt x="3025846" y="1597660"/>
                  </a:lnTo>
                  <a:cubicBezTo>
                    <a:pt x="3029656" y="1534160"/>
                    <a:pt x="3028385" y="1520190"/>
                    <a:pt x="3028385" y="1506220"/>
                  </a:cubicBezTo>
                  <a:cubicBezTo>
                    <a:pt x="3027116" y="1492250"/>
                    <a:pt x="3027116" y="1479550"/>
                    <a:pt x="3030925" y="1417320"/>
                  </a:cubicBezTo>
                  <a:lnTo>
                    <a:pt x="3032196" y="1399540"/>
                  </a:lnTo>
                  <a:lnTo>
                    <a:pt x="3020766" y="1412240"/>
                  </a:lnTo>
                  <a:cubicBezTo>
                    <a:pt x="3019496" y="1399540"/>
                    <a:pt x="3022035" y="1371600"/>
                    <a:pt x="3023306" y="1350010"/>
                  </a:cubicBezTo>
                  <a:cubicBezTo>
                    <a:pt x="3025846" y="1316990"/>
                    <a:pt x="3029656" y="1278890"/>
                    <a:pt x="3027116" y="1244600"/>
                  </a:cubicBezTo>
                  <a:lnTo>
                    <a:pt x="3036006" y="1272540"/>
                  </a:lnTo>
                  <a:lnTo>
                    <a:pt x="3034735" y="1225550"/>
                  </a:lnTo>
                  <a:cubicBezTo>
                    <a:pt x="3034735" y="1210310"/>
                    <a:pt x="3033466" y="1193800"/>
                    <a:pt x="3033466" y="1177290"/>
                  </a:cubicBezTo>
                  <a:cubicBezTo>
                    <a:pt x="3036006" y="1164590"/>
                    <a:pt x="3038546" y="1151890"/>
                    <a:pt x="3039816" y="1141730"/>
                  </a:cubicBezTo>
                  <a:lnTo>
                    <a:pt x="3044896" y="1141730"/>
                  </a:lnTo>
                  <a:cubicBezTo>
                    <a:pt x="3048706" y="1089660"/>
                    <a:pt x="3047435" y="1085850"/>
                    <a:pt x="3043625" y="1082040"/>
                  </a:cubicBezTo>
                  <a:cubicBezTo>
                    <a:pt x="3042356" y="1080770"/>
                    <a:pt x="3039816" y="1079500"/>
                    <a:pt x="3038546" y="1079500"/>
                  </a:cubicBezTo>
                  <a:cubicBezTo>
                    <a:pt x="3037275" y="1076960"/>
                    <a:pt x="3036006" y="1070610"/>
                    <a:pt x="3036006" y="1054100"/>
                  </a:cubicBezTo>
                  <a:cubicBezTo>
                    <a:pt x="3037275" y="1054100"/>
                    <a:pt x="3038546" y="1054100"/>
                    <a:pt x="3041085" y="1052830"/>
                  </a:cubicBezTo>
                  <a:cubicBezTo>
                    <a:pt x="3046166" y="1050290"/>
                    <a:pt x="3047435" y="1043940"/>
                    <a:pt x="3047435" y="1017270"/>
                  </a:cubicBezTo>
                  <a:cubicBezTo>
                    <a:pt x="3048706" y="1007110"/>
                    <a:pt x="3047435" y="981710"/>
                    <a:pt x="3044896" y="949960"/>
                  </a:cubicBezTo>
                  <a:cubicBezTo>
                    <a:pt x="3043625" y="929640"/>
                    <a:pt x="3042356" y="906780"/>
                    <a:pt x="3041085" y="883920"/>
                  </a:cubicBezTo>
                  <a:lnTo>
                    <a:pt x="3041085" y="861060"/>
                  </a:lnTo>
                  <a:cubicBezTo>
                    <a:pt x="3046166" y="859168"/>
                    <a:pt x="3047435" y="859168"/>
                    <a:pt x="3046166" y="859168"/>
                  </a:cubicBezTo>
                  <a:lnTo>
                    <a:pt x="3042356" y="859168"/>
                  </a:lnTo>
                  <a:lnTo>
                    <a:pt x="3042356" y="859168"/>
                  </a:lnTo>
                  <a:lnTo>
                    <a:pt x="3033466" y="859168"/>
                  </a:lnTo>
                  <a:lnTo>
                    <a:pt x="3033466" y="859168"/>
                  </a:lnTo>
                  <a:lnTo>
                    <a:pt x="3039816" y="859168"/>
                  </a:lnTo>
                  <a:lnTo>
                    <a:pt x="3036006" y="859168"/>
                  </a:lnTo>
                  <a:lnTo>
                    <a:pt x="3036006" y="859168"/>
                  </a:lnTo>
                  <a:cubicBezTo>
                    <a:pt x="3038546" y="859168"/>
                    <a:pt x="3042356" y="859168"/>
                    <a:pt x="3036006" y="859168"/>
                  </a:cubicBezTo>
                  <a:cubicBezTo>
                    <a:pt x="3036006" y="859168"/>
                    <a:pt x="3036006" y="859168"/>
                    <a:pt x="3037275" y="859168"/>
                  </a:cubicBezTo>
                  <a:lnTo>
                    <a:pt x="3039816" y="859168"/>
                  </a:lnTo>
                  <a:lnTo>
                    <a:pt x="3039816" y="859168"/>
                  </a:lnTo>
                  <a:cubicBezTo>
                    <a:pt x="3038546" y="859168"/>
                    <a:pt x="3038546" y="859168"/>
                    <a:pt x="3037275" y="859168"/>
                  </a:cubicBezTo>
                  <a:cubicBezTo>
                    <a:pt x="3036006" y="859168"/>
                    <a:pt x="3033466" y="859168"/>
                    <a:pt x="3030925" y="859168"/>
                  </a:cubicBezTo>
                  <a:cubicBezTo>
                    <a:pt x="3030925" y="859168"/>
                    <a:pt x="3032196" y="859168"/>
                    <a:pt x="3032196" y="859168"/>
                  </a:cubicBezTo>
                  <a:cubicBezTo>
                    <a:pt x="3032196" y="859168"/>
                    <a:pt x="3032196" y="859168"/>
                    <a:pt x="3033466" y="859168"/>
                  </a:cubicBezTo>
                  <a:lnTo>
                    <a:pt x="3028385" y="859168"/>
                  </a:lnTo>
                  <a:lnTo>
                    <a:pt x="3034735" y="859168"/>
                  </a:lnTo>
                  <a:lnTo>
                    <a:pt x="3036006" y="859168"/>
                  </a:lnTo>
                  <a:lnTo>
                    <a:pt x="3036006" y="859168"/>
                  </a:lnTo>
                  <a:cubicBezTo>
                    <a:pt x="3042356" y="859168"/>
                    <a:pt x="3039816" y="859168"/>
                    <a:pt x="3037275" y="859168"/>
                  </a:cubicBezTo>
                  <a:cubicBezTo>
                    <a:pt x="3036006" y="859168"/>
                    <a:pt x="3033466" y="859168"/>
                    <a:pt x="3037275" y="859168"/>
                  </a:cubicBezTo>
                  <a:lnTo>
                    <a:pt x="3041085" y="859168"/>
                  </a:lnTo>
                  <a:lnTo>
                    <a:pt x="3039816" y="859168"/>
                  </a:lnTo>
                  <a:lnTo>
                    <a:pt x="3046166" y="859168"/>
                  </a:lnTo>
                  <a:cubicBezTo>
                    <a:pt x="3046166" y="859168"/>
                    <a:pt x="3047435" y="859168"/>
                    <a:pt x="3047435" y="859168"/>
                  </a:cubicBezTo>
                  <a:lnTo>
                    <a:pt x="3048706" y="859168"/>
                  </a:lnTo>
                  <a:lnTo>
                    <a:pt x="3047435" y="859168"/>
                  </a:lnTo>
                  <a:lnTo>
                    <a:pt x="3047435" y="859168"/>
                  </a:lnTo>
                  <a:lnTo>
                    <a:pt x="3043625" y="859168"/>
                  </a:lnTo>
                  <a:lnTo>
                    <a:pt x="3036006" y="859168"/>
                  </a:lnTo>
                  <a:cubicBezTo>
                    <a:pt x="3034735" y="859168"/>
                    <a:pt x="3034735" y="859168"/>
                    <a:pt x="3033466" y="859168"/>
                  </a:cubicBezTo>
                  <a:lnTo>
                    <a:pt x="3034735" y="859168"/>
                  </a:lnTo>
                  <a:lnTo>
                    <a:pt x="3036006" y="859168"/>
                  </a:lnTo>
                  <a:cubicBezTo>
                    <a:pt x="3037275" y="859168"/>
                    <a:pt x="3037275" y="859168"/>
                    <a:pt x="3037275" y="859168"/>
                  </a:cubicBezTo>
                  <a:cubicBezTo>
                    <a:pt x="3039816" y="859168"/>
                    <a:pt x="3042356" y="859168"/>
                    <a:pt x="3043625" y="859168"/>
                  </a:cubicBezTo>
                  <a:lnTo>
                    <a:pt x="3044896" y="859168"/>
                  </a:lnTo>
                  <a:lnTo>
                    <a:pt x="3041085" y="859168"/>
                  </a:lnTo>
                  <a:cubicBezTo>
                    <a:pt x="3041085" y="859168"/>
                    <a:pt x="3038546" y="859168"/>
                    <a:pt x="3037275" y="859168"/>
                  </a:cubicBezTo>
                  <a:cubicBezTo>
                    <a:pt x="3037275" y="859168"/>
                    <a:pt x="3034735" y="859168"/>
                    <a:pt x="3030925" y="859168"/>
                  </a:cubicBezTo>
                  <a:lnTo>
                    <a:pt x="3041085" y="859168"/>
                  </a:lnTo>
                  <a:cubicBezTo>
                    <a:pt x="3044896" y="859168"/>
                    <a:pt x="3044896" y="859168"/>
                    <a:pt x="3044896" y="859168"/>
                  </a:cubicBezTo>
                  <a:cubicBezTo>
                    <a:pt x="3044896" y="859168"/>
                    <a:pt x="3044896" y="859168"/>
                    <a:pt x="3048706" y="859168"/>
                  </a:cubicBezTo>
                  <a:lnTo>
                    <a:pt x="3044896" y="859168"/>
                  </a:lnTo>
                  <a:cubicBezTo>
                    <a:pt x="3043625" y="859168"/>
                    <a:pt x="3043625" y="859168"/>
                    <a:pt x="3043625" y="859168"/>
                  </a:cubicBezTo>
                  <a:cubicBezTo>
                    <a:pt x="3043625" y="859168"/>
                    <a:pt x="3043625" y="859168"/>
                    <a:pt x="3041085" y="859168"/>
                  </a:cubicBezTo>
                  <a:cubicBezTo>
                    <a:pt x="3043625" y="859168"/>
                    <a:pt x="3044896" y="859168"/>
                    <a:pt x="3044896" y="859168"/>
                  </a:cubicBezTo>
                  <a:cubicBezTo>
                    <a:pt x="3044896" y="859168"/>
                    <a:pt x="3044896" y="859168"/>
                    <a:pt x="3049975" y="859168"/>
                  </a:cubicBezTo>
                  <a:close/>
                  <a:moveTo>
                    <a:pt x="27940" y="495300"/>
                  </a:moveTo>
                  <a:lnTo>
                    <a:pt x="27940" y="488950"/>
                  </a:lnTo>
                  <a:lnTo>
                    <a:pt x="29210" y="488950"/>
                  </a:lnTo>
                  <a:cubicBezTo>
                    <a:pt x="27940" y="491490"/>
                    <a:pt x="27940" y="492760"/>
                    <a:pt x="27940" y="495300"/>
                  </a:cubicBezTo>
                  <a:close/>
                  <a:moveTo>
                    <a:pt x="38100" y="1102360"/>
                  </a:moveTo>
                  <a:cubicBezTo>
                    <a:pt x="38100" y="1098550"/>
                    <a:pt x="36830" y="1096010"/>
                    <a:pt x="36830" y="1093470"/>
                  </a:cubicBezTo>
                  <a:lnTo>
                    <a:pt x="38100" y="1093470"/>
                  </a:lnTo>
                  <a:lnTo>
                    <a:pt x="38100" y="1102360"/>
                  </a:lnTo>
                  <a:close/>
                  <a:moveTo>
                    <a:pt x="2975046" y="546100"/>
                  </a:moveTo>
                  <a:lnTo>
                    <a:pt x="2976316" y="577850"/>
                  </a:lnTo>
                  <a:lnTo>
                    <a:pt x="2967426" y="563880"/>
                  </a:lnTo>
                  <a:lnTo>
                    <a:pt x="2969966" y="591820"/>
                  </a:lnTo>
                  <a:cubicBezTo>
                    <a:pt x="2975046" y="647700"/>
                    <a:pt x="2973776" y="669290"/>
                    <a:pt x="2972506" y="718820"/>
                  </a:cubicBezTo>
                  <a:lnTo>
                    <a:pt x="2971236" y="741680"/>
                  </a:lnTo>
                  <a:lnTo>
                    <a:pt x="2968696" y="762000"/>
                  </a:lnTo>
                  <a:cubicBezTo>
                    <a:pt x="2966156" y="786130"/>
                    <a:pt x="2966156" y="817880"/>
                    <a:pt x="2967426" y="843280"/>
                  </a:cubicBezTo>
                  <a:lnTo>
                    <a:pt x="2963616" y="843280"/>
                  </a:lnTo>
                  <a:lnTo>
                    <a:pt x="2963616" y="859168"/>
                  </a:lnTo>
                  <a:lnTo>
                    <a:pt x="2967426" y="859168"/>
                  </a:lnTo>
                  <a:lnTo>
                    <a:pt x="2972506" y="859168"/>
                  </a:lnTo>
                  <a:lnTo>
                    <a:pt x="2967426" y="859168"/>
                  </a:lnTo>
                  <a:cubicBezTo>
                    <a:pt x="2967426" y="859168"/>
                    <a:pt x="2967426" y="859168"/>
                    <a:pt x="2968696" y="859168"/>
                  </a:cubicBezTo>
                  <a:lnTo>
                    <a:pt x="2959806" y="859168"/>
                  </a:lnTo>
                  <a:lnTo>
                    <a:pt x="2959806" y="859168"/>
                  </a:lnTo>
                  <a:lnTo>
                    <a:pt x="2964886" y="859168"/>
                  </a:lnTo>
                  <a:cubicBezTo>
                    <a:pt x="2963616" y="859168"/>
                    <a:pt x="2963616" y="859168"/>
                    <a:pt x="2962346" y="859168"/>
                  </a:cubicBezTo>
                  <a:cubicBezTo>
                    <a:pt x="2961076" y="859168"/>
                    <a:pt x="2959806" y="859168"/>
                    <a:pt x="2958536" y="859168"/>
                  </a:cubicBezTo>
                  <a:lnTo>
                    <a:pt x="2957266" y="859168"/>
                  </a:lnTo>
                  <a:cubicBezTo>
                    <a:pt x="2955996" y="859168"/>
                    <a:pt x="2957266" y="859168"/>
                    <a:pt x="2959806" y="859168"/>
                  </a:cubicBezTo>
                  <a:cubicBezTo>
                    <a:pt x="2962346" y="859168"/>
                    <a:pt x="2964886" y="859168"/>
                    <a:pt x="2962346" y="859168"/>
                  </a:cubicBezTo>
                  <a:lnTo>
                    <a:pt x="2962346" y="859168"/>
                  </a:lnTo>
                  <a:cubicBezTo>
                    <a:pt x="2963616" y="859168"/>
                    <a:pt x="2963616" y="859168"/>
                    <a:pt x="2964886" y="859168"/>
                  </a:cubicBezTo>
                  <a:cubicBezTo>
                    <a:pt x="2964886" y="859168"/>
                    <a:pt x="2963616" y="859168"/>
                    <a:pt x="2963616" y="859168"/>
                  </a:cubicBezTo>
                  <a:cubicBezTo>
                    <a:pt x="2962346" y="859168"/>
                    <a:pt x="2959806" y="859168"/>
                    <a:pt x="2964886" y="859168"/>
                  </a:cubicBezTo>
                  <a:lnTo>
                    <a:pt x="2955996" y="859168"/>
                  </a:lnTo>
                  <a:lnTo>
                    <a:pt x="2955996" y="859168"/>
                  </a:lnTo>
                  <a:cubicBezTo>
                    <a:pt x="2955996" y="859168"/>
                    <a:pt x="2957266" y="859168"/>
                    <a:pt x="2963616" y="859168"/>
                  </a:cubicBezTo>
                  <a:cubicBezTo>
                    <a:pt x="2966156" y="859168"/>
                    <a:pt x="2967426" y="859168"/>
                    <a:pt x="2969966" y="859168"/>
                  </a:cubicBezTo>
                  <a:cubicBezTo>
                    <a:pt x="2969966" y="859168"/>
                    <a:pt x="2969966" y="859168"/>
                    <a:pt x="2971236" y="859168"/>
                  </a:cubicBezTo>
                  <a:cubicBezTo>
                    <a:pt x="2972506" y="859168"/>
                    <a:pt x="2971236" y="859168"/>
                    <a:pt x="2971236" y="859168"/>
                  </a:cubicBezTo>
                  <a:cubicBezTo>
                    <a:pt x="2969966" y="859168"/>
                    <a:pt x="2968696" y="859168"/>
                    <a:pt x="2966156" y="859168"/>
                  </a:cubicBezTo>
                  <a:cubicBezTo>
                    <a:pt x="2962346" y="859168"/>
                    <a:pt x="2961076" y="859168"/>
                    <a:pt x="2961076" y="859168"/>
                  </a:cubicBezTo>
                  <a:lnTo>
                    <a:pt x="2962346" y="859168"/>
                  </a:lnTo>
                  <a:cubicBezTo>
                    <a:pt x="2966156" y="859168"/>
                    <a:pt x="2969966" y="859168"/>
                    <a:pt x="2969966" y="859168"/>
                  </a:cubicBezTo>
                  <a:lnTo>
                    <a:pt x="2968696" y="859168"/>
                  </a:lnTo>
                  <a:lnTo>
                    <a:pt x="2968696" y="859168"/>
                  </a:lnTo>
                  <a:cubicBezTo>
                    <a:pt x="2967426" y="859168"/>
                    <a:pt x="2966156" y="859168"/>
                    <a:pt x="2959806" y="859168"/>
                  </a:cubicBezTo>
                  <a:cubicBezTo>
                    <a:pt x="2952186" y="859168"/>
                    <a:pt x="2952186" y="859168"/>
                    <a:pt x="2949646" y="859168"/>
                  </a:cubicBezTo>
                  <a:lnTo>
                    <a:pt x="2948376" y="859168"/>
                  </a:lnTo>
                  <a:lnTo>
                    <a:pt x="2952186" y="859168"/>
                  </a:lnTo>
                  <a:cubicBezTo>
                    <a:pt x="2958536" y="859168"/>
                    <a:pt x="2958536" y="859168"/>
                    <a:pt x="2958536" y="859168"/>
                  </a:cubicBezTo>
                  <a:cubicBezTo>
                    <a:pt x="2958536" y="859168"/>
                    <a:pt x="2961076" y="859168"/>
                    <a:pt x="2967426" y="859168"/>
                  </a:cubicBezTo>
                  <a:lnTo>
                    <a:pt x="2966156" y="859168"/>
                  </a:lnTo>
                  <a:lnTo>
                    <a:pt x="2963616" y="859168"/>
                  </a:lnTo>
                  <a:cubicBezTo>
                    <a:pt x="2959806" y="859168"/>
                    <a:pt x="2962346" y="859168"/>
                    <a:pt x="2966156" y="859168"/>
                  </a:cubicBezTo>
                  <a:cubicBezTo>
                    <a:pt x="2969966" y="859168"/>
                    <a:pt x="2973776" y="859168"/>
                    <a:pt x="2972506" y="859168"/>
                  </a:cubicBezTo>
                  <a:cubicBezTo>
                    <a:pt x="2971236" y="859168"/>
                    <a:pt x="2971236" y="859168"/>
                    <a:pt x="2969966" y="859168"/>
                  </a:cubicBezTo>
                  <a:lnTo>
                    <a:pt x="2966156" y="859168"/>
                  </a:lnTo>
                  <a:lnTo>
                    <a:pt x="2969966" y="859168"/>
                  </a:lnTo>
                  <a:lnTo>
                    <a:pt x="2969966" y="859168"/>
                  </a:lnTo>
                  <a:lnTo>
                    <a:pt x="2967426" y="859168"/>
                  </a:lnTo>
                  <a:lnTo>
                    <a:pt x="2968696" y="859168"/>
                  </a:lnTo>
                  <a:lnTo>
                    <a:pt x="2963616" y="859168"/>
                  </a:lnTo>
                  <a:lnTo>
                    <a:pt x="2968696" y="859168"/>
                  </a:lnTo>
                  <a:cubicBezTo>
                    <a:pt x="2969966" y="859168"/>
                    <a:pt x="2972506" y="859168"/>
                    <a:pt x="2973776" y="859168"/>
                  </a:cubicBezTo>
                  <a:lnTo>
                    <a:pt x="2969966" y="859168"/>
                  </a:lnTo>
                  <a:cubicBezTo>
                    <a:pt x="2961076" y="859168"/>
                    <a:pt x="2962346" y="859168"/>
                    <a:pt x="2963616" y="859168"/>
                  </a:cubicBezTo>
                  <a:cubicBezTo>
                    <a:pt x="2964886" y="859168"/>
                    <a:pt x="2964886" y="859168"/>
                    <a:pt x="2966156" y="859168"/>
                  </a:cubicBezTo>
                  <a:lnTo>
                    <a:pt x="2961076" y="863600"/>
                  </a:lnTo>
                  <a:cubicBezTo>
                    <a:pt x="2959806" y="867410"/>
                    <a:pt x="2959806" y="869950"/>
                    <a:pt x="2958536" y="873760"/>
                  </a:cubicBezTo>
                  <a:lnTo>
                    <a:pt x="2966156" y="873760"/>
                  </a:lnTo>
                  <a:lnTo>
                    <a:pt x="2966156" y="883920"/>
                  </a:lnTo>
                  <a:lnTo>
                    <a:pt x="2961076" y="883920"/>
                  </a:lnTo>
                  <a:cubicBezTo>
                    <a:pt x="2958536" y="896620"/>
                    <a:pt x="2957266" y="918210"/>
                    <a:pt x="2955996" y="946150"/>
                  </a:cubicBezTo>
                  <a:cubicBezTo>
                    <a:pt x="2954726" y="966470"/>
                    <a:pt x="2954726" y="988060"/>
                    <a:pt x="2952186" y="1013460"/>
                  </a:cubicBezTo>
                  <a:lnTo>
                    <a:pt x="2964886" y="1014730"/>
                  </a:lnTo>
                  <a:cubicBezTo>
                    <a:pt x="2966156" y="1012190"/>
                    <a:pt x="2966156" y="1005840"/>
                    <a:pt x="2967426" y="999490"/>
                  </a:cubicBezTo>
                  <a:lnTo>
                    <a:pt x="2971236" y="999490"/>
                  </a:lnTo>
                  <a:cubicBezTo>
                    <a:pt x="2971236" y="1007110"/>
                    <a:pt x="2972506" y="1016000"/>
                    <a:pt x="2973776" y="1024890"/>
                  </a:cubicBezTo>
                  <a:cubicBezTo>
                    <a:pt x="2968696" y="1031240"/>
                    <a:pt x="2968696" y="1049020"/>
                    <a:pt x="2969966" y="1087120"/>
                  </a:cubicBezTo>
                  <a:lnTo>
                    <a:pt x="2969966" y="1097280"/>
                  </a:lnTo>
                  <a:lnTo>
                    <a:pt x="2961076" y="1094740"/>
                  </a:lnTo>
                  <a:lnTo>
                    <a:pt x="2961076" y="1104900"/>
                  </a:lnTo>
                  <a:cubicBezTo>
                    <a:pt x="2962346" y="1135380"/>
                    <a:pt x="2964886" y="1144270"/>
                    <a:pt x="2967426" y="1155700"/>
                  </a:cubicBezTo>
                  <a:cubicBezTo>
                    <a:pt x="2968696" y="1160780"/>
                    <a:pt x="2969966" y="1167130"/>
                    <a:pt x="2971236" y="1176020"/>
                  </a:cubicBezTo>
                  <a:cubicBezTo>
                    <a:pt x="2969966" y="1223010"/>
                    <a:pt x="2964886" y="1235710"/>
                    <a:pt x="2959806" y="1245870"/>
                  </a:cubicBezTo>
                  <a:lnTo>
                    <a:pt x="2958536" y="1248410"/>
                  </a:lnTo>
                  <a:lnTo>
                    <a:pt x="2958536" y="1250950"/>
                  </a:lnTo>
                  <a:cubicBezTo>
                    <a:pt x="2958536" y="1280160"/>
                    <a:pt x="2958536" y="1283970"/>
                    <a:pt x="2964886" y="1285240"/>
                  </a:cubicBezTo>
                  <a:cubicBezTo>
                    <a:pt x="2967426" y="1285240"/>
                    <a:pt x="2968696" y="1285240"/>
                    <a:pt x="2969966" y="1283970"/>
                  </a:cubicBezTo>
                  <a:lnTo>
                    <a:pt x="2969966" y="1291590"/>
                  </a:lnTo>
                  <a:cubicBezTo>
                    <a:pt x="2967426" y="1357630"/>
                    <a:pt x="2969966" y="1405890"/>
                    <a:pt x="2973776" y="1479550"/>
                  </a:cubicBezTo>
                  <a:lnTo>
                    <a:pt x="2975046" y="1492250"/>
                  </a:lnTo>
                  <a:cubicBezTo>
                    <a:pt x="2968696" y="1492250"/>
                    <a:pt x="2968696" y="1498600"/>
                    <a:pt x="2967426" y="1501140"/>
                  </a:cubicBezTo>
                  <a:lnTo>
                    <a:pt x="2967426" y="1502410"/>
                  </a:lnTo>
                  <a:lnTo>
                    <a:pt x="2971236" y="1527810"/>
                  </a:lnTo>
                  <a:lnTo>
                    <a:pt x="2968696" y="1524000"/>
                  </a:lnTo>
                  <a:lnTo>
                    <a:pt x="2969966" y="1551940"/>
                  </a:lnTo>
                  <a:cubicBezTo>
                    <a:pt x="2971236" y="1568450"/>
                    <a:pt x="2972506" y="1572260"/>
                    <a:pt x="2975046" y="1576070"/>
                  </a:cubicBezTo>
                  <a:cubicBezTo>
                    <a:pt x="2976316" y="1578610"/>
                    <a:pt x="2978856" y="1581150"/>
                    <a:pt x="2980126" y="1611630"/>
                  </a:cubicBezTo>
                  <a:lnTo>
                    <a:pt x="2980126" y="1614170"/>
                  </a:lnTo>
                  <a:cubicBezTo>
                    <a:pt x="2982666" y="1620520"/>
                    <a:pt x="2981396" y="1635760"/>
                    <a:pt x="2980126" y="1645920"/>
                  </a:cubicBezTo>
                  <a:lnTo>
                    <a:pt x="2966156" y="1644650"/>
                  </a:lnTo>
                  <a:lnTo>
                    <a:pt x="2940756" y="1642110"/>
                  </a:lnTo>
                  <a:cubicBezTo>
                    <a:pt x="2920436" y="1640840"/>
                    <a:pt x="2901386" y="1642110"/>
                    <a:pt x="2886146" y="1643380"/>
                  </a:cubicBezTo>
                  <a:lnTo>
                    <a:pt x="2886146" y="1639570"/>
                  </a:lnTo>
                  <a:lnTo>
                    <a:pt x="2881066" y="1637030"/>
                  </a:lnTo>
                  <a:lnTo>
                    <a:pt x="2834076" y="1640840"/>
                  </a:lnTo>
                  <a:cubicBezTo>
                    <a:pt x="2789626" y="1643380"/>
                    <a:pt x="2782006" y="1644650"/>
                    <a:pt x="2736286" y="1649730"/>
                  </a:cubicBezTo>
                  <a:cubicBezTo>
                    <a:pt x="2709616" y="1647190"/>
                    <a:pt x="2682946" y="1645920"/>
                    <a:pt x="2656276" y="1645920"/>
                  </a:cubicBezTo>
                  <a:lnTo>
                    <a:pt x="2642306" y="1645920"/>
                  </a:lnTo>
                  <a:cubicBezTo>
                    <a:pt x="2632146" y="1644650"/>
                    <a:pt x="2619446" y="1643380"/>
                    <a:pt x="2602936" y="1643380"/>
                  </a:cubicBezTo>
                  <a:lnTo>
                    <a:pt x="2602936" y="1645920"/>
                  </a:lnTo>
                  <a:lnTo>
                    <a:pt x="2600396" y="1645920"/>
                  </a:lnTo>
                  <a:cubicBezTo>
                    <a:pt x="2599126" y="1644650"/>
                    <a:pt x="2597856" y="1644650"/>
                    <a:pt x="2596586" y="1643380"/>
                  </a:cubicBezTo>
                  <a:lnTo>
                    <a:pt x="2594046" y="1643380"/>
                  </a:lnTo>
                  <a:cubicBezTo>
                    <a:pt x="2582616" y="1645920"/>
                    <a:pt x="2569916" y="1647190"/>
                    <a:pt x="2554676" y="1648460"/>
                  </a:cubicBezTo>
                  <a:lnTo>
                    <a:pt x="2536896" y="1640840"/>
                  </a:lnTo>
                  <a:lnTo>
                    <a:pt x="2530546" y="1645920"/>
                  </a:lnTo>
                  <a:lnTo>
                    <a:pt x="2414976" y="1640840"/>
                  </a:lnTo>
                  <a:cubicBezTo>
                    <a:pt x="2397196" y="1643380"/>
                    <a:pt x="2379416" y="1644650"/>
                    <a:pt x="2362906" y="1647190"/>
                  </a:cubicBezTo>
                  <a:cubicBezTo>
                    <a:pt x="2337506" y="1647190"/>
                    <a:pt x="2313376" y="1645920"/>
                    <a:pt x="2287976" y="1645920"/>
                  </a:cubicBezTo>
                  <a:lnTo>
                    <a:pt x="2287976" y="1640840"/>
                  </a:lnTo>
                  <a:lnTo>
                    <a:pt x="2237176" y="1644650"/>
                  </a:lnTo>
                  <a:cubicBezTo>
                    <a:pt x="2228286" y="1644650"/>
                    <a:pt x="2220666" y="1644650"/>
                    <a:pt x="2210506" y="1643380"/>
                  </a:cubicBezTo>
                  <a:lnTo>
                    <a:pt x="2210506" y="1642110"/>
                  </a:lnTo>
                  <a:cubicBezTo>
                    <a:pt x="2184060" y="1638300"/>
                    <a:pt x="2156860" y="1637030"/>
                    <a:pt x="2124803" y="1637030"/>
                  </a:cubicBezTo>
                  <a:lnTo>
                    <a:pt x="2102460" y="1637030"/>
                  </a:lnTo>
                  <a:lnTo>
                    <a:pt x="2111203" y="1642110"/>
                  </a:lnTo>
                  <a:cubicBezTo>
                    <a:pt x="2105375" y="1642110"/>
                    <a:pt x="2101489" y="1640840"/>
                    <a:pt x="2096632" y="1640840"/>
                  </a:cubicBezTo>
                  <a:cubicBezTo>
                    <a:pt x="2093718" y="1640840"/>
                    <a:pt x="2090804" y="1639570"/>
                    <a:pt x="2087889" y="1639570"/>
                  </a:cubicBezTo>
                  <a:lnTo>
                    <a:pt x="2085946" y="1639570"/>
                  </a:lnTo>
                  <a:cubicBezTo>
                    <a:pt x="2083032" y="1640840"/>
                    <a:pt x="2079147" y="1642110"/>
                    <a:pt x="2077204" y="1644650"/>
                  </a:cubicBezTo>
                  <a:lnTo>
                    <a:pt x="2077204" y="1643380"/>
                  </a:lnTo>
                  <a:cubicBezTo>
                    <a:pt x="2054861" y="1639570"/>
                    <a:pt x="2039318" y="1640840"/>
                    <a:pt x="2026690" y="1644650"/>
                  </a:cubicBezTo>
                  <a:lnTo>
                    <a:pt x="2024747" y="1644650"/>
                  </a:lnTo>
                  <a:cubicBezTo>
                    <a:pt x="1978119" y="1644650"/>
                    <a:pt x="1925662" y="1644650"/>
                    <a:pt x="1914006" y="1637030"/>
                  </a:cubicBezTo>
                  <a:lnTo>
                    <a:pt x="1912063" y="1637030"/>
                  </a:lnTo>
                  <a:cubicBezTo>
                    <a:pt x="1895549" y="1637030"/>
                    <a:pt x="1890692" y="1637030"/>
                    <a:pt x="1889720" y="1643380"/>
                  </a:cubicBezTo>
                  <a:lnTo>
                    <a:pt x="1881949" y="1643380"/>
                  </a:lnTo>
                  <a:lnTo>
                    <a:pt x="1869320" y="1639570"/>
                  </a:lnTo>
                  <a:lnTo>
                    <a:pt x="1857663" y="1644650"/>
                  </a:lnTo>
                  <a:cubicBezTo>
                    <a:pt x="1851835" y="1644650"/>
                    <a:pt x="1846006" y="1644650"/>
                    <a:pt x="1842121" y="1643380"/>
                  </a:cubicBezTo>
                  <a:lnTo>
                    <a:pt x="1842121" y="1634490"/>
                  </a:lnTo>
                  <a:cubicBezTo>
                    <a:pt x="1817835" y="1631950"/>
                    <a:pt x="1781893" y="1633220"/>
                    <a:pt x="1755665" y="1634490"/>
                  </a:cubicBezTo>
                  <a:cubicBezTo>
                    <a:pt x="1744008" y="1634490"/>
                    <a:pt x="1733322" y="1635760"/>
                    <a:pt x="1727494" y="1635760"/>
                  </a:cubicBezTo>
                  <a:lnTo>
                    <a:pt x="1727494" y="1638300"/>
                  </a:lnTo>
                  <a:lnTo>
                    <a:pt x="1647837" y="1638300"/>
                  </a:lnTo>
                  <a:lnTo>
                    <a:pt x="1647837" y="1635760"/>
                  </a:lnTo>
                  <a:cubicBezTo>
                    <a:pt x="1644923" y="1637030"/>
                    <a:pt x="1642009" y="1637030"/>
                    <a:pt x="1640066" y="1638300"/>
                  </a:cubicBezTo>
                  <a:lnTo>
                    <a:pt x="1613838" y="1638300"/>
                  </a:lnTo>
                  <a:cubicBezTo>
                    <a:pt x="1544867" y="1638300"/>
                    <a:pt x="1472982" y="1638300"/>
                    <a:pt x="1409840" y="1642110"/>
                  </a:cubicBezTo>
                  <a:lnTo>
                    <a:pt x="1405954" y="1642110"/>
                  </a:lnTo>
                  <a:cubicBezTo>
                    <a:pt x="1399155" y="1642110"/>
                    <a:pt x="1393326" y="1643380"/>
                    <a:pt x="1386526" y="1643380"/>
                  </a:cubicBezTo>
                  <a:lnTo>
                    <a:pt x="1353498" y="1645920"/>
                  </a:lnTo>
                  <a:lnTo>
                    <a:pt x="1360298" y="1648460"/>
                  </a:lnTo>
                  <a:lnTo>
                    <a:pt x="1345727" y="1648460"/>
                  </a:lnTo>
                  <a:cubicBezTo>
                    <a:pt x="1340870" y="1644650"/>
                    <a:pt x="1332127" y="1642110"/>
                    <a:pt x="1326298" y="1639570"/>
                  </a:cubicBezTo>
                  <a:lnTo>
                    <a:pt x="1325327" y="1645920"/>
                  </a:lnTo>
                  <a:lnTo>
                    <a:pt x="1324355" y="1640840"/>
                  </a:lnTo>
                  <a:cubicBezTo>
                    <a:pt x="1321441" y="1642110"/>
                    <a:pt x="1302984" y="1640840"/>
                    <a:pt x="1287442" y="1640840"/>
                  </a:cubicBezTo>
                  <a:lnTo>
                    <a:pt x="1242756" y="1640840"/>
                  </a:lnTo>
                  <a:lnTo>
                    <a:pt x="1242756" y="1644650"/>
                  </a:lnTo>
                  <a:cubicBezTo>
                    <a:pt x="1238871" y="1644650"/>
                    <a:pt x="1235956" y="1644650"/>
                    <a:pt x="1232071" y="1645920"/>
                  </a:cubicBezTo>
                  <a:lnTo>
                    <a:pt x="1231099" y="1645920"/>
                  </a:lnTo>
                  <a:cubicBezTo>
                    <a:pt x="1220414" y="1647190"/>
                    <a:pt x="1208757" y="1648460"/>
                    <a:pt x="1195157" y="1649730"/>
                  </a:cubicBezTo>
                  <a:cubicBezTo>
                    <a:pt x="1196128" y="1648460"/>
                    <a:pt x="1196128" y="1647190"/>
                    <a:pt x="1197100" y="1645920"/>
                  </a:cubicBezTo>
                  <a:cubicBezTo>
                    <a:pt x="1198071" y="1639570"/>
                    <a:pt x="1192243" y="1635760"/>
                    <a:pt x="1189328" y="1634490"/>
                  </a:cubicBezTo>
                  <a:lnTo>
                    <a:pt x="1187386" y="1634490"/>
                  </a:lnTo>
                  <a:cubicBezTo>
                    <a:pt x="1161157" y="1633220"/>
                    <a:pt x="1156300" y="1634490"/>
                    <a:pt x="1152415" y="1638300"/>
                  </a:cubicBezTo>
                  <a:cubicBezTo>
                    <a:pt x="1151443" y="1639570"/>
                    <a:pt x="1148529" y="1640840"/>
                    <a:pt x="1127158" y="1639570"/>
                  </a:cubicBezTo>
                  <a:lnTo>
                    <a:pt x="1125215" y="1639570"/>
                  </a:lnTo>
                  <a:cubicBezTo>
                    <a:pt x="1122301" y="1640840"/>
                    <a:pt x="1120358" y="1642110"/>
                    <a:pt x="1119386" y="1643380"/>
                  </a:cubicBezTo>
                  <a:cubicBezTo>
                    <a:pt x="1094130" y="1644650"/>
                    <a:pt x="1085387" y="1645920"/>
                    <a:pt x="1078587" y="1647190"/>
                  </a:cubicBezTo>
                  <a:lnTo>
                    <a:pt x="1054301" y="1644650"/>
                  </a:lnTo>
                  <a:cubicBezTo>
                    <a:pt x="1045559" y="1643380"/>
                    <a:pt x="1040702" y="1643380"/>
                    <a:pt x="1037787" y="1642110"/>
                  </a:cubicBezTo>
                  <a:lnTo>
                    <a:pt x="1037787" y="1633220"/>
                  </a:lnTo>
                  <a:lnTo>
                    <a:pt x="922189" y="1630680"/>
                  </a:lnTo>
                  <a:lnTo>
                    <a:pt x="925103" y="1635760"/>
                  </a:lnTo>
                  <a:cubicBezTo>
                    <a:pt x="917332" y="1637030"/>
                    <a:pt x="901789" y="1639570"/>
                    <a:pt x="891103" y="1639570"/>
                  </a:cubicBezTo>
                  <a:cubicBezTo>
                    <a:pt x="886246" y="1639570"/>
                    <a:pt x="881389" y="1640840"/>
                    <a:pt x="877504" y="1640840"/>
                  </a:cubicBezTo>
                  <a:lnTo>
                    <a:pt x="840740" y="1640840"/>
                  </a:lnTo>
                  <a:lnTo>
                    <a:pt x="840740" y="1637030"/>
                  </a:lnTo>
                  <a:lnTo>
                    <a:pt x="836930" y="1638300"/>
                  </a:lnTo>
                  <a:cubicBezTo>
                    <a:pt x="830580" y="1639570"/>
                    <a:pt x="805180" y="1640840"/>
                    <a:pt x="778510" y="1642110"/>
                  </a:cubicBezTo>
                  <a:lnTo>
                    <a:pt x="778510" y="1637030"/>
                  </a:lnTo>
                  <a:cubicBezTo>
                    <a:pt x="754380" y="1635760"/>
                    <a:pt x="734060" y="1637030"/>
                    <a:pt x="713740" y="1639570"/>
                  </a:cubicBezTo>
                  <a:cubicBezTo>
                    <a:pt x="687070" y="1642110"/>
                    <a:pt x="660400" y="1644650"/>
                    <a:pt x="623570" y="1639570"/>
                  </a:cubicBezTo>
                  <a:cubicBezTo>
                    <a:pt x="614680" y="1639570"/>
                    <a:pt x="601980" y="1637030"/>
                    <a:pt x="589280" y="1635760"/>
                  </a:cubicBezTo>
                  <a:cubicBezTo>
                    <a:pt x="561340" y="1631950"/>
                    <a:pt x="551180" y="1630680"/>
                    <a:pt x="546100" y="1635760"/>
                  </a:cubicBezTo>
                  <a:lnTo>
                    <a:pt x="544830" y="1637030"/>
                  </a:lnTo>
                  <a:cubicBezTo>
                    <a:pt x="537210" y="1637030"/>
                    <a:pt x="529590" y="1637030"/>
                    <a:pt x="520700" y="1638300"/>
                  </a:cubicBezTo>
                  <a:cubicBezTo>
                    <a:pt x="497840" y="1639570"/>
                    <a:pt x="474980" y="1640840"/>
                    <a:pt x="448310" y="1637030"/>
                  </a:cubicBezTo>
                  <a:lnTo>
                    <a:pt x="445770" y="1637030"/>
                  </a:lnTo>
                  <a:cubicBezTo>
                    <a:pt x="444500" y="1637030"/>
                    <a:pt x="443230" y="1637030"/>
                    <a:pt x="443230" y="1638300"/>
                  </a:cubicBezTo>
                  <a:lnTo>
                    <a:pt x="429260" y="1635760"/>
                  </a:lnTo>
                  <a:cubicBezTo>
                    <a:pt x="416560" y="1633220"/>
                    <a:pt x="393700" y="1634490"/>
                    <a:pt x="373380" y="1635760"/>
                  </a:cubicBezTo>
                  <a:cubicBezTo>
                    <a:pt x="363220" y="1635760"/>
                    <a:pt x="351790" y="1637030"/>
                    <a:pt x="346710" y="1637030"/>
                  </a:cubicBezTo>
                  <a:lnTo>
                    <a:pt x="345440" y="1631950"/>
                  </a:lnTo>
                  <a:cubicBezTo>
                    <a:pt x="323850" y="1638300"/>
                    <a:pt x="297180" y="1638300"/>
                    <a:pt x="266700" y="1637030"/>
                  </a:cubicBezTo>
                  <a:cubicBezTo>
                    <a:pt x="242570" y="1635760"/>
                    <a:pt x="214630" y="1635760"/>
                    <a:pt x="185420" y="1638300"/>
                  </a:cubicBezTo>
                  <a:lnTo>
                    <a:pt x="189230" y="1633220"/>
                  </a:lnTo>
                  <a:lnTo>
                    <a:pt x="166370" y="1635760"/>
                  </a:lnTo>
                  <a:cubicBezTo>
                    <a:pt x="163830" y="1635760"/>
                    <a:pt x="161290" y="1635760"/>
                    <a:pt x="157480" y="1637030"/>
                  </a:cubicBezTo>
                  <a:lnTo>
                    <a:pt x="156210" y="1630680"/>
                  </a:lnTo>
                  <a:cubicBezTo>
                    <a:pt x="139700" y="1631950"/>
                    <a:pt x="123190" y="1633220"/>
                    <a:pt x="101600" y="1631950"/>
                  </a:cubicBezTo>
                  <a:lnTo>
                    <a:pt x="97790" y="1631950"/>
                  </a:lnTo>
                  <a:lnTo>
                    <a:pt x="87630" y="1630680"/>
                  </a:lnTo>
                  <a:lnTo>
                    <a:pt x="87630" y="1610360"/>
                  </a:lnTo>
                  <a:lnTo>
                    <a:pt x="74930" y="1610360"/>
                  </a:lnTo>
                  <a:lnTo>
                    <a:pt x="74930" y="1604010"/>
                  </a:lnTo>
                  <a:cubicBezTo>
                    <a:pt x="76200" y="1590040"/>
                    <a:pt x="77470" y="1581150"/>
                    <a:pt x="80010" y="1570990"/>
                  </a:cubicBezTo>
                  <a:lnTo>
                    <a:pt x="80010" y="1568450"/>
                  </a:lnTo>
                  <a:cubicBezTo>
                    <a:pt x="85090" y="1544320"/>
                    <a:pt x="88900" y="1517650"/>
                    <a:pt x="87630" y="1447800"/>
                  </a:cubicBezTo>
                  <a:lnTo>
                    <a:pt x="83820" y="1447800"/>
                  </a:lnTo>
                  <a:cubicBezTo>
                    <a:pt x="85090" y="1426210"/>
                    <a:pt x="86360" y="1408430"/>
                    <a:pt x="88900" y="1398270"/>
                  </a:cubicBezTo>
                  <a:cubicBezTo>
                    <a:pt x="88900" y="1350010"/>
                    <a:pt x="87630" y="1347470"/>
                    <a:pt x="81280" y="1347470"/>
                  </a:cubicBezTo>
                  <a:cubicBezTo>
                    <a:pt x="81280" y="1334770"/>
                    <a:pt x="80010" y="1324610"/>
                    <a:pt x="77470" y="1311910"/>
                  </a:cubicBezTo>
                  <a:cubicBezTo>
                    <a:pt x="76200" y="1301750"/>
                    <a:pt x="73660" y="1290320"/>
                    <a:pt x="73660" y="1276350"/>
                  </a:cubicBezTo>
                  <a:lnTo>
                    <a:pt x="78740" y="1276350"/>
                  </a:lnTo>
                  <a:lnTo>
                    <a:pt x="78740" y="1270000"/>
                  </a:lnTo>
                  <a:cubicBezTo>
                    <a:pt x="81280" y="1206500"/>
                    <a:pt x="77470" y="1198880"/>
                    <a:pt x="73660" y="1191260"/>
                  </a:cubicBezTo>
                  <a:cubicBezTo>
                    <a:pt x="72390" y="1188720"/>
                    <a:pt x="71120" y="1184910"/>
                    <a:pt x="69850" y="1174750"/>
                  </a:cubicBezTo>
                  <a:lnTo>
                    <a:pt x="78740" y="1173480"/>
                  </a:lnTo>
                  <a:lnTo>
                    <a:pt x="77470" y="1141730"/>
                  </a:lnTo>
                  <a:lnTo>
                    <a:pt x="86360" y="1155700"/>
                  </a:lnTo>
                  <a:lnTo>
                    <a:pt x="83820" y="1127760"/>
                  </a:lnTo>
                  <a:cubicBezTo>
                    <a:pt x="78740" y="1071880"/>
                    <a:pt x="80010" y="1050290"/>
                    <a:pt x="81280" y="1000760"/>
                  </a:cubicBezTo>
                  <a:lnTo>
                    <a:pt x="82550" y="977900"/>
                  </a:lnTo>
                  <a:lnTo>
                    <a:pt x="85090" y="957580"/>
                  </a:lnTo>
                  <a:cubicBezTo>
                    <a:pt x="87630" y="933450"/>
                    <a:pt x="87630" y="902970"/>
                    <a:pt x="86360" y="877570"/>
                  </a:cubicBezTo>
                  <a:lnTo>
                    <a:pt x="88900" y="877570"/>
                  </a:lnTo>
                  <a:cubicBezTo>
                    <a:pt x="87630" y="871220"/>
                    <a:pt x="87630" y="866140"/>
                    <a:pt x="87630" y="861060"/>
                  </a:cubicBezTo>
                  <a:lnTo>
                    <a:pt x="87630" y="859168"/>
                  </a:lnTo>
                  <a:lnTo>
                    <a:pt x="83820" y="859168"/>
                  </a:lnTo>
                  <a:lnTo>
                    <a:pt x="78740" y="859168"/>
                  </a:lnTo>
                  <a:lnTo>
                    <a:pt x="83820" y="859168"/>
                  </a:lnTo>
                  <a:cubicBezTo>
                    <a:pt x="83820" y="859168"/>
                    <a:pt x="83820" y="859168"/>
                    <a:pt x="82550" y="859168"/>
                  </a:cubicBezTo>
                  <a:lnTo>
                    <a:pt x="91440" y="859168"/>
                  </a:lnTo>
                  <a:lnTo>
                    <a:pt x="91440" y="859168"/>
                  </a:lnTo>
                  <a:lnTo>
                    <a:pt x="86360" y="859168"/>
                  </a:lnTo>
                  <a:cubicBezTo>
                    <a:pt x="87630" y="859168"/>
                    <a:pt x="87630" y="859168"/>
                    <a:pt x="88900" y="859168"/>
                  </a:cubicBezTo>
                  <a:cubicBezTo>
                    <a:pt x="90170" y="859168"/>
                    <a:pt x="91440" y="859168"/>
                    <a:pt x="92710" y="859168"/>
                  </a:cubicBezTo>
                  <a:lnTo>
                    <a:pt x="93980" y="859168"/>
                  </a:lnTo>
                  <a:cubicBezTo>
                    <a:pt x="95250" y="859168"/>
                    <a:pt x="92710" y="859168"/>
                    <a:pt x="91440" y="859168"/>
                  </a:cubicBezTo>
                  <a:cubicBezTo>
                    <a:pt x="88900" y="859168"/>
                    <a:pt x="86360" y="859168"/>
                    <a:pt x="88900" y="859168"/>
                  </a:cubicBezTo>
                  <a:lnTo>
                    <a:pt x="88900" y="859168"/>
                  </a:lnTo>
                  <a:cubicBezTo>
                    <a:pt x="87630" y="859168"/>
                    <a:pt x="87630" y="859168"/>
                    <a:pt x="86360" y="859168"/>
                  </a:cubicBezTo>
                  <a:cubicBezTo>
                    <a:pt x="86360" y="859168"/>
                    <a:pt x="87630" y="859168"/>
                    <a:pt x="87630" y="859168"/>
                  </a:cubicBezTo>
                  <a:cubicBezTo>
                    <a:pt x="88900" y="859168"/>
                    <a:pt x="91440" y="859168"/>
                    <a:pt x="86360" y="859168"/>
                  </a:cubicBezTo>
                  <a:lnTo>
                    <a:pt x="95250" y="859168"/>
                  </a:lnTo>
                  <a:lnTo>
                    <a:pt x="95250" y="859168"/>
                  </a:lnTo>
                  <a:cubicBezTo>
                    <a:pt x="95250" y="859168"/>
                    <a:pt x="93980" y="859168"/>
                    <a:pt x="87630" y="859168"/>
                  </a:cubicBezTo>
                  <a:cubicBezTo>
                    <a:pt x="85090" y="859168"/>
                    <a:pt x="83820" y="859168"/>
                    <a:pt x="81280" y="859168"/>
                  </a:cubicBezTo>
                  <a:cubicBezTo>
                    <a:pt x="81280" y="859168"/>
                    <a:pt x="81280" y="859168"/>
                    <a:pt x="80010" y="859168"/>
                  </a:cubicBezTo>
                  <a:cubicBezTo>
                    <a:pt x="78740" y="859168"/>
                    <a:pt x="80010" y="859168"/>
                    <a:pt x="80010" y="859168"/>
                  </a:cubicBezTo>
                  <a:cubicBezTo>
                    <a:pt x="81280" y="859168"/>
                    <a:pt x="82550" y="859168"/>
                    <a:pt x="85090" y="859168"/>
                  </a:cubicBezTo>
                  <a:cubicBezTo>
                    <a:pt x="88900" y="859168"/>
                    <a:pt x="90170" y="859168"/>
                    <a:pt x="90170" y="859168"/>
                  </a:cubicBezTo>
                  <a:lnTo>
                    <a:pt x="90170" y="859168"/>
                  </a:lnTo>
                  <a:lnTo>
                    <a:pt x="88900" y="859168"/>
                  </a:lnTo>
                  <a:cubicBezTo>
                    <a:pt x="85090" y="859168"/>
                    <a:pt x="81280" y="859168"/>
                    <a:pt x="81280" y="859168"/>
                  </a:cubicBezTo>
                  <a:lnTo>
                    <a:pt x="82550" y="859168"/>
                  </a:lnTo>
                  <a:lnTo>
                    <a:pt x="82550" y="859168"/>
                  </a:lnTo>
                  <a:cubicBezTo>
                    <a:pt x="83820" y="859168"/>
                    <a:pt x="85090" y="859168"/>
                    <a:pt x="91440" y="859168"/>
                  </a:cubicBezTo>
                  <a:cubicBezTo>
                    <a:pt x="99060" y="859168"/>
                    <a:pt x="99060" y="859168"/>
                    <a:pt x="101600" y="859168"/>
                  </a:cubicBezTo>
                  <a:lnTo>
                    <a:pt x="102870" y="859168"/>
                  </a:lnTo>
                  <a:lnTo>
                    <a:pt x="99060" y="859168"/>
                  </a:lnTo>
                  <a:cubicBezTo>
                    <a:pt x="92710" y="859168"/>
                    <a:pt x="92710" y="859168"/>
                    <a:pt x="92710" y="859168"/>
                  </a:cubicBezTo>
                  <a:cubicBezTo>
                    <a:pt x="92710" y="859168"/>
                    <a:pt x="90170" y="859168"/>
                    <a:pt x="83820" y="859168"/>
                  </a:cubicBezTo>
                  <a:lnTo>
                    <a:pt x="85090" y="859168"/>
                  </a:lnTo>
                  <a:lnTo>
                    <a:pt x="87630" y="859168"/>
                  </a:lnTo>
                  <a:cubicBezTo>
                    <a:pt x="91440" y="859168"/>
                    <a:pt x="88900" y="859168"/>
                    <a:pt x="85090" y="859168"/>
                  </a:cubicBezTo>
                  <a:cubicBezTo>
                    <a:pt x="81280" y="859168"/>
                    <a:pt x="77470" y="859168"/>
                    <a:pt x="78740" y="859168"/>
                  </a:cubicBezTo>
                  <a:cubicBezTo>
                    <a:pt x="80010" y="859168"/>
                    <a:pt x="80010" y="859168"/>
                    <a:pt x="81280" y="859168"/>
                  </a:cubicBezTo>
                  <a:lnTo>
                    <a:pt x="85090" y="859168"/>
                  </a:lnTo>
                  <a:lnTo>
                    <a:pt x="81280" y="859168"/>
                  </a:lnTo>
                  <a:lnTo>
                    <a:pt x="81280" y="859168"/>
                  </a:lnTo>
                  <a:lnTo>
                    <a:pt x="83820" y="859168"/>
                  </a:lnTo>
                  <a:lnTo>
                    <a:pt x="82550" y="859168"/>
                  </a:lnTo>
                  <a:lnTo>
                    <a:pt x="87630" y="859168"/>
                  </a:lnTo>
                  <a:lnTo>
                    <a:pt x="82550" y="859168"/>
                  </a:lnTo>
                  <a:cubicBezTo>
                    <a:pt x="81280" y="859168"/>
                    <a:pt x="78740" y="859168"/>
                    <a:pt x="77470" y="859168"/>
                  </a:cubicBezTo>
                  <a:lnTo>
                    <a:pt x="81280" y="859168"/>
                  </a:lnTo>
                  <a:cubicBezTo>
                    <a:pt x="90170" y="859168"/>
                    <a:pt x="88900" y="859168"/>
                    <a:pt x="87630" y="859168"/>
                  </a:cubicBezTo>
                  <a:cubicBezTo>
                    <a:pt x="86360" y="859168"/>
                    <a:pt x="86360" y="859168"/>
                    <a:pt x="85090" y="859168"/>
                  </a:cubicBezTo>
                  <a:lnTo>
                    <a:pt x="90170" y="853440"/>
                  </a:lnTo>
                  <a:cubicBezTo>
                    <a:pt x="88900" y="852170"/>
                    <a:pt x="88900" y="848360"/>
                    <a:pt x="90170" y="845820"/>
                  </a:cubicBezTo>
                  <a:lnTo>
                    <a:pt x="73660" y="845820"/>
                  </a:lnTo>
                  <a:lnTo>
                    <a:pt x="90170" y="845820"/>
                  </a:lnTo>
                  <a:cubicBezTo>
                    <a:pt x="93980" y="825500"/>
                    <a:pt x="95250" y="802640"/>
                    <a:pt x="96520" y="775970"/>
                  </a:cubicBezTo>
                  <a:cubicBezTo>
                    <a:pt x="97790" y="755650"/>
                    <a:pt x="97790" y="734060"/>
                    <a:pt x="100330" y="708660"/>
                  </a:cubicBezTo>
                  <a:lnTo>
                    <a:pt x="87630" y="707390"/>
                  </a:lnTo>
                  <a:cubicBezTo>
                    <a:pt x="86360" y="711200"/>
                    <a:pt x="86360" y="718820"/>
                    <a:pt x="83820" y="728980"/>
                  </a:cubicBezTo>
                  <a:cubicBezTo>
                    <a:pt x="82550" y="734060"/>
                    <a:pt x="82550" y="741680"/>
                    <a:pt x="81280" y="749300"/>
                  </a:cubicBezTo>
                  <a:cubicBezTo>
                    <a:pt x="81280" y="735330"/>
                    <a:pt x="81280" y="718820"/>
                    <a:pt x="78740" y="697230"/>
                  </a:cubicBezTo>
                  <a:cubicBezTo>
                    <a:pt x="83820" y="690880"/>
                    <a:pt x="83820" y="673100"/>
                    <a:pt x="82550" y="635000"/>
                  </a:cubicBezTo>
                  <a:lnTo>
                    <a:pt x="82550" y="624840"/>
                  </a:lnTo>
                  <a:lnTo>
                    <a:pt x="91440" y="627380"/>
                  </a:lnTo>
                  <a:lnTo>
                    <a:pt x="91440" y="617220"/>
                  </a:lnTo>
                  <a:cubicBezTo>
                    <a:pt x="90170" y="586740"/>
                    <a:pt x="87630" y="576580"/>
                    <a:pt x="85090" y="566420"/>
                  </a:cubicBezTo>
                  <a:cubicBezTo>
                    <a:pt x="83820" y="561340"/>
                    <a:pt x="82550" y="554990"/>
                    <a:pt x="81280" y="546100"/>
                  </a:cubicBezTo>
                  <a:cubicBezTo>
                    <a:pt x="82550" y="499110"/>
                    <a:pt x="87630" y="486410"/>
                    <a:pt x="92710" y="476250"/>
                  </a:cubicBezTo>
                  <a:lnTo>
                    <a:pt x="93980" y="473710"/>
                  </a:lnTo>
                  <a:lnTo>
                    <a:pt x="93980" y="471170"/>
                  </a:lnTo>
                  <a:cubicBezTo>
                    <a:pt x="93980" y="441960"/>
                    <a:pt x="93980" y="438150"/>
                    <a:pt x="87630" y="436880"/>
                  </a:cubicBezTo>
                  <a:cubicBezTo>
                    <a:pt x="85090" y="436880"/>
                    <a:pt x="83820" y="436880"/>
                    <a:pt x="82550" y="438150"/>
                  </a:cubicBezTo>
                  <a:lnTo>
                    <a:pt x="82550" y="430530"/>
                  </a:lnTo>
                  <a:cubicBezTo>
                    <a:pt x="85090" y="364490"/>
                    <a:pt x="82550" y="316230"/>
                    <a:pt x="78740" y="242570"/>
                  </a:cubicBezTo>
                  <a:lnTo>
                    <a:pt x="77470" y="229870"/>
                  </a:lnTo>
                  <a:cubicBezTo>
                    <a:pt x="83820" y="229870"/>
                    <a:pt x="83820" y="223520"/>
                    <a:pt x="85090" y="220980"/>
                  </a:cubicBezTo>
                  <a:lnTo>
                    <a:pt x="85090" y="219710"/>
                  </a:lnTo>
                  <a:lnTo>
                    <a:pt x="81280" y="194310"/>
                  </a:lnTo>
                  <a:lnTo>
                    <a:pt x="83820" y="198120"/>
                  </a:lnTo>
                  <a:lnTo>
                    <a:pt x="82550" y="171450"/>
                  </a:lnTo>
                  <a:cubicBezTo>
                    <a:pt x="81280" y="154940"/>
                    <a:pt x="80010" y="151130"/>
                    <a:pt x="77470" y="147320"/>
                  </a:cubicBezTo>
                  <a:cubicBezTo>
                    <a:pt x="76200" y="144780"/>
                    <a:pt x="73660" y="142240"/>
                    <a:pt x="72390" y="111760"/>
                  </a:cubicBezTo>
                  <a:lnTo>
                    <a:pt x="72390" y="109220"/>
                  </a:lnTo>
                  <a:cubicBezTo>
                    <a:pt x="69850" y="102870"/>
                    <a:pt x="71120" y="87630"/>
                    <a:pt x="72390" y="77470"/>
                  </a:cubicBezTo>
                  <a:lnTo>
                    <a:pt x="83820" y="78740"/>
                  </a:lnTo>
                  <a:lnTo>
                    <a:pt x="109220" y="81280"/>
                  </a:lnTo>
                  <a:cubicBezTo>
                    <a:pt x="129540" y="82550"/>
                    <a:pt x="148590" y="81280"/>
                    <a:pt x="163830" y="80010"/>
                  </a:cubicBezTo>
                  <a:lnTo>
                    <a:pt x="163830" y="83820"/>
                  </a:lnTo>
                  <a:lnTo>
                    <a:pt x="168910" y="86360"/>
                  </a:lnTo>
                  <a:lnTo>
                    <a:pt x="217170" y="82550"/>
                  </a:lnTo>
                  <a:cubicBezTo>
                    <a:pt x="261620" y="80010"/>
                    <a:pt x="269240" y="78740"/>
                    <a:pt x="314960" y="73660"/>
                  </a:cubicBezTo>
                  <a:cubicBezTo>
                    <a:pt x="346710" y="76200"/>
                    <a:pt x="377190" y="78740"/>
                    <a:pt x="408940" y="77470"/>
                  </a:cubicBezTo>
                  <a:cubicBezTo>
                    <a:pt x="419100" y="78740"/>
                    <a:pt x="431800" y="80010"/>
                    <a:pt x="448310" y="80010"/>
                  </a:cubicBezTo>
                  <a:lnTo>
                    <a:pt x="448310" y="77470"/>
                  </a:lnTo>
                  <a:lnTo>
                    <a:pt x="450850" y="77470"/>
                  </a:lnTo>
                  <a:cubicBezTo>
                    <a:pt x="452120" y="78740"/>
                    <a:pt x="453390" y="78740"/>
                    <a:pt x="454660" y="80010"/>
                  </a:cubicBezTo>
                  <a:lnTo>
                    <a:pt x="457200" y="80010"/>
                  </a:lnTo>
                  <a:cubicBezTo>
                    <a:pt x="468630" y="77470"/>
                    <a:pt x="481330" y="76200"/>
                    <a:pt x="496570" y="74930"/>
                  </a:cubicBezTo>
                  <a:lnTo>
                    <a:pt x="514350" y="82550"/>
                  </a:lnTo>
                  <a:lnTo>
                    <a:pt x="519430" y="78740"/>
                  </a:lnTo>
                  <a:lnTo>
                    <a:pt x="635000" y="85090"/>
                  </a:lnTo>
                  <a:cubicBezTo>
                    <a:pt x="652780" y="82550"/>
                    <a:pt x="670560" y="81280"/>
                    <a:pt x="687070" y="78740"/>
                  </a:cubicBezTo>
                  <a:cubicBezTo>
                    <a:pt x="712470" y="78740"/>
                    <a:pt x="736600" y="80010"/>
                    <a:pt x="762000" y="80010"/>
                  </a:cubicBezTo>
                  <a:lnTo>
                    <a:pt x="762000" y="85090"/>
                  </a:lnTo>
                  <a:lnTo>
                    <a:pt x="812800" y="81280"/>
                  </a:lnTo>
                  <a:cubicBezTo>
                    <a:pt x="821690" y="81280"/>
                    <a:pt x="830580" y="81280"/>
                    <a:pt x="840740" y="82550"/>
                  </a:cubicBezTo>
                  <a:lnTo>
                    <a:pt x="840740" y="85090"/>
                  </a:lnTo>
                  <a:cubicBezTo>
                    <a:pt x="868761" y="83820"/>
                    <a:pt x="895960" y="85090"/>
                    <a:pt x="928017" y="85090"/>
                  </a:cubicBezTo>
                  <a:lnTo>
                    <a:pt x="950360" y="85090"/>
                  </a:lnTo>
                  <a:lnTo>
                    <a:pt x="941617" y="80010"/>
                  </a:lnTo>
                  <a:cubicBezTo>
                    <a:pt x="947445" y="80010"/>
                    <a:pt x="951331" y="81280"/>
                    <a:pt x="956188" y="81280"/>
                  </a:cubicBezTo>
                  <a:cubicBezTo>
                    <a:pt x="959103" y="81280"/>
                    <a:pt x="962017" y="82550"/>
                    <a:pt x="964931" y="82550"/>
                  </a:cubicBezTo>
                  <a:lnTo>
                    <a:pt x="966874" y="82550"/>
                  </a:lnTo>
                  <a:cubicBezTo>
                    <a:pt x="969788" y="81280"/>
                    <a:pt x="973674" y="80010"/>
                    <a:pt x="975617" y="77470"/>
                  </a:cubicBezTo>
                  <a:lnTo>
                    <a:pt x="975617" y="78740"/>
                  </a:lnTo>
                  <a:cubicBezTo>
                    <a:pt x="997959" y="83820"/>
                    <a:pt x="1013502" y="82550"/>
                    <a:pt x="1026130" y="78740"/>
                  </a:cubicBezTo>
                  <a:lnTo>
                    <a:pt x="1028073" y="78740"/>
                  </a:lnTo>
                  <a:cubicBezTo>
                    <a:pt x="1074701" y="78740"/>
                    <a:pt x="1127158" y="78740"/>
                    <a:pt x="1138815" y="86360"/>
                  </a:cubicBezTo>
                  <a:lnTo>
                    <a:pt x="1140758" y="86360"/>
                  </a:lnTo>
                  <a:cubicBezTo>
                    <a:pt x="1158243" y="86360"/>
                    <a:pt x="1162129" y="86360"/>
                    <a:pt x="1163100" y="80010"/>
                  </a:cubicBezTo>
                  <a:lnTo>
                    <a:pt x="1170871" y="80010"/>
                  </a:lnTo>
                  <a:lnTo>
                    <a:pt x="1183500" y="83820"/>
                  </a:lnTo>
                  <a:lnTo>
                    <a:pt x="1195157" y="78740"/>
                  </a:lnTo>
                  <a:cubicBezTo>
                    <a:pt x="1200985" y="78740"/>
                    <a:pt x="1206814" y="78740"/>
                    <a:pt x="1210700" y="80010"/>
                  </a:cubicBezTo>
                  <a:lnTo>
                    <a:pt x="1210700" y="88900"/>
                  </a:lnTo>
                  <a:cubicBezTo>
                    <a:pt x="1234985" y="91440"/>
                    <a:pt x="1270927" y="90170"/>
                    <a:pt x="1297156" y="88900"/>
                  </a:cubicBezTo>
                  <a:cubicBezTo>
                    <a:pt x="1308813" y="88900"/>
                    <a:pt x="1319498" y="87630"/>
                    <a:pt x="1325327" y="87630"/>
                  </a:cubicBezTo>
                  <a:lnTo>
                    <a:pt x="1325327" y="85090"/>
                  </a:lnTo>
                  <a:lnTo>
                    <a:pt x="1404983" y="85090"/>
                  </a:lnTo>
                  <a:lnTo>
                    <a:pt x="1404983" y="87630"/>
                  </a:lnTo>
                  <a:cubicBezTo>
                    <a:pt x="1407897" y="86360"/>
                    <a:pt x="1410811" y="86360"/>
                    <a:pt x="1412754" y="85090"/>
                  </a:cubicBezTo>
                  <a:lnTo>
                    <a:pt x="1438983" y="85090"/>
                  </a:lnTo>
                  <a:cubicBezTo>
                    <a:pt x="1507953" y="85090"/>
                    <a:pt x="1579838" y="85090"/>
                    <a:pt x="1642980" y="81280"/>
                  </a:cubicBezTo>
                  <a:lnTo>
                    <a:pt x="1646866" y="81280"/>
                  </a:lnTo>
                  <a:cubicBezTo>
                    <a:pt x="1653666" y="81280"/>
                    <a:pt x="1659494" y="80010"/>
                    <a:pt x="1666294" y="80010"/>
                  </a:cubicBezTo>
                  <a:lnTo>
                    <a:pt x="1699322" y="77470"/>
                  </a:lnTo>
                  <a:lnTo>
                    <a:pt x="1692522" y="74930"/>
                  </a:lnTo>
                  <a:lnTo>
                    <a:pt x="1707094" y="74930"/>
                  </a:lnTo>
                  <a:cubicBezTo>
                    <a:pt x="1711951" y="78740"/>
                    <a:pt x="1720693" y="81280"/>
                    <a:pt x="1726522" y="83820"/>
                  </a:cubicBezTo>
                  <a:lnTo>
                    <a:pt x="1727493" y="77470"/>
                  </a:lnTo>
                  <a:lnTo>
                    <a:pt x="1728465" y="82550"/>
                  </a:lnTo>
                  <a:cubicBezTo>
                    <a:pt x="1731379" y="81280"/>
                    <a:pt x="1749836" y="82550"/>
                    <a:pt x="1765379" y="82550"/>
                  </a:cubicBezTo>
                  <a:lnTo>
                    <a:pt x="1810064" y="82550"/>
                  </a:lnTo>
                  <a:lnTo>
                    <a:pt x="1810064" y="78740"/>
                  </a:lnTo>
                  <a:cubicBezTo>
                    <a:pt x="1813950" y="78740"/>
                    <a:pt x="1816864" y="78740"/>
                    <a:pt x="1820750" y="77470"/>
                  </a:cubicBezTo>
                  <a:lnTo>
                    <a:pt x="1821721" y="77470"/>
                  </a:lnTo>
                  <a:cubicBezTo>
                    <a:pt x="1832406" y="76200"/>
                    <a:pt x="1844063" y="74930"/>
                    <a:pt x="1857663" y="73660"/>
                  </a:cubicBezTo>
                  <a:cubicBezTo>
                    <a:pt x="1856692" y="74930"/>
                    <a:pt x="1856692" y="76200"/>
                    <a:pt x="1855720" y="77470"/>
                  </a:cubicBezTo>
                  <a:cubicBezTo>
                    <a:pt x="1854749" y="83820"/>
                    <a:pt x="1860578" y="87630"/>
                    <a:pt x="1863492" y="88900"/>
                  </a:cubicBezTo>
                  <a:lnTo>
                    <a:pt x="1865435" y="88900"/>
                  </a:lnTo>
                  <a:cubicBezTo>
                    <a:pt x="1891663" y="90170"/>
                    <a:pt x="1896520" y="88900"/>
                    <a:pt x="1900406" y="85090"/>
                  </a:cubicBezTo>
                  <a:cubicBezTo>
                    <a:pt x="1901377" y="83820"/>
                    <a:pt x="1903320" y="82550"/>
                    <a:pt x="1925662" y="83820"/>
                  </a:cubicBezTo>
                  <a:lnTo>
                    <a:pt x="1927605" y="83820"/>
                  </a:lnTo>
                  <a:cubicBezTo>
                    <a:pt x="1930520" y="82550"/>
                    <a:pt x="1932462" y="81280"/>
                    <a:pt x="1933434" y="80010"/>
                  </a:cubicBezTo>
                  <a:cubicBezTo>
                    <a:pt x="1958691" y="78740"/>
                    <a:pt x="1967433" y="77470"/>
                    <a:pt x="1974233" y="76200"/>
                  </a:cubicBezTo>
                  <a:lnTo>
                    <a:pt x="1998519" y="78740"/>
                  </a:lnTo>
                  <a:cubicBezTo>
                    <a:pt x="2007262" y="80010"/>
                    <a:pt x="2012119" y="80010"/>
                    <a:pt x="2015033" y="81280"/>
                  </a:cubicBezTo>
                  <a:lnTo>
                    <a:pt x="2015033" y="90170"/>
                  </a:lnTo>
                  <a:lnTo>
                    <a:pt x="2130631" y="92710"/>
                  </a:lnTo>
                  <a:lnTo>
                    <a:pt x="2126746" y="91440"/>
                  </a:lnTo>
                  <a:cubicBezTo>
                    <a:pt x="2134517" y="90170"/>
                    <a:pt x="2150060" y="87630"/>
                    <a:pt x="2160745" y="87630"/>
                  </a:cubicBezTo>
                  <a:cubicBezTo>
                    <a:pt x="2184059" y="85090"/>
                    <a:pt x="2193774" y="83820"/>
                    <a:pt x="2197806" y="81280"/>
                  </a:cubicBezTo>
                  <a:lnTo>
                    <a:pt x="2207966" y="81280"/>
                  </a:lnTo>
                  <a:lnTo>
                    <a:pt x="2210506" y="85090"/>
                  </a:lnTo>
                  <a:lnTo>
                    <a:pt x="2210506" y="63500"/>
                  </a:lnTo>
                  <a:lnTo>
                    <a:pt x="2213046" y="63500"/>
                  </a:lnTo>
                  <a:lnTo>
                    <a:pt x="2211775" y="85090"/>
                  </a:lnTo>
                  <a:lnTo>
                    <a:pt x="2215585" y="83820"/>
                  </a:lnTo>
                  <a:cubicBezTo>
                    <a:pt x="2221935" y="82550"/>
                    <a:pt x="2247335" y="81280"/>
                    <a:pt x="2274006" y="80010"/>
                  </a:cubicBezTo>
                  <a:lnTo>
                    <a:pt x="2274006" y="85090"/>
                  </a:lnTo>
                  <a:cubicBezTo>
                    <a:pt x="2298135" y="86360"/>
                    <a:pt x="2318456" y="85090"/>
                    <a:pt x="2338775" y="82550"/>
                  </a:cubicBezTo>
                  <a:cubicBezTo>
                    <a:pt x="2365446" y="80010"/>
                    <a:pt x="2392116" y="77470"/>
                    <a:pt x="2428946" y="82550"/>
                  </a:cubicBezTo>
                  <a:cubicBezTo>
                    <a:pt x="2437835" y="82550"/>
                    <a:pt x="2450535" y="85090"/>
                    <a:pt x="2463235" y="86360"/>
                  </a:cubicBezTo>
                  <a:cubicBezTo>
                    <a:pt x="2491175" y="90170"/>
                    <a:pt x="2501335" y="91440"/>
                    <a:pt x="2506416" y="86360"/>
                  </a:cubicBezTo>
                  <a:lnTo>
                    <a:pt x="2507685" y="85090"/>
                  </a:lnTo>
                  <a:cubicBezTo>
                    <a:pt x="2515306" y="85090"/>
                    <a:pt x="2522925" y="85090"/>
                    <a:pt x="2531816" y="83820"/>
                  </a:cubicBezTo>
                  <a:cubicBezTo>
                    <a:pt x="2554675" y="82550"/>
                    <a:pt x="2577535" y="81280"/>
                    <a:pt x="2604206" y="85090"/>
                  </a:cubicBezTo>
                  <a:lnTo>
                    <a:pt x="2606746" y="85090"/>
                  </a:lnTo>
                  <a:cubicBezTo>
                    <a:pt x="2608016" y="85090"/>
                    <a:pt x="2609285" y="85090"/>
                    <a:pt x="2609285" y="83820"/>
                  </a:cubicBezTo>
                  <a:lnTo>
                    <a:pt x="2623256" y="86360"/>
                  </a:lnTo>
                  <a:cubicBezTo>
                    <a:pt x="2635956" y="88900"/>
                    <a:pt x="2658816" y="87630"/>
                    <a:pt x="2679135" y="86360"/>
                  </a:cubicBezTo>
                  <a:cubicBezTo>
                    <a:pt x="2689296" y="86360"/>
                    <a:pt x="2700725" y="85090"/>
                    <a:pt x="2707075" y="85090"/>
                  </a:cubicBezTo>
                  <a:lnTo>
                    <a:pt x="2708346" y="90170"/>
                  </a:lnTo>
                  <a:cubicBezTo>
                    <a:pt x="2729935" y="83820"/>
                    <a:pt x="2756606" y="83820"/>
                    <a:pt x="2787085" y="85090"/>
                  </a:cubicBezTo>
                  <a:cubicBezTo>
                    <a:pt x="2811216" y="86360"/>
                    <a:pt x="2839156" y="86360"/>
                    <a:pt x="2868366" y="83820"/>
                  </a:cubicBezTo>
                  <a:lnTo>
                    <a:pt x="2864556" y="87630"/>
                  </a:lnTo>
                  <a:lnTo>
                    <a:pt x="2887416" y="85090"/>
                  </a:lnTo>
                  <a:cubicBezTo>
                    <a:pt x="2889956" y="85090"/>
                    <a:pt x="2892496" y="85090"/>
                    <a:pt x="2896306" y="83820"/>
                  </a:cubicBezTo>
                  <a:lnTo>
                    <a:pt x="2897575" y="90170"/>
                  </a:lnTo>
                  <a:cubicBezTo>
                    <a:pt x="2914085" y="88900"/>
                    <a:pt x="2930596" y="87630"/>
                    <a:pt x="2952185" y="88900"/>
                  </a:cubicBezTo>
                  <a:lnTo>
                    <a:pt x="2955996" y="88900"/>
                  </a:lnTo>
                  <a:lnTo>
                    <a:pt x="2966156" y="90170"/>
                  </a:lnTo>
                  <a:lnTo>
                    <a:pt x="2966156" y="109220"/>
                  </a:lnTo>
                  <a:lnTo>
                    <a:pt x="2978856" y="109220"/>
                  </a:lnTo>
                  <a:lnTo>
                    <a:pt x="2978856" y="115570"/>
                  </a:lnTo>
                  <a:cubicBezTo>
                    <a:pt x="2977585" y="129540"/>
                    <a:pt x="2976316" y="138430"/>
                    <a:pt x="2973775" y="148590"/>
                  </a:cubicBezTo>
                  <a:lnTo>
                    <a:pt x="2973775" y="151130"/>
                  </a:lnTo>
                  <a:cubicBezTo>
                    <a:pt x="2968696" y="176530"/>
                    <a:pt x="2964885" y="201930"/>
                    <a:pt x="2966156" y="271780"/>
                  </a:cubicBezTo>
                  <a:lnTo>
                    <a:pt x="2969966" y="271780"/>
                  </a:lnTo>
                  <a:cubicBezTo>
                    <a:pt x="2968696" y="293370"/>
                    <a:pt x="2967425" y="311150"/>
                    <a:pt x="2964885" y="321310"/>
                  </a:cubicBezTo>
                  <a:cubicBezTo>
                    <a:pt x="2964885" y="369570"/>
                    <a:pt x="2966156" y="372110"/>
                    <a:pt x="2972506" y="372110"/>
                  </a:cubicBezTo>
                  <a:cubicBezTo>
                    <a:pt x="2972506" y="384810"/>
                    <a:pt x="2973775" y="394970"/>
                    <a:pt x="2976316" y="407670"/>
                  </a:cubicBezTo>
                  <a:cubicBezTo>
                    <a:pt x="2977585" y="417830"/>
                    <a:pt x="2980125" y="429260"/>
                    <a:pt x="2980125" y="443230"/>
                  </a:cubicBezTo>
                  <a:lnTo>
                    <a:pt x="2975046" y="443230"/>
                  </a:lnTo>
                  <a:lnTo>
                    <a:pt x="2975046" y="449580"/>
                  </a:lnTo>
                  <a:cubicBezTo>
                    <a:pt x="2972506" y="513080"/>
                    <a:pt x="2976316" y="520700"/>
                    <a:pt x="2980125" y="528320"/>
                  </a:cubicBezTo>
                  <a:cubicBezTo>
                    <a:pt x="2981396" y="530860"/>
                    <a:pt x="2982666" y="534670"/>
                    <a:pt x="2983935" y="544830"/>
                  </a:cubicBezTo>
                  <a:lnTo>
                    <a:pt x="2975046" y="546100"/>
                  </a:lnTo>
                  <a:close/>
                  <a:moveTo>
                    <a:pt x="2978856" y="756920"/>
                  </a:moveTo>
                  <a:lnTo>
                    <a:pt x="2976316" y="751840"/>
                  </a:lnTo>
                  <a:lnTo>
                    <a:pt x="2977586" y="745490"/>
                  </a:lnTo>
                  <a:cubicBezTo>
                    <a:pt x="2978856" y="750570"/>
                    <a:pt x="2978856" y="754380"/>
                    <a:pt x="2978856" y="756920"/>
                  </a:cubicBezTo>
                  <a:close/>
                  <a:moveTo>
                    <a:pt x="73660" y="963930"/>
                  </a:moveTo>
                  <a:lnTo>
                    <a:pt x="76200" y="969010"/>
                  </a:lnTo>
                  <a:lnTo>
                    <a:pt x="74930" y="975360"/>
                  </a:lnTo>
                  <a:cubicBezTo>
                    <a:pt x="73660" y="971550"/>
                    <a:pt x="73660" y="967740"/>
                    <a:pt x="73660" y="963930"/>
                  </a:cubicBezTo>
                  <a:close/>
                  <a:moveTo>
                    <a:pt x="3014416" y="628650"/>
                  </a:moveTo>
                  <a:lnTo>
                    <a:pt x="3014416" y="619760"/>
                  </a:lnTo>
                  <a:cubicBezTo>
                    <a:pt x="3014416" y="623570"/>
                    <a:pt x="3015685" y="626110"/>
                    <a:pt x="3015685" y="628650"/>
                  </a:cubicBezTo>
                  <a:lnTo>
                    <a:pt x="3014416" y="628650"/>
                  </a:lnTo>
                  <a:close/>
                  <a:moveTo>
                    <a:pt x="3043626" y="859168"/>
                  </a:moveTo>
                  <a:lnTo>
                    <a:pt x="3039816" y="859168"/>
                  </a:lnTo>
                  <a:cubicBezTo>
                    <a:pt x="3041085" y="859168"/>
                    <a:pt x="3042356" y="859168"/>
                    <a:pt x="3043626" y="859168"/>
                  </a:cubicBezTo>
                  <a:close/>
                </a:path>
              </a:pathLst>
            </a:custGeom>
            <a:solidFill>
              <a:srgbClr val="AD947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31598" y="590227"/>
            <a:ext cx="1499377" cy="228437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28448" y="3716872"/>
            <a:ext cx="11259403" cy="5913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Open Sans Bold"/>
              </a:rPr>
              <a:t>Лето 1919</a:t>
            </a:r>
            <a:r>
              <a:rPr lang="en-US" sz="4200">
                <a:solidFill>
                  <a:srgbClr val="FFFFFF"/>
                </a:solidFill>
                <a:latin typeface="Open Sans"/>
              </a:rPr>
              <a:t> поляки заняли значительную часть Беларуси. Красная армия оставила Вильну,Брест,Минск </a:t>
            </a:r>
          </a:p>
          <a:p>
            <a:pPr>
              <a:lnSpc>
                <a:spcPts val="5880"/>
              </a:lnSpc>
            </a:pPr>
            <a:endParaRPr/>
          </a:p>
          <a:p>
            <a:pPr>
              <a:lnSpc>
                <a:spcPts val="5880"/>
              </a:lnSpc>
            </a:pPr>
            <a:endParaRPr/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Open Sans"/>
              </a:rPr>
              <a:t>Угроза нависла над Гомелем.Фронт стабилизировался на берегу Березины. Ситуация сохранилась </a:t>
            </a:r>
            <a:r>
              <a:rPr lang="en-US" sz="4200">
                <a:solidFill>
                  <a:srgbClr val="FFFFFF"/>
                </a:solidFill>
                <a:latin typeface="Open Sans Bold"/>
              </a:rPr>
              <a:t>до весны 1920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226028" y="2408159"/>
            <a:ext cx="1433455" cy="65401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128448" y="514027"/>
            <a:ext cx="11259403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Open Sans Bold"/>
              </a:rPr>
              <a:t>февраль 1919 </a:t>
            </a:r>
            <a:r>
              <a:rPr lang="en-US" sz="4200">
                <a:solidFill>
                  <a:srgbClr val="FFFFFF"/>
                </a:solidFill>
                <a:latin typeface="Open Sans"/>
              </a:rPr>
              <a:t>польские войска наступают в направлениях Вильна-Минск и Кобрин-Пинск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310663" y="6331322"/>
            <a:ext cx="1666674" cy="7604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280795" y="2414613"/>
            <a:ext cx="10981024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00"/>
              </a:lnSpc>
            </a:pPr>
            <a:r>
              <a:rPr lang="en-US" sz="6200" spc="-62">
                <a:solidFill>
                  <a:srgbClr val="5F1A1F"/>
                </a:solidFill>
                <a:latin typeface="Open Sans Bold"/>
              </a:rPr>
              <a:t>Польские власти: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74205" y="416903"/>
            <a:ext cx="10981024" cy="183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9"/>
              </a:lnSpc>
            </a:pPr>
            <a:r>
              <a:rPr lang="en-US" sz="7099" spc="-70">
                <a:solidFill>
                  <a:srgbClr val="5F1A1F"/>
                </a:solidFill>
                <a:latin typeface="Open Sans Bold"/>
              </a:rPr>
              <a:t>Оккупационный режим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333455" y="3401479"/>
            <a:ext cx="12842825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ctr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5F1A1F"/>
                </a:solidFill>
                <a:latin typeface="Open Sans"/>
              </a:rPr>
              <a:t>Восстановили помещичье землевладение</a:t>
            </a:r>
          </a:p>
          <a:p>
            <a:pPr algn="ctr">
              <a:lnSpc>
                <a:spcPts val="62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-333455" y="4144429"/>
            <a:ext cx="17259300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5F1A1F"/>
                </a:solidFill>
                <a:latin typeface="Open Sans"/>
              </a:rPr>
              <a:t>В культурной жизни проводили политику </a:t>
            </a:r>
            <a:r>
              <a:rPr lang="en-US" sz="4500">
                <a:solidFill>
                  <a:srgbClr val="5F1A1F"/>
                </a:solidFill>
                <a:latin typeface="Open Sans Bold Italics"/>
              </a:rPr>
              <a:t>полонизации</a:t>
            </a:r>
            <a:r>
              <a:rPr lang="en-US" sz="4500">
                <a:solidFill>
                  <a:srgbClr val="5F1A1F"/>
                </a:solidFill>
                <a:latin typeface="Open Sans"/>
              </a:rPr>
              <a:t>-систему мероприятий по </a:t>
            </a:r>
            <a:r>
              <a:rPr lang="en-US" sz="4500">
                <a:solidFill>
                  <a:srgbClr val="5F1A1F"/>
                </a:solidFill>
                <a:latin typeface="Open Sans Bold Italics"/>
              </a:rPr>
              <a:t>ассимиляция</a:t>
            </a:r>
            <a:r>
              <a:rPr lang="en-US" sz="4500">
                <a:solidFill>
                  <a:srgbClr val="5F1A1F"/>
                </a:solidFill>
                <a:latin typeface="Open Sans"/>
              </a:rPr>
              <a:t> белорусского народа</a:t>
            </a:r>
          </a:p>
          <a:p>
            <a:pPr algn="ctr">
              <a:lnSpc>
                <a:spcPts val="629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-333455" y="6544729"/>
            <a:ext cx="1725930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5F1A1F"/>
                </a:solidFill>
                <a:latin typeface="Open Sans"/>
              </a:rPr>
              <a:t>Закрывали белорусские школы и учереждения культуры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333455" y="7468654"/>
            <a:ext cx="17259300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5F1A1F"/>
                </a:solidFill>
                <a:latin typeface="Open Sans"/>
              </a:rPr>
              <a:t>Многие учителя и деятели белорусского народного движения были отправлены в тюрьмы и концентрационные лагеря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921" y="105366"/>
            <a:ext cx="18410921" cy="10181634"/>
            <a:chOff x="0" y="0"/>
            <a:chExt cx="6815111" cy="3768902"/>
          </a:xfrm>
        </p:grpSpPr>
        <p:sp>
          <p:nvSpPr>
            <p:cNvPr id="3" name="Freeform 3"/>
            <p:cNvSpPr/>
            <p:nvPr/>
          </p:nvSpPr>
          <p:spPr>
            <a:xfrm>
              <a:off x="0" y="-2540"/>
              <a:ext cx="6815111" cy="3771443"/>
            </a:xfrm>
            <a:custGeom>
              <a:avLst/>
              <a:gdLst/>
              <a:ahLst/>
              <a:cxnLst/>
              <a:rect l="l" t="t" r="r" b="b"/>
              <a:pathLst>
                <a:path w="6815111" h="3771443">
                  <a:moveTo>
                    <a:pt x="6812571" y="1126044"/>
                  </a:moveTo>
                  <a:lnTo>
                    <a:pt x="6815111" y="1108201"/>
                  </a:lnTo>
                  <a:lnTo>
                    <a:pt x="6808761" y="1112662"/>
                  </a:lnTo>
                  <a:lnTo>
                    <a:pt x="6808761" y="1084412"/>
                  </a:lnTo>
                  <a:cubicBezTo>
                    <a:pt x="6808761" y="1082925"/>
                    <a:pt x="6807491" y="1078464"/>
                    <a:pt x="6806221" y="1072517"/>
                  </a:cubicBezTo>
                  <a:lnTo>
                    <a:pt x="6806221" y="1069543"/>
                  </a:lnTo>
                  <a:lnTo>
                    <a:pt x="6804951" y="1069543"/>
                  </a:lnTo>
                  <a:cubicBezTo>
                    <a:pt x="6803681" y="1063596"/>
                    <a:pt x="6799871" y="1063596"/>
                    <a:pt x="6798601" y="1063596"/>
                  </a:cubicBezTo>
                  <a:cubicBezTo>
                    <a:pt x="6798601" y="1016016"/>
                    <a:pt x="6799871" y="966950"/>
                    <a:pt x="6801141" y="919371"/>
                  </a:cubicBezTo>
                  <a:cubicBezTo>
                    <a:pt x="6801141" y="905989"/>
                    <a:pt x="6802411" y="894094"/>
                    <a:pt x="6802411" y="880712"/>
                  </a:cubicBezTo>
                  <a:lnTo>
                    <a:pt x="6806221" y="880712"/>
                  </a:lnTo>
                  <a:lnTo>
                    <a:pt x="6806221" y="847090"/>
                  </a:lnTo>
                  <a:lnTo>
                    <a:pt x="6810031" y="847090"/>
                  </a:lnTo>
                  <a:lnTo>
                    <a:pt x="6810031" y="816610"/>
                  </a:lnTo>
                  <a:cubicBezTo>
                    <a:pt x="6812571" y="781050"/>
                    <a:pt x="6815111" y="726440"/>
                    <a:pt x="6812571" y="692150"/>
                  </a:cubicBezTo>
                  <a:cubicBezTo>
                    <a:pt x="6813841" y="674370"/>
                    <a:pt x="6811301" y="652780"/>
                    <a:pt x="6810031" y="641350"/>
                  </a:cubicBezTo>
                  <a:lnTo>
                    <a:pt x="6811301" y="641350"/>
                  </a:lnTo>
                  <a:lnTo>
                    <a:pt x="6807491" y="542290"/>
                  </a:lnTo>
                  <a:lnTo>
                    <a:pt x="6808761" y="541020"/>
                  </a:lnTo>
                  <a:lnTo>
                    <a:pt x="6808761" y="537210"/>
                  </a:lnTo>
                  <a:cubicBezTo>
                    <a:pt x="6808761" y="502920"/>
                    <a:pt x="6807491" y="468630"/>
                    <a:pt x="6807491" y="431800"/>
                  </a:cubicBezTo>
                  <a:cubicBezTo>
                    <a:pt x="6804951" y="361950"/>
                    <a:pt x="6803681" y="290830"/>
                    <a:pt x="6810031" y="213360"/>
                  </a:cubicBezTo>
                  <a:lnTo>
                    <a:pt x="6810031" y="207010"/>
                  </a:lnTo>
                  <a:cubicBezTo>
                    <a:pt x="6808761" y="191770"/>
                    <a:pt x="6808761" y="176530"/>
                    <a:pt x="6808761" y="158750"/>
                  </a:cubicBezTo>
                  <a:lnTo>
                    <a:pt x="6808761" y="80010"/>
                  </a:lnTo>
                  <a:lnTo>
                    <a:pt x="6813841" y="59690"/>
                  </a:lnTo>
                  <a:lnTo>
                    <a:pt x="6813841" y="8890"/>
                  </a:lnTo>
                  <a:lnTo>
                    <a:pt x="6807491" y="8890"/>
                  </a:lnTo>
                  <a:cubicBezTo>
                    <a:pt x="6769391" y="8890"/>
                    <a:pt x="6713511" y="7620"/>
                    <a:pt x="6698271" y="7620"/>
                  </a:cubicBezTo>
                  <a:cubicBezTo>
                    <a:pt x="6670331" y="7620"/>
                    <a:pt x="6655091" y="7620"/>
                    <a:pt x="6647471" y="8890"/>
                  </a:cubicBezTo>
                  <a:cubicBezTo>
                    <a:pt x="6614451" y="0"/>
                    <a:pt x="6535711" y="1270"/>
                    <a:pt x="6459511" y="3810"/>
                  </a:cubicBezTo>
                  <a:cubicBezTo>
                    <a:pt x="6421411" y="5080"/>
                    <a:pt x="6384581" y="5080"/>
                    <a:pt x="6359181" y="3810"/>
                  </a:cubicBezTo>
                  <a:lnTo>
                    <a:pt x="6355371" y="3810"/>
                  </a:lnTo>
                  <a:lnTo>
                    <a:pt x="6352831" y="10160"/>
                  </a:lnTo>
                  <a:cubicBezTo>
                    <a:pt x="6302031" y="10160"/>
                    <a:pt x="6252501" y="11430"/>
                    <a:pt x="6187731" y="13970"/>
                  </a:cubicBezTo>
                  <a:lnTo>
                    <a:pt x="6176301" y="13970"/>
                  </a:lnTo>
                  <a:lnTo>
                    <a:pt x="6177571" y="16510"/>
                  </a:lnTo>
                  <a:lnTo>
                    <a:pt x="6144551" y="16510"/>
                  </a:lnTo>
                  <a:lnTo>
                    <a:pt x="6144551" y="21590"/>
                  </a:lnTo>
                  <a:cubicBezTo>
                    <a:pt x="6121691" y="21590"/>
                    <a:pt x="6097561" y="20320"/>
                    <a:pt x="6070891" y="19050"/>
                  </a:cubicBezTo>
                  <a:cubicBezTo>
                    <a:pt x="6048031" y="17780"/>
                    <a:pt x="6025171" y="17780"/>
                    <a:pt x="6002311" y="16510"/>
                  </a:cubicBezTo>
                  <a:lnTo>
                    <a:pt x="6002311" y="15240"/>
                  </a:lnTo>
                  <a:cubicBezTo>
                    <a:pt x="5994691" y="13970"/>
                    <a:pt x="5985801" y="13970"/>
                    <a:pt x="5978181" y="12700"/>
                  </a:cubicBezTo>
                  <a:lnTo>
                    <a:pt x="5976911" y="44450"/>
                  </a:lnTo>
                  <a:lnTo>
                    <a:pt x="5973101" y="44450"/>
                  </a:lnTo>
                  <a:lnTo>
                    <a:pt x="5973101" y="13970"/>
                  </a:lnTo>
                  <a:cubicBezTo>
                    <a:pt x="5854351" y="10160"/>
                    <a:pt x="5702735" y="12700"/>
                    <a:pt x="5554818" y="15240"/>
                  </a:cubicBezTo>
                  <a:cubicBezTo>
                    <a:pt x="5403202" y="17780"/>
                    <a:pt x="5258983" y="20320"/>
                    <a:pt x="5125857" y="16510"/>
                  </a:cubicBezTo>
                  <a:cubicBezTo>
                    <a:pt x="5062993" y="17780"/>
                    <a:pt x="5014919" y="17780"/>
                    <a:pt x="4974242" y="16510"/>
                  </a:cubicBezTo>
                  <a:lnTo>
                    <a:pt x="4974242" y="15240"/>
                  </a:lnTo>
                  <a:lnTo>
                    <a:pt x="4848512" y="12700"/>
                  </a:lnTo>
                  <a:lnTo>
                    <a:pt x="4848512" y="16510"/>
                  </a:lnTo>
                  <a:cubicBezTo>
                    <a:pt x="4807835" y="16510"/>
                    <a:pt x="4763460" y="17780"/>
                    <a:pt x="4715387" y="17780"/>
                  </a:cubicBezTo>
                  <a:lnTo>
                    <a:pt x="4685803" y="12700"/>
                  </a:lnTo>
                  <a:lnTo>
                    <a:pt x="4667313" y="12700"/>
                  </a:lnTo>
                  <a:cubicBezTo>
                    <a:pt x="4619240" y="11430"/>
                    <a:pt x="4597053" y="11430"/>
                    <a:pt x="4589657" y="19050"/>
                  </a:cubicBezTo>
                  <a:lnTo>
                    <a:pt x="4589657" y="21590"/>
                  </a:lnTo>
                  <a:cubicBezTo>
                    <a:pt x="4571167" y="22860"/>
                    <a:pt x="4552677" y="22860"/>
                    <a:pt x="4537885" y="24130"/>
                  </a:cubicBezTo>
                  <a:cubicBezTo>
                    <a:pt x="4500906" y="19050"/>
                    <a:pt x="4452833" y="20320"/>
                    <a:pt x="4397364" y="20320"/>
                  </a:cubicBezTo>
                  <a:cubicBezTo>
                    <a:pt x="4341895" y="21590"/>
                    <a:pt x="4282728" y="21590"/>
                    <a:pt x="4242051" y="16510"/>
                  </a:cubicBezTo>
                  <a:lnTo>
                    <a:pt x="4238353" y="15240"/>
                  </a:lnTo>
                  <a:lnTo>
                    <a:pt x="4230957" y="15240"/>
                  </a:lnTo>
                  <a:cubicBezTo>
                    <a:pt x="4212467" y="16510"/>
                    <a:pt x="4138509" y="17780"/>
                    <a:pt x="4068248" y="19050"/>
                  </a:cubicBezTo>
                  <a:cubicBezTo>
                    <a:pt x="4001685" y="20320"/>
                    <a:pt x="3927726" y="21590"/>
                    <a:pt x="3868559" y="22860"/>
                  </a:cubicBezTo>
                  <a:cubicBezTo>
                    <a:pt x="3857465" y="20320"/>
                    <a:pt x="3835278" y="19050"/>
                    <a:pt x="3809392" y="19050"/>
                  </a:cubicBezTo>
                  <a:cubicBezTo>
                    <a:pt x="3724340" y="20320"/>
                    <a:pt x="3628193" y="21590"/>
                    <a:pt x="3509859" y="21590"/>
                  </a:cubicBezTo>
                  <a:lnTo>
                    <a:pt x="3506162" y="20320"/>
                  </a:lnTo>
                  <a:lnTo>
                    <a:pt x="3487672" y="21590"/>
                  </a:lnTo>
                  <a:cubicBezTo>
                    <a:pt x="3410015" y="21590"/>
                    <a:pt x="3332359" y="20320"/>
                    <a:pt x="3254702" y="20320"/>
                  </a:cubicBezTo>
                  <a:lnTo>
                    <a:pt x="3254702" y="17780"/>
                  </a:lnTo>
                  <a:cubicBezTo>
                    <a:pt x="3232514" y="19050"/>
                    <a:pt x="3210327" y="19050"/>
                    <a:pt x="3191837" y="20320"/>
                  </a:cubicBezTo>
                  <a:lnTo>
                    <a:pt x="3162253" y="20320"/>
                  </a:lnTo>
                  <a:cubicBezTo>
                    <a:pt x="2981055" y="19050"/>
                    <a:pt x="2792460" y="17780"/>
                    <a:pt x="2600167" y="17780"/>
                  </a:cubicBezTo>
                  <a:lnTo>
                    <a:pt x="2592771" y="17780"/>
                  </a:lnTo>
                  <a:lnTo>
                    <a:pt x="2581678" y="22860"/>
                  </a:lnTo>
                  <a:lnTo>
                    <a:pt x="2581678" y="27940"/>
                  </a:lnTo>
                  <a:lnTo>
                    <a:pt x="2574282" y="27940"/>
                  </a:lnTo>
                  <a:lnTo>
                    <a:pt x="2345010" y="16510"/>
                  </a:lnTo>
                  <a:cubicBezTo>
                    <a:pt x="2311728" y="16510"/>
                    <a:pt x="2293239" y="19050"/>
                    <a:pt x="2271051" y="20320"/>
                  </a:cubicBezTo>
                  <a:cubicBezTo>
                    <a:pt x="2237770" y="22860"/>
                    <a:pt x="2208186" y="26670"/>
                    <a:pt x="2112040" y="21590"/>
                  </a:cubicBezTo>
                  <a:lnTo>
                    <a:pt x="2112040" y="24130"/>
                  </a:lnTo>
                  <a:lnTo>
                    <a:pt x="1879070" y="24130"/>
                  </a:lnTo>
                  <a:cubicBezTo>
                    <a:pt x="1609121" y="24130"/>
                    <a:pt x="1298494" y="24130"/>
                    <a:pt x="1058128" y="19050"/>
                  </a:cubicBezTo>
                  <a:lnTo>
                    <a:pt x="958284" y="17780"/>
                  </a:lnTo>
                  <a:lnTo>
                    <a:pt x="998961" y="24130"/>
                  </a:lnTo>
                  <a:lnTo>
                    <a:pt x="976774" y="24130"/>
                  </a:lnTo>
                  <a:cubicBezTo>
                    <a:pt x="880627" y="21590"/>
                    <a:pt x="848360" y="20320"/>
                    <a:pt x="840740" y="24130"/>
                  </a:cubicBezTo>
                  <a:lnTo>
                    <a:pt x="840740" y="21590"/>
                  </a:lnTo>
                  <a:cubicBezTo>
                    <a:pt x="839470" y="21590"/>
                    <a:pt x="839470" y="21590"/>
                    <a:pt x="838200" y="22860"/>
                  </a:cubicBezTo>
                  <a:cubicBezTo>
                    <a:pt x="836930" y="22860"/>
                    <a:pt x="835660" y="21590"/>
                    <a:pt x="833120" y="21590"/>
                  </a:cubicBezTo>
                  <a:lnTo>
                    <a:pt x="833120" y="15240"/>
                  </a:lnTo>
                  <a:cubicBezTo>
                    <a:pt x="797560" y="16510"/>
                    <a:pt x="768350" y="16510"/>
                    <a:pt x="742950" y="15240"/>
                  </a:cubicBezTo>
                  <a:cubicBezTo>
                    <a:pt x="713740" y="13970"/>
                    <a:pt x="687070" y="13970"/>
                    <a:pt x="659130" y="16510"/>
                  </a:cubicBezTo>
                  <a:cubicBezTo>
                    <a:pt x="657860" y="15240"/>
                    <a:pt x="656590" y="12700"/>
                    <a:pt x="652780" y="11430"/>
                  </a:cubicBezTo>
                  <a:lnTo>
                    <a:pt x="650240" y="11430"/>
                  </a:lnTo>
                  <a:cubicBezTo>
                    <a:pt x="646430" y="11430"/>
                    <a:pt x="643890" y="12700"/>
                    <a:pt x="641350" y="12700"/>
                  </a:cubicBezTo>
                  <a:lnTo>
                    <a:pt x="641350" y="7620"/>
                  </a:lnTo>
                  <a:cubicBezTo>
                    <a:pt x="572770" y="7620"/>
                    <a:pt x="551180" y="15240"/>
                    <a:pt x="541020" y="21590"/>
                  </a:cubicBezTo>
                  <a:cubicBezTo>
                    <a:pt x="486410" y="20320"/>
                    <a:pt x="438150" y="19050"/>
                    <a:pt x="391160" y="15240"/>
                  </a:cubicBezTo>
                  <a:lnTo>
                    <a:pt x="391160" y="20320"/>
                  </a:lnTo>
                  <a:lnTo>
                    <a:pt x="373380" y="20320"/>
                  </a:lnTo>
                  <a:lnTo>
                    <a:pt x="373380" y="22860"/>
                  </a:lnTo>
                  <a:lnTo>
                    <a:pt x="298450" y="22860"/>
                  </a:lnTo>
                  <a:lnTo>
                    <a:pt x="251460" y="19050"/>
                  </a:lnTo>
                  <a:lnTo>
                    <a:pt x="250190" y="19050"/>
                  </a:lnTo>
                  <a:cubicBezTo>
                    <a:pt x="240030" y="22860"/>
                    <a:pt x="205740" y="22860"/>
                    <a:pt x="173990" y="22860"/>
                  </a:cubicBezTo>
                  <a:cubicBezTo>
                    <a:pt x="146050" y="22860"/>
                    <a:pt x="120650" y="22860"/>
                    <a:pt x="107950" y="25400"/>
                  </a:cubicBezTo>
                  <a:lnTo>
                    <a:pt x="100330" y="27940"/>
                  </a:lnTo>
                  <a:lnTo>
                    <a:pt x="45720" y="27940"/>
                  </a:lnTo>
                  <a:lnTo>
                    <a:pt x="45720" y="34290"/>
                  </a:lnTo>
                  <a:lnTo>
                    <a:pt x="29210" y="34290"/>
                  </a:lnTo>
                  <a:lnTo>
                    <a:pt x="29210" y="40640"/>
                  </a:lnTo>
                  <a:cubicBezTo>
                    <a:pt x="29210" y="50800"/>
                    <a:pt x="29210" y="62230"/>
                    <a:pt x="27940" y="76200"/>
                  </a:cubicBezTo>
                  <a:lnTo>
                    <a:pt x="27940" y="87630"/>
                  </a:lnTo>
                  <a:cubicBezTo>
                    <a:pt x="27940" y="97790"/>
                    <a:pt x="27940" y="105410"/>
                    <a:pt x="26670" y="114300"/>
                  </a:cubicBezTo>
                  <a:lnTo>
                    <a:pt x="25400" y="130810"/>
                  </a:lnTo>
                  <a:cubicBezTo>
                    <a:pt x="21590" y="194310"/>
                    <a:pt x="22860" y="208280"/>
                    <a:pt x="22860" y="222250"/>
                  </a:cubicBezTo>
                  <a:cubicBezTo>
                    <a:pt x="24130" y="236220"/>
                    <a:pt x="24130" y="248920"/>
                    <a:pt x="20320" y="311150"/>
                  </a:cubicBezTo>
                  <a:lnTo>
                    <a:pt x="19050" y="328930"/>
                  </a:lnTo>
                  <a:lnTo>
                    <a:pt x="30480" y="316230"/>
                  </a:lnTo>
                  <a:cubicBezTo>
                    <a:pt x="31750" y="328930"/>
                    <a:pt x="29210" y="356870"/>
                    <a:pt x="27940" y="378460"/>
                  </a:cubicBezTo>
                  <a:cubicBezTo>
                    <a:pt x="26670" y="412750"/>
                    <a:pt x="22860" y="450850"/>
                    <a:pt x="25400" y="485140"/>
                  </a:cubicBezTo>
                  <a:lnTo>
                    <a:pt x="16510" y="457200"/>
                  </a:lnTo>
                  <a:lnTo>
                    <a:pt x="17780" y="504190"/>
                  </a:lnTo>
                  <a:cubicBezTo>
                    <a:pt x="17780" y="519430"/>
                    <a:pt x="19050" y="535940"/>
                    <a:pt x="19050" y="552450"/>
                  </a:cubicBezTo>
                  <a:cubicBezTo>
                    <a:pt x="16510" y="565150"/>
                    <a:pt x="13970" y="577850"/>
                    <a:pt x="12700" y="588010"/>
                  </a:cubicBezTo>
                  <a:lnTo>
                    <a:pt x="7620" y="588010"/>
                  </a:lnTo>
                  <a:cubicBezTo>
                    <a:pt x="3810" y="640080"/>
                    <a:pt x="5080" y="643890"/>
                    <a:pt x="8890" y="647700"/>
                  </a:cubicBezTo>
                  <a:cubicBezTo>
                    <a:pt x="10160" y="648970"/>
                    <a:pt x="12700" y="650240"/>
                    <a:pt x="13970" y="650240"/>
                  </a:cubicBezTo>
                  <a:cubicBezTo>
                    <a:pt x="15240" y="652780"/>
                    <a:pt x="16510" y="659130"/>
                    <a:pt x="16510" y="675640"/>
                  </a:cubicBezTo>
                  <a:cubicBezTo>
                    <a:pt x="15240" y="675640"/>
                    <a:pt x="13970" y="675640"/>
                    <a:pt x="11430" y="676910"/>
                  </a:cubicBezTo>
                  <a:cubicBezTo>
                    <a:pt x="6350" y="679450"/>
                    <a:pt x="5080" y="685800"/>
                    <a:pt x="5080" y="712470"/>
                  </a:cubicBezTo>
                  <a:cubicBezTo>
                    <a:pt x="3810" y="722630"/>
                    <a:pt x="5080" y="748030"/>
                    <a:pt x="7620" y="779780"/>
                  </a:cubicBezTo>
                  <a:cubicBezTo>
                    <a:pt x="8890" y="800100"/>
                    <a:pt x="10160" y="822960"/>
                    <a:pt x="11430" y="845820"/>
                  </a:cubicBezTo>
                  <a:lnTo>
                    <a:pt x="38100" y="845820"/>
                  </a:lnTo>
                  <a:lnTo>
                    <a:pt x="11430" y="845820"/>
                  </a:lnTo>
                  <a:lnTo>
                    <a:pt x="11430" y="857250"/>
                  </a:lnTo>
                  <a:cubicBezTo>
                    <a:pt x="7620" y="861383"/>
                    <a:pt x="6350" y="876252"/>
                    <a:pt x="6350" y="941673"/>
                  </a:cubicBezTo>
                  <a:lnTo>
                    <a:pt x="10160" y="941673"/>
                  </a:lnTo>
                  <a:lnTo>
                    <a:pt x="10160" y="949108"/>
                  </a:lnTo>
                  <a:lnTo>
                    <a:pt x="19050" y="950595"/>
                  </a:lnTo>
                  <a:lnTo>
                    <a:pt x="19050" y="971411"/>
                  </a:lnTo>
                  <a:lnTo>
                    <a:pt x="12700" y="971411"/>
                  </a:lnTo>
                  <a:lnTo>
                    <a:pt x="16510" y="1030885"/>
                  </a:lnTo>
                  <a:lnTo>
                    <a:pt x="16510" y="1039806"/>
                  </a:lnTo>
                  <a:cubicBezTo>
                    <a:pt x="13970" y="1094820"/>
                    <a:pt x="10160" y="1151320"/>
                    <a:pt x="16510" y="1189978"/>
                  </a:cubicBezTo>
                  <a:cubicBezTo>
                    <a:pt x="16510" y="1192952"/>
                    <a:pt x="16510" y="1194439"/>
                    <a:pt x="15240" y="1195926"/>
                  </a:cubicBezTo>
                  <a:lnTo>
                    <a:pt x="12700" y="1197413"/>
                  </a:lnTo>
                  <a:lnTo>
                    <a:pt x="12700" y="1203360"/>
                  </a:lnTo>
                  <a:cubicBezTo>
                    <a:pt x="13970" y="1218229"/>
                    <a:pt x="13970" y="1240532"/>
                    <a:pt x="15240" y="1264321"/>
                  </a:cubicBezTo>
                  <a:cubicBezTo>
                    <a:pt x="16510" y="1311901"/>
                    <a:pt x="19050" y="1365428"/>
                    <a:pt x="21590" y="1390704"/>
                  </a:cubicBezTo>
                  <a:cubicBezTo>
                    <a:pt x="21590" y="1393678"/>
                    <a:pt x="20320" y="1396652"/>
                    <a:pt x="20320" y="1398138"/>
                  </a:cubicBezTo>
                  <a:cubicBezTo>
                    <a:pt x="20320" y="1399625"/>
                    <a:pt x="19050" y="1401112"/>
                    <a:pt x="19050" y="1402599"/>
                  </a:cubicBezTo>
                  <a:lnTo>
                    <a:pt x="21590" y="1402599"/>
                  </a:lnTo>
                  <a:lnTo>
                    <a:pt x="21590" y="1404086"/>
                  </a:lnTo>
                  <a:cubicBezTo>
                    <a:pt x="15240" y="1438284"/>
                    <a:pt x="17780" y="1509653"/>
                    <a:pt x="20320" y="1573588"/>
                  </a:cubicBezTo>
                  <a:cubicBezTo>
                    <a:pt x="21590" y="1621167"/>
                    <a:pt x="24130" y="1680641"/>
                    <a:pt x="20320" y="1692536"/>
                  </a:cubicBezTo>
                  <a:lnTo>
                    <a:pt x="16510" y="1692536"/>
                  </a:lnTo>
                  <a:lnTo>
                    <a:pt x="17780" y="1807024"/>
                  </a:lnTo>
                  <a:lnTo>
                    <a:pt x="11430" y="1807024"/>
                  </a:lnTo>
                  <a:cubicBezTo>
                    <a:pt x="11430" y="1820406"/>
                    <a:pt x="10160" y="1832301"/>
                    <a:pt x="10160" y="1844195"/>
                  </a:cubicBezTo>
                  <a:lnTo>
                    <a:pt x="8890" y="1842708"/>
                  </a:lnTo>
                  <a:lnTo>
                    <a:pt x="10160" y="1860551"/>
                  </a:lnTo>
                  <a:lnTo>
                    <a:pt x="10160" y="1865011"/>
                  </a:lnTo>
                  <a:lnTo>
                    <a:pt x="13970" y="1976526"/>
                  </a:lnTo>
                  <a:lnTo>
                    <a:pt x="21590" y="1976526"/>
                  </a:lnTo>
                  <a:cubicBezTo>
                    <a:pt x="22860" y="1983960"/>
                    <a:pt x="22860" y="1991394"/>
                    <a:pt x="24130" y="1997342"/>
                  </a:cubicBezTo>
                  <a:lnTo>
                    <a:pt x="22860" y="1995855"/>
                  </a:lnTo>
                  <a:lnTo>
                    <a:pt x="21590" y="2019645"/>
                  </a:lnTo>
                  <a:cubicBezTo>
                    <a:pt x="20320" y="2043434"/>
                    <a:pt x="20320" y="2062763"/>
                    <a:pt x="20320" y="2080606"/>
                  </a:cubicBezTo>
                  <a:cubicBezTo>
                    <a:pt x="17780" y="2089527"/>
                    <a:pt x="15240" y="2098448"/>
                    <a:pt x="13970" y="2108856"/>
                  </a:cubicBezTo>
                  <a:lnTo>
                    <a:pt x="12700" y="2113317"/>
                  </a:lnTo>
                  <a:lnTo>
                    <a:pt x="12700" y="2116290"/>
                  </a:lnTo>
                  <a:cubicBezTo>
                    <a:pt x="13970" y="2117777"/>
                    <a:pt x="15240" y="2123724"/>
                    <a:pt x="16510" y="2150488"/>
                  </a:cubicBezTo>
                  <a:cubicBezTo>
                    <a:pt x="16510" y="2186172"/>
                    <a:pt x="19050" y="2215910"/>
                    <a:pt x="22860" y="2262002"/>
                  </a:cubicBezTo>
                  <a:lnTo>
                    <a:pt x="12700" y="2305121"/>
                  </a:lnTo>
                  <a:cubicBezTo>
                    <a:pt x="8890" y="2321477"/>
                    <a:pt x="8890" y="2325937"/>
                    <a:pt x="8890" y="2333371"/>
                  </a:cubicBezTo>
                  <a:cubicBezTo>
                    <a:pt x="8890" y="2339319"/>
                    <a:pt x="8890" y="2348240"/>
                    <a:pt x="5080" y="2373516"/>
                  </a:cubicBezTo>
                  <a:lnTo>
                    <a:pt x="8890" y="2375003"/>
                  </a:lnTo>
                  <a:cubicBezTo>
                    <a:pt x="10160" y="2383924"/>
                    <a:pt x="10160" y="2418122"/>
                    <a:pt x="10160" y="2440425"/>
                  </a:cubicBezTo>
                  <a:cubicBezTo>
                    <a:pt x="10160" y="2485031"/>
                    <a:pt x="10160" y="2501386"/>
                    <a:pt x="12700" y="2505847"/>
                  </a:cubicBezTo>
                  <a:cubicBezTo>
                    <a:pt x="10160" y="2526663"/>
                    <a:pt x="8890" y="2545992"/>
                    <a:pt x="8890" y="2566808"/>
                  </a:cubicBezTo>
                  <a:cubicBezTo>
                    <a:pt x="7620" y="2590598"/>
                    <a:pt x="7620" y="2615874"/>
                    <a:pt x="2540" y="2647098"/>
                  </a:cubicBezTo>
                  <a:lnTo>
                    <a:pt x="0" y="2664940"/>
                  </a:lnTo>
                  <a:lnTo>
                    <a:pt x="6350" y="2660480"/>
                  </a:lnTo>
                  <a:lnTo>
                    <a:pt x="6350" y="2688730"/>
                  </a:lnTo>
                  <a:cubicBezTo>
                    <a:pt x="6350" y="2690217"/>
                    <a:pt x="7620" y="2694678"/>
                    <a:pt x="8890" y="2700625"/>
                  </a:cubicBezTo>
                  <a:lnTo>
                    <a:pt x="8890" y="2703599"/>
                  </a:lnTo>
                  <a:lnTo>
                    <a:pt x="10160" y="2703599"/>
                  </a:lnTo>
                  <a:cubicBezTo>
                    <a:pt x="11430" y="2709546"/>
                    <a:pt x="15240" y="2709546"/>
                    <a:pt x="16510" y="2709546"/>
                  </a:cubicBezTo>
                  <a:cubicBezTo>
                    <a:pt x="16510" y="2757126"/>
                    <a:pt x="15240" y="2806192"/>
                    <a:pt x="13970" y="2853771"/>
                  </a:cubicBezTo>
                  <a:cubicBezTo>
                    <a:pt x="13970" y="2867153"/>
                    <a:pt x="12700" y="2879048"/>
                    <a:pt x="12700" y="2892429"/>
                  </a:cubicBezTo>
                  <a:lnTo>
                    <a:pt x="8890" y="2892429"/>
                  </a:lnTo>
                  <a:lnTo>
                    <a:pt x="8890" y="2924352"/>
                  </a:lnTo>
                  <a:lnTo>
                    <a:pt x="6350" y="2924352"/>
                  </a:lnTo>
                  <a:lnTo>
                    <a:pt x="6350" y="2954832"/>
                  </a:lnTo>
                  <a:cubicBezTo>
                    <a:pt x="3810" y="2990392"/>
                    <a:pt x="1270" y="3045002"/>
                    <a:pt x="3810" y="3079292"/>
                  </a:cubicBezTo>
                  <a:cubicBezTo>
                    <a:pt x="2540" y="3097072"/>
                    <a:pt x="5080" y="3118662"/>
                    <a:pt x="6350" y="3130092"/>
                  </a:cubicBezTo>
                  <a:lnTo>
                    <a:pt x="5080" y="3130092"/>
                  </a:lnTo>
                  <a:lnTo>
                    <a:pt x="8890" y="3229152"/>
                  </a:lnTo>
                  <a:lnTo>
                    <a:pt x="7620" y="3230422"/>
                  </a:lnTo>
                  <a:lnTo>
                    <a:pt x="7620" y="3234232"/>
                  </a:lnTo>
                  <a:cubicBezTo>
                    <a:pt x="7620" y="3268522"/>
                    <a:pt x="8890" y="3302812"/>
                    <a:pt x="8890" y="3339643"/>
                  </a:cubicBezTo>
                  <a:cubicBezTo>
                    <a:pt x="11430" y="3409493"/>
                    <a:pt x="12700" y="3480612"/>
                    <a:pt x="6350" y="3558082"/>
                  </a:cubicBezTo>
                  <a:lnTo>
                    <a:pt x="6350" y="3564432"/>
                  </a:lnTo>
                  <a:cubicBezTo>
                    <a:pt x="7620" y="3579672"/>
                    <a:pt x="7620" y="3594912"/>
                    <a:pt x="7620" y="3612693"/>
                  </a:cubicBezTo>
                  <a:lnTo>
                    <a:pt x="7620" y="3691432"/>
                  </a:lnTo>
                  <a:lnTo>
                    <a:pt x="2540" y="3711752"/>
                  </a:lnTo>
                  <a:lnTo>
                    <a:pt x="2540" y="3762552"/>
                  </a:lnTo>
                  <a:lnTo>
                    <a:pt x="8890" y="3762552"/>
                  </a:lnTo>
                  <a:cubicBezTo>
                    <a:pt x="46990" y="3762552"/>
                    <a:pt x="102870" y="3763822"/>
                    <a:pt x="118110" y="3763822"/>
                  </a:cubicBezTo>
                  <a:cubicBezTo>
                    <a:pt x="146050" y="3763822"/>
                    <a:pt x="161290" y="3763822"/>
                    <a:pt x="168910" y="3762552"/>
                  </a:cubicBezTo>
                  <a:cubicBezTo>
                    <a:pt x="189230" y="3767632"/>
                    <a:pt x="227330" y="3768902"/>
                    <a:pt x="271780" y="3768902"/>
                  </a:cubicBezTo>
                  <a:cubicBezTo>
                    <a:pt x="298450" y="3768902"/>
                    <a:pt x="327660" y="3768902"/>
                    <a:pt x="356870" y="3767632"/>
                  </a:cubicBezTo>
                  <a:cubicBezTo>
                    <a:pt x="394970" y="3766362"/>
                    <a:pt x="431800" y="3766362"/>
                    <a:pt x="457200" y="3767632"/>
                  </a:cubicBezTo>
                  <a:lnTo>
                    <a:pt x="461010" y="3767632"/>
                  </a:lnTo>
                  <a:lnTo>
                    <a:pt x="463550" y="3761282"/>
                  </a:lnTo>
                  <a:cubicBezTo>
                    <a:pt x="514350" y="3761282"/>
                    <a:pt x="563880" y="3760012"/>
                    <a:pt x="628650" y="3757472"/>
                  </a:cubicBezTo>
                  <a:lnTo>
                    <a:pt x="640080" y="3757472"/>
                  </a:lnTo>
                  <a:lnTo>
                    <a:pt x="638810" y="3754932"/>
                  </a:lnTo>
                  <a:lnTo>
                    <a:pt x="671830" y="3754932"/>
                  </a:lnTo>
                  <a:lnTo>
                    <a:pt x="671830" y="3749852"/>
                  </a:lnTo>
                  <a:cubicBezTo>
                    <a:pt x="694690" y="3749852"/>
                    <a:pt x="718820" y="3751122"/>
                    <a:pt x="745490" y="3752393"/>
                  </a:cubicBezTo>
                  <a:cubicBezTo>
                    <a:pt x="763270" y="3753662"/>
                    <a:pt x="781050" y="3753662"/>
                    <a:pt x="798830" y="3754932"/>
                  </a:cubicBezTo>
                  <a:lnTo>
                    <a:pt x="798830" y="3766362"/>
                  </a:lnTo>
                  <a:lnTo>
                    <a:pt x="1050732" y="3766362"/>
                  </a:lnTo>
                  <a:cubicBezTo>
                    <a:pt x="1120993" y="3766362"/>
                    <a:pt x="1187556" y="3765093"/>
                    <a:pt x="1257817" y="3763822"/>
                  </a:cubicBezTo>
                  <a:cubicBezTo>
                    <a:pt x="1409432" y="3761282"/>
                    <a:pt x="1553651" y="3758743"/>
                    <a:pt x="1686777" y="3762552"/>
                  </a:cubicBezTo>
                  <a:cubicBezTo>
                    <a:pt x="1749642" y="3761282"/>
                    <a:pt x="1797715" y="3761282"/>
                    <a:pt x="1838392" y="3762552"/>
                  </a:cubicBezTo>
                  <a:lnTo>
                    <a:pt x="1838392" y="3763822"/>
                  </a:lnTo>
                  <a:lnTo>
                    <a:pt x="1864278" y="3763822"/>
                  </a:lnTo>
                  <a:lnTo>
                    <a:pt x="1960424" y="3766362"/>
                  </a:lnTo>
                  <a:lnTo>
                    <a:pt x="1960424" y="3762552"/>
                  </a:lnTo>
                  <a:cubicBezTo>
                    <a:pt x="2001102" y="3762552"/>
                    <a:pt x="2045477" y="3761282"/>
                    <a:pt x="2093550" y="3761282"/>
                  </a:cubicBezTo>
                  <a:lnTo>
                    <a:pt x="2126831" y="3767632"/>
                  </a:lnTo>
                  <a:lnTo>
                    <a:pt x="2149019" y="3767632"/>
                  </a:lnTo>
                  <a:cubicBezTo>
                    <a:pt x="2197092" y="3768902"/>
                    <a:pt x="2219280" y="3768902"/>
                    <a:pt x="2226676" y="3761282"/>
                  </a:cubicBezTo>
                  <a:lnTo>
                    <a:pt x="2226676" y="3758743"/>
                  </a:lnTo>
                  <a:cubicBezTo>
                    <a:pt x="2245165" y="3757472"/>
                    <a:pt x="2263655" y="3757472"/>
                    <a:pt x="2278447" y="3756202"/>
                  </a:cubicBezTo>
                  <a:cubicBezTo>
                    <a:pt x="2315426" y="3761282"/>
                    <a:pt x="2363499" y="3760012"/>
                    <a:pt x="2418968" y="3760012"/>
                  </a:cubicBezTo>
                  <a:cubicBezTo>
                    <a:pt x="2474437" y="3758743"/>
                    <a:pt x="2533604" y="3758743"/>
                    <a:pt x="2574282" y="3763822"/>
                  </a:cubicBezTo>
                  <a:lnTo>
                    <a:pt x="2577980" y="3765093"/>
                  </a:lnTo>
                  <a:lnTo>
                    <a:pt x="2585376" y="3765093"/>
                  </a:lnTo>
                  <a:cubicBezTo>
                    <a:pt x="2603865" y="3763822"/>
                    <a:pt x="2677824" y="3762552"/>
                    <a:pt x="2748085" y="3761282"/>
                  </a:cubicBezTo>
                  <a:cubicBezTo>
                    <a:pt x="2814648" y="3760012"/>
                    <a:pt x="2888606" y="3758743"/>
                    <a:pt x="2947773" y="3757472"/>
                  </a:cubicBezTo>
                  <a:cubicBezTo>
                    <a:pt x="2958867" y="3760012"/>
                    <a:pt x="2984753" y="3761282"/>
                    <a:pt x="3006940" y="3761282"/>
                  </a:cubicBezTo>
                  <a:cubicBezTo>
                    <a:pt x="3091993" y="3760012"/>
                    <a:pt x="3188139" y="3758743"/>
                    <a:pt x="3306473" y="3758743"/>
                  </a:cubicBezTo>
                  <a:lnTo>
                    <a:pt x="3310171" y="3760012"/>
                  </a:lnTo>
                  <a:lnTo>
                    <a:pt x="3328660" y="3758743"/>
                  </a:lnTo>
                  <a:cubicBezTo>
                    <a:pt x="3406317" y="3758743"/>
                    <a:pt x="3483974" y="3760012"/>
                    <a:pt x="3561631" y="3760012"/>
                  </a:cubicBezTo>
                  <a:lnTo>
                    <a:pt x="3561631" y="3762552"/>
                  </a:lnTo>
                  <a:lnTo>
                    <a:pt x="3624495" y="3760012"/>
                  </a:lnTo>
                  <a:lnTo>
                    <a:pt x="3654079" y="3760012"/>
                  </a:lnTo>
                  <a:cubicBezTo>
                    <a:pt x="3835278" y="3761282"/>
                    <a:pt x="4023873" y="3762552"/>
                    <a:pt x="4216165" y="3762552"/>
                  </a:cubicBezTo>
                  <a:lnTo>
                    <a:pt x="4223561" y="3762552"/>
                  </a:lnTo>
                  <a:lnTo>
                    <a:pt x="4234655" y="3757472"/>
                  </a:lnTo>
                  <a:lnTo>
                    <a:pt x="4234655" y="3752393"/>
                  </a:lnTo>
                  <a:lnTo>
                    <a:pt x="4242051" y="3752393"/>
                  </a:lnTo>
                  <a:lnTo>
                    <a:pt x="4471323" y="3763822"/>
                  </a:lnTo>
                  <a:cubicBezTo>
                    <a:pt x="4504604" y="3763822"/>
                    <a:pt x="4523094" y="3761282"/>
                    <a:pt x="4545281" y="3760012"/>
                  </a:cubicBezTo>
                  <a:cubicBezTo>
                    <a:pt x="4578563" y="3757472"/>
                    <a:pt x="4608146" y="3753662"/>
                    <a:pt x="4704293" y="3758743"/>
                  </a:cubicBezTo>
                  <a:lnTo>
                    <a:pt x="4704293" y="3756202"/>
                  </a:lnTo>
                  <a:lnTo>
                    <a:pt x="4933565" y="3756202"/>
                  </a:lnTo>
                  <a:cubicBezTo>
                    <a:pt x="5203514" y="3756202"/>
                    <a:pt x="5514141" y="3756202"/>
                    <a:pt x="5754506" y="3761282"/>
                  </a:cubicBezTo>
                  <a:lnTo>
                    <a:pt x="5854350" y="3762552"/>
                  </a:lnTo>
                  <a:lnTo>
                    <a:pt x="5813673" y="3756202"/>
                  </a:lnTo>
                  <a:lnTo>
                    <a:pt x="5835861" y="3756202"/>
                  </a:lnTo>
                  <a:cubicBezTo>
                    <a:pt x="5928309" y="3758743"/>
                    <a:pt x="5965481" y="3760012"/>
                    <a:pt x="5973101" y="3756202"/>
                  </a:cubicBezTo>
                  <a:lnTo>
                    <a:pt x="5973101" y="3757472"/>
                  </a:lnTo>
                  <a:cubicBezTo>
                    <a:pt x="5974371" y="3757472"/>
                    <a:pt x="5974371" y="3757472"/>
                    <a:pt x="5975641" y="3756202"/>
                  </a:cubicBezTo>
                  <a:cubicBezTo>
                    <a:pt x="5976911" y="3756202"/>
                    <a:pt x="5978181" y="3757472"/>
                    <a:pt x="5980721" y="3757472"/>
                  </a:cubicBezTo>
                  <a:lnTo>
                    <a:pt x="5980721" y="3763822"/>
                  </a:lnTo>
                  <a:cubicBezTo>
                    <a:pt x="6016281" y="3762552"/>
                    <a:pt x="6045491" y="3762552"/>
                    <a:pt x="6070891" y="3763822"/>
                  </a:cubicBezTo>
                  <a:cubicBezTo>
                    <a:pt x="6100101" y="3765093"/>
                    <a:pt x="6126771" y="3765093"/>
                    <a:pt x="6154711" y="3762552"/>
                  </a:cubicBezTo>
                  <a:cubicBezTo>
                    <a:pt x="6155981" y="3763822"/>
                    <a:pt x="6157251" y="3766362"/>
                    <a:pt x="6161061" y="3767632"/>
                  </a:cubicBezTo>
                  <a:lnTo>
                    <a:pt x="6163601" y="3767632"/>
                  </a:lnTo>
                  <a:cubicBezTo>
                    <a:pt x="6167411" y="3767632"/>
                    <a:pt x="6169951" y="3766362"/>
                    <a:pt x="6172491" y="3766362"/>
                  </a:cubicBezTo>
                  <a:lnTo>
                    <a:pt x="6172491" y="3771443"/>
                  </a:lnTo>
                  <a:cubicBezTo>
                    <a:pt x="6241071" y="3771443"/>
                    <a:pt x="6262661" y="3763822"/>
                    <a:pt x="6272821" y="3757472"/>
                  </a:cubicBezTo>
                  <a:cubicBezTo>
                    <a:pt x="6327431" y="3758743"/>
                    <a:pt x="6375691" y="3761282"/>
                    <a:pt x="6422681" y="3765093"/>
                  </a:cubicBezTo>
                  <a:lnTo>
                    <a:pt x="6422681" y="3760012"/>
                  </a:lnTo>
                  <a:lnTo>
                    <a:pt x="6440461" y="3760012"/>
                  </a:lnTo>
                  <a:lnTo>
                    <a:pt x="6440461" y="3756202"/>
                  </a:lnTo>
                  <a:lnTo>
                    <a:pt x="6515391" y="3756202"/>
                  </a:lnTo>
                  <a:lnTo>
                    <a:pt x="6562381" y="3758743"/>
                  </a:lnTo>
                  <a:lnTo>
                    <a:pt x="6563651" y="3758743"/>
                  </a:lnTo>
                  <a:cubicBezTo>
                    <a:pt x="6573811" y="3754932"/>
                    <a:pt x="6608101" y="3754932"/>
                    <a:pt x="6639851" y="3754932"/>
                  </a:cubicBezTo>
                  <a:cubicBezTo>
                    <a:pt x="6667791" y="3754932"/>
                    <a:pt x="6693191" y="3754932"/>
                    <a:pt x="6704621" y="3752393"/>
                  </a:cubicBezTo>
                  <a:lnTo>
                    <a:pt x="6768121" y="3752393"/>
                  </a:lnTo>
                  <a:lnTo>
                    <a:pt x="6768121" y="3746043"/>
                  </a:lnTo>
                  <a:lnTo>
                    <a:pt x="6784631" y="3746043"/>
                  </a:lnTo>
                  <a:lnTo>
                    <a:pt x="6784631" y="3739693"/>
                  </a:lnTo>
                  <a:cubicBezTo>
                    <a:pt x="6784631" y="3729532"/>
                    <a:pt x="6784631" y="3718102"/>
                    <a:pt x="6785901" y="3705402"/>
                  </a:cubicBezTo>
                  <a:lnTo>
                    <a:pt x="6785901" y="3692702"/>
                  </a:lnTo>
                  <a:cubicBezTo>
                    <a:pt x="6785901" y="3682543"/>
                    <a:pt x="6785901" y="3674922"/>
                    <a:pt x="6787171" y="3666032"/>
                  </a:cubicBezTo>
                  <a:lnTo>
                    <a:pt x="6788441" y="3649522"/>
                  </a:lnTo>
                  <a:cubicBezTo>
                    <a:pt x="6792251" y="3586022"/>
                    <a:pt x="6790981" y="3572052"/>
                    <a:pt x="6790981" y="3558082"/>
                  </a:cubicBezTo>
                  <a:cubicBezTo>
                    <a:pt x="6789711" y="3544112"/>
                    <a:pt x="6789711" y="3531412"/>
                    <a:pt x="6793521" y="3469182"/>
                  </a:cubicBezTo>
                  <a:lnTo>
                    <a:pt x="6794791" y="3451402"/>
                  </a:lnTo>
                  <a:lnTo>
                    <a:pt x="6783361" y="3464102"/>
                  </a:lnTo>
                  <a:cubicBezTo>
                    <a:pt x="6782091" y="3451402"/>
                    <a:pt x="6784631" y="3423462"/>
                    <a:pt x="6785901" y="3401872"/>
                  </a:cubicBezTo>
                  <a:cubicBezTo>
                    <a:pt x="6788441" y="3368852"/>
                    <a:pt x="6792251" y="3330752"/>
                    <a:pt x="6789711" y="3296462"/>
                  </a:cubicBezTo>
                  <a:lnTo>
                    <a:pt x="6798601" y="3324402"/>
                  </a:lnTo>
                  <a:lnTo>
                    <a:pt x="6797331" y="3277412"/>
                  </a:lnTo>
                  <a:cubicBezTo>
                    <a:pt x="6797331" y="3262172"/>
                    <a:pt x="6796061" y="3245662"/>
                    <a:pt x="6796061" y="3229152"/>
                  </a:cubicBezTo>
                  <a:cubicBezTo>
                    <a:pt x="6798601" y="3216452"/>
                    <a:pt x="6801141" y="3203752"/>
                    <a:pt x="6802411" y="3193592"/>
                  </a:cubicBezTo>
                  <a:lnTo>
                    <a:pt x="6807491" y="3193592"/>
                  </a:lnTo>
                  <a:cubicBezTo>
                    <a:pt x="6811301" y="3141522"/>
                    <a:pt x="6810031" y="3137712"/>
                    <a:pt x="6806221" y="3133902"/>
                  </a:cubicBezTo>
                  <a:cubicBezTo>
                    <a:pt x="6804951" y="3132632"/>
                    <a:pt x="6802411" y="3131362"/>
                    <a:pt x="6801141" y="3131362"/>
                  </a:cubicBezTo>
                  <a:cubicBezTo>
                    <a:pt x="6799871" y="3128822"/>
                    <a:pt x="6798601" y="3122472"/>
                    <a:pt x="6798601" y="3105962"/>
                  </a:cubicBezTo>
                  <a:cubicBezTo>
                    <a:pt x="6799871" y="3105962"/>
                    <a:pt x="6801141" y="3105962"/>
                    <a:pt x="6803681" y="3104692"/>
                  </a:cubicBezTo>
                  <a:cubicBezTo>
                    <a:pt x="6808761" y="3102152"/>
                    <a:pt x="6810031" y="3095802"/>
                    <a:pt x="6810031" y="3069132"/>
                  </a:cubicBezTo>
                  <a:cubicBezTo>
                    <a:pt x="6811301" y="3058972"/>
                    <a:pt x="6810031" y="3033572"/>
                    <a:pt x="6807491" y="3001822"/>
                  </a:cubicBezTo>
                  <a:cubicBezTo>
                    <a:pt x="6806221" y="2981502"/>
                    <a:pt x="6804951" y="2958642"/>
                    <a:pt x="6803681" y="2935782"/>
                  </a:cubicBezTo>
                  <a:lnTo>
                    <a:pt x="6803681" y="2912922"/>
                  </a:lnTo>
                  <a:cubicBezTo>
                    <a:pt x="6808761" y="2907298"/>
                    <a:pt x="6810031" y="2887969"/>
                    <a:pt x="6808761" y="2831468"/>
                  </a:cubicBezTo>
                  <a:lnTo>
                    <a:pt x="6804951" y="2831468"/>
                  </a:lnTo>
                  <a:lnTo>
                    <a:pt x="6804951" y="2824034"/>
                  </a:lnTo>
                  <a:lnTo>
                    <a:pt x="6796061" y="2822547"/>
                  </a:lnTo>
                  <a:lnTo>
                    <a:pt x="6796061" y="2801731"/>
                  </a:lnTo>
                  <a:lnTo>
                    <a:pt x="6802411" y="2801731"/>
                  </a:lnTo>
                  <a:lnTo>
                    <a:pt x="6798601" y="2742257"/>
                  </a:lnTo>
                  <a:lnTo>
                    <a:pt x="6798601" y="2733336"/>
                  </a:lnTo>
                  <a:cubicBezTo>
                    <a:pt x="6801141" y="2678322"/>
                    <a:pt x="6804951" y="2621822"/>
                    <a:pt x="6798601" y="2583163"/>
                  </a:cubicBezTo>
                  <a:cubicBezTo>
                    <a:pt x="6798601" y="2580190"/>
                    <a:pt x="6798601" y="2578703"/>
                    <a:pt x="6799871" y="2577216"/>
                  </a:cubicBezTo>
                  <a:lnTo>
                    <a:pt x="6802411" y="2575729"/>
                  </a:lnTo>
                  <a:lnTo>
                    <a:pt x="6802411" y="2569782"/>
                  </a:lnTo>
                  <a:cubicBezTo>
                    <a:pt x="6801141" y="2554913"/>
                    <a:pt x="6801141" y="2532610"/>
                    <a:pt x="6799871" y="2508821"/>
                  </a:cubicBezTo>
                  <a:cubicBezTo>
                    <a:pt x="6798601" y="2461241"/>
                    <a:pt x="6796061" y="2407714"/>
                    <a:pt x="6793521" y="2382438"/>
                  </a:cubicBezTo>
                  <a:cubicBezTo>
                    <a:pt x="6793521" y="2379464"/>
                    <a:pt x="6794791" y="2376490"/>
                    <a:pt x="6794791" y="2375003"/>
                  </a:cubicBezTo>
                  <a:cubicBezTo>
                    <a:pt x="6794791" y="2373517"/>
                    <a:pt x="6794791" y="2372030"/>
                    <a:pt x="6796061" y="2372030"/>
                  </a:cubicBezTo>
                  <a:lnTo>
                    <a:pt x="6790981" y="2369056"/>
                  </a:lnTo>
                  <a:lnTo>
                    <a:pt x="6797331" y="2370543"/>
                  </a:lnTo>
                  <a:lnTo>
                    <a:pt x="6798601" y="2369056"/>
                  </a:lnTo>
                  <a:lnTo>
                    <a:pt x="6798601" y="2367569"/>
                  </a:lnTo>
                  <a:cubicBezTo>
                    <a:pt x="6804951" y="2333371"/>
                    <a:pt x="6802411" y="2262002"/>
                    <a:pt x="6799871" y="2198067"/>
                  </a:cubicBezTo>
                  <a:cubicBezTo>
                    <a:pt x="6798601" y="2150488"/>
                    <a:pt x="6796061" y="2091014"/>
                    <a:pt x="6799871" y="2079119"/>
                  </a:cubicBezTo>
                  <a:lnTo>
                    <a:pt x="6803681" y="2079119"/>
                  </a:lnTo>
                  <a:lnTo>
                    <a:pt x="6802411" y="1964631"/>
                  </a:lnTo>
                  <a:lnTo>
                    <a:pt x="6808761" y="1964631"/>
                  </a:lnTo>
                  <a:cubicBezTo>
                    <a:pt x="6808761" y="1952736"/>
                    <a:pt x="6810031" y="1939354"/>
                    <a:pt x="6810031" y="1927460"/>
                  </a:cubicBezTo>
                  <a:lnTo>
                    <a:pt x="6811301" y="1930433"/>
                  </a:lnTo>
                  <a:lnTo>
                    <a:pt x="6810031" y="1911104"/>
                  </a:lnTo>
                  <a:lnTo>
                    <a:pt x="6810031" y="1908130"/>
                  </a:lnTo>
                  <a:lnTo>
                    <a:pt x="6806221" y="1796616"/>
                  </a:lnTo>
                  <a:lnTo>
                    <a:pt x="6798601" y="1796616"/>
                  </a:lnTo>
                  <a:cubicBezTo>
                    <a:pt x="6797331" y="1789182"/>
                    <a:pt x="6797331" y="1781747"/>
                    <a:pt x="6796061" y="1775800"/>
                  </a:cubicBezTo>
                  <a:lnTo>
                    <a:pt x="6797331" y="1777287"/>
                  </a:lnTo>
                  <a:lnTo>
                    <a:pt x="6798601" y="1753497"/>
                  </a:lnTo>
                  <a:cubicBezTo>
                    <a:pt x="6799871" y="1729708"/>
                    <a:pt x="6799871" y="1710378"/>
                    <a:pt x="6799871" y="1692536"/>
                  </a:cubicBezTo>
                  <a:cubicBezTo>
                    <a:pt x="6802411" y="1683615"/>
                    <a:pt x="6804951" y="1674694"/>
                    <a:pt x="6806221" y="1664286"/>
                  </a:cubicBezTo>
                  <a:lnTo>
                    <a:pt x="6807491" y="1659825"/>
                  </a:lnTo>
                  <a:lnTo>
                    <a:pt x="6803681" y="1656852"/>
                  </a:lnTo>
                  <a:cubicBezTo>
                    <a:pt x="6803681" y="1655365"/>
                    <a:pt x="6801141" y="1649417"/>
                    <a:pt x="6799871" y="1622654"/>
                  </a:cubicBezTo>
                  <a:cubicBezTo>
                    <a:pt x="6799871" y="1586969"/>
                    <a:pt x="6797331" y="1558719"/>
                    <a:pt x="6793521" y="1511140"/>
                  </a:cubicBezTo>
                  <a:lnTo>
                    <a:pt x="6803681" y="1468021"/>
                  </a:lnTo>
                  <a:cubicBezTo>
                    <a:pt x="6807491" y="1451665"/>
                    <a:pt x="6807491" y="1447205"/>
                    <a:pt x="6807491" y="1439770"/>
                  </a:cubicBezTo>
                  <a:cubicBezTo>
                    <a:pt x="6807491" y="1433823"/>
                    <a:pt x="6807491" y="1424902"/>
                    <a:pt x="6811301" y="1399625"/>
                  </a:cubicBezTo>
                  <a:lnTo>
                    <a:pt x="6807491" y="1398139"/>
                  </a:lnTo>
                  <a:cubicBezTo>
                    <a:pt x="6806221" y="1389217"/>
                    <a:pt x="6806221" y="1355020"/>
                    <a:pt x="6806221" y="1332717"/>
                  </a:cubicBezTo>
                  <a:cubicBezTo>
                    <a:pt x="6806221" y="1288111"/>
                    <a:pt x="6806221" y="1271756"/>
                    <a:pt x="6803681" y="1267295"/>
                  </a:cubicBezTo>
                  <a:cubicBezTo>
                    <a:pt x="6806221" y="1246479"/>
                    <a:pt x="6807491" y="1227150"/>
                    <a:pt x="6807491" y="1206334"/>
                  </a:cubicBezTo>
                  <a:cubicBezTo>
                    <a:pt x="6807491" y="1182544"/>
                    <a:pt x="6807491" y="1157268"/>
                    <a:pt x="6812571" y="1126044"/>
                  </a:cubicBezTo>
                  <a:close/>
                  <a:moveTo>
                    <a:pt x="27940" y="495300"/>
                  </a:moveTo>
                  <a:lnTo>
                    <a:pt x="27940" y="488950"/>
                  </a:lnTo>
                  <a:lnTo>
                    <a:pt x="29210" y="488950"/>
                  </a:lnTo>
                  <a:cubicBezTo>
                    <a:pt x="27940" y="491490"/>
                    <a:pt x="27940" y="492760"/>
                    <a:pt x="27940" y="495300"/>
                  </a:cubicBezTo>
                  <a:close/>
                  <a:moveTo>
                    <a:pt x="38100" y="3154222"/>
                  </a:moveTo>
                  <a:cubicBezTo>
                    <a:pt x="38100" y="3150412"/>
                    <a:pt x="36830" y="3147872"/>
                    <a:pt x="36830" y="3145332"/>
                  </a:cubicBezTo>
                  <a:lnTo>
                    <a:pt x="38100" y="3145332"/>
                  </a:lnTo>
                  <a:lnTo>
                    <a:pt x="38100" y="3154222"/>
                  </a:lnTo>
                  <a:close/>
                  <a:moveTo>
                    <a:pt x="6737641" y="546100"/>
                  </a:moveTo>
                  <a:lnTo>
                    <a:pt x="6738911" y="577850"/>
                  </a:lnTo>
                  <a:lnTo>
                    <a:pt x="6730021" y="563880"/>
                  </a:lnTo>
                  <a:lnTo>
                    <a:pt x="6732561" y="591820"/>
                  </a:lnTo>
                  <a:cubicBezTo>
                    <a:pt x="6737641" y="647700"/>
                    <a:pt x="6736371" y="669290"/>
                    <a:pt x="6735101" y="718820"/>
                  </a:cubicBezTo>
                  <a:lnTo>
                    <a:pt x="6733832" y="741680"/>
                  </a:lnTo>
                  <a:lnTo>
                    <a:pt x="6731291" y="762000"/>
                  </a:lnTo>
                  <a:cubicBezTo>
                    <a:pt x="6728751" y="786130"/>
                    <a:pt x="6728751" y="817880"/>
                    <a:pt x="6730021" y="843280"/>
                  </a:cubicBezTo>
                  <a:lnTo>
                    <a:pt x="6726211" y="843280"/>
                  </a:lnTo>
                  <a:lnTo>
                    <a:pt x="6726211" y="889633"/>
                  </a:lnTo>
                  <a:lnTo>
                    <a:pt x="6730021" y="889633"/>
                  </a:lnTo>
                  <a:lnTo>
                    <a:pt x="6735101" y="972897"/>
                  </a:lnTo>
                  <a:lnTo>
                    <a:pt x="6730021" y="972897"/>
                  </a:lnTo>
                  <a:cubicBezTo>
                    <a:pt x="6730021" y="980332"/>
                    <a:pt x="6730021" y="986279"/>
                    <a:pt x="6731291" y="993713"/>
                  </a:cubicBezTo>
                  <a:lnTo>
                    <a:pt x="6722401" y="993713"/>
                  </a:lnTo>
                  <a:lnTo>
                    <a:pt x="6722401" y="996687"/>
                  </a:lnTo>
                  <a:lnTo>
                    <a:pt x="6727482" y="1115636"/>
                  </a:lnTo>
                  <a:cubicBezTo>
                    <a:pt x="6726211" y="1120096"/>
                    <a:pt x="6726211" y="1127530"/>
                    <a:pt x="6724941" y="1137938"/>
                  </a:cubicBezTo>
                  <a:cubicBezTo>
                    <a:pt x="6723671" y="1146860"/>
                    <a:pt x="6722401" y="1160241"/>
                    <a:pt x="6721132" y="1163215"/>
                  </a:cubicBezTo>
                  <a:lnTo>
                    <a:pt x="6719861" y="1163215"/>
                  </a:lnTo>
                  <a:cubicBezTo>
                    <a:pt x="6718591" y="1195926"/>
                    <a:pt x="6719861" y="1234584"/>
                    <a:pt x="6722401" y="1276216"/>
                  </a:cubicBezTo>
                  <a:cubicBezTo>
                    <a:pt x="6724941" y="1323796"/>
                    <a:pt x="6727482" y="1374349"/>
                    <a:pt x="6724941" y="1421928"/>
                  </a:cubicBezTo>
                  <a:lnTo>
                    <a:pt x="6724941" y="1424902"/>
                  </a:lnTo>
                  <a:cubicBezTo>
                    <a:pt x="6726211" y="1429362"/>
                    <a:pt x="6726211" y="1441257"/>
                    <a:pt x="6727482" y="1456126"/>
                  </a:cubicBezTo>
                  <a:cubicBezTo>
                    <a:pt x="6727482" y="1479916"/>
                    <a:pt x="6726211" y="1502218"/>
                    <a:pt x="6726211" y="1526008"/>
                  </a:cubicBezTo>
                  <a:cubicBezTo>
                    <a:pt x="6724941" y="1583996"/>
                    <a:pt x="6722401" y="1644957"/>
                    <a:pt x="6727482" y="1717813"/>
                  </a:cubicBezTo>
                  <a:lnTo>
                    <a:pt x="6718591" y="1775800"/>
                  </a:lnTo>
                  <a:lnTo>
                    <a:pt x="6718591" y="1777287"/>
                  </a:lnTo>
                  <a:cubicBezTo>
                    <a:pt x="6718591" y="1799590"/>
                    <a:pt x="6719861" y="1807024"/>
                    <a:pt x="6726211" y="1808511"/>
                  </a:cubicBezTo>
                  <a:cubicBezTo>
                    <a:pt x="6728751" y="1808511"/>
                    <a:pt x="6730021" y="1808511"/>
                    <a:pt x="6732561" y="1805537"/>
                  </a:cubicBezTo>
                  <a:cubicBezTo>
                    <a:pt x="6732561" y="1812971"/>
                    <a:pt x="6732561" y="1820406"/>
                    <a:pt x="6733832" y="1832301"/>
                  </a:cubicBezTo>
                  <a:cubicBezTo>
                    <a:pt x="6735101" y="1863524"/>
                    <a:pt x="6733832" y="1875419"/>
                    <a:pt x="6733832" y="1881367"/>
                  </a:cubicBezTo>
                  <a:cubicBezTo>
                    <a:pt x="6732561" y="1881367"/>
                    <a:pt x="6731291" y="1881367"/>
                    <a:pt x="6728751" y="1882854"/>
                  </a:cubicBezTo>
                  <a:cubicBezTo>
                    <a:pt x="6724941" y="1885827"/>
                    <a:pt x="6723671" y="1891775"/>
                    <a:pt x="6723671" y="1899209"/>
                  </a:cubicBezTo>
                  <a:lnTo>
                    <a:pt x="6724941" y="1909617"/>
                  </a:lnTo>
                  <a:cubicBezTo>
                    <a:pt x="6728751" y="1942328"/>
                    <a:pt x="6732561" y="1985447"/>
                    <a:pt x="6732561" y="2034513"/>
                  </a:cubicBezTo>
                  <a:lnTo>
                    <a:pt x="6731291" y="2034513"/>
                  </a:lnTo>
                  <a:lnTo>
                    <a:pt x="6731291" y="2027079"/>
                  </a:lnTo>
                  <a:cubicBezTo>
                    <a:pt x="6730021" y="1995855"/>
                    <a:pt x="6728751" y="1992881"/>
                    <a:pt x="6722401" y="1992881"/>
                  </a:cubicBezTo>
                  <a:cubicBezTo>
                    <a:pt x="6714782" y="1992881"/>
                    <a:pt x="6714782" y="1998829"/>
                    <a:pt x="6712241" y="2025592"/>
                  </a:cubicBezTo>
                  <a:lnTo>
                    <a:pt x="6710971" y="2030052"/>
                  </a:lnTo>
                  <a:lnTo>
                    <a:pt x="6714782" y="2033026"/>
                  </a:lnTo>
                  <a:cubicBezTo>
                    <a:pt x="6721132" y="2041947"/>
                    <a:pt x="6721132" y="2108856"/>
                    <a:pt x="6721132" y="2159409"/>
                  </a:cubicBezTo>
                  <a:cubicBezTo>
                    <a:pt x="6721132" y="2247134"/>
                    <a:pt x="6723671" y="2282818"/>
                    <a:pt x="6730021" y="2293226"/>
                  </a:cubicBezTo>
                  <a:lnTo>
                    <a:pt x="6728751" y="2306608"/>
                  </a:lnTo>
                  <a:lnTo>
                    <a:pt x="6726211" y="2306608"/>
                  </a:lnTo>
                  <a:cubicBezTo>
                    <a:pt x="6722401" y="2349727"/>
                    <a:pt x="6724941" y="2366082"/>
                    <a:pt x="6728751" y="2385411"/>
                  </a:cubicBezTo>
                  <a:cubicBezTo>
                    <a:pt x="6732561" y="2403254"/>
                    <a:pt x="6736371" y="2424070"/>
                    <a:pt x="6735101" y="2477596"/>
                  </a:cubicBezTo>
                  <a:cubicBezTo>
                    <a:pt x="6733832" y="2496926"/>
                    <a:pt x="6733832" y="2510307"/>
                    <a:pt x="6732561" y="2516255"/>
                  </a:cubicBezTo>
                  <a:lnTo>
                    <a:pt x="6728751" y="2516255"/>
                  </a:lnTo>
                  <a:lnTo>
                    <a:pt x="6732561" y="2599519"/>
                  </a:lnTo>
                  <a:lnTo>
                    <a:pt x="6732561" y="2603979"/>
                  </a:lnTo>
                  <a:lnTo>
                    <a:pt x="6730021" y="2603979"/>
                  </a:lnTo>
                  <a:lnTo>
                    <a:pt x="6731291" y="2694677"/>
                  </a:lnTo>
                  <a:lnTo>
                    <a:pt x="6726211" y="2684270"/>
                  </a:lnTo>
                  <a:lnTo>
                    <a:pt x="6731291" y="2721441"/>
                  </a:lnTo>
                  <a:cubicBezTo>
                    <a:pt x="6732561" y="2731849"/>
                    <a:pt x="6735101" y="2749691"/>
                    <a:pt x="6736371" y="2766047"/>
                  </a:cubicBezTo>
                  <a:lnTo>
                    <a:pt x="6732561" y="2782402"/>
                  </a:lnTo>
                  <a:cubicBezTo>
                    <a:pt x="6723671" y="2816600"/>
                    <a:pt x="6724941" y="2832955"/>
                    <a:pt x="6726211" y="2858232"/>
                  </a:cubicBezTo>
                  <a:cubicBezTo>
                    <a:pt x="6727482" y="2868640"/>
                    <a:pt x="6727482" y="2880534"/>
                    <a:pt x="6728751" y="2896890"/>
                  </a:cubicBezTo>
                  <a:lnTo>
                    <a:pt x="6723671" y="2915462"/>
                  </a:lnTo>
                  <a:cubicBezTo>
                    <a:pt x="6722401" y="2919272"/>
                    <a:pt x="6722401" y="2921812"/>
                    <a:pt x="6721132" y="2925622"/>
                  </a:cubicBezTo>
                  <a:lnTo>
                    <a:pt x="6728751" y="2925622"/>
                  </a:lnTo>
                  <a:lnTo>
                    <a:pt x="6728751" y="2935782"/>
                  </a:lnTo>
                  <a:lnTo>
                    <a:pt x="6723671" y="2935782"/>
                  </a:lnTo>
                  <a:cubicBezTo>
                    <a:pt x="6721132" y="2948482"/>
                    <a:pt x="6719861" y="2970072"/>
                    <a:pt x="6718591" y="2998012"/>
                  </a:cubicBezTo>
                  <a:cubicBezTo>
                    <a:pt x="6717321" y="3018332"/>
                    <a:pt x="6717321" y="3039922"/>
                    <a:pt x="6714782" y="3065322"/>
                  </a:cubicBezTo>
                  <a:lnTo>
                    <a:pt x="6727482" y="3066592"/>
                  </a:lnTo>
                  <a:cubicBezTo>
                    <a:pt x="6728751" y="3064052"/>
                    <a:pt x="6728751" y="3057702"/>
                    <a:pt x="6730021" y="3051352"/>
                  </a:cubicBezTo>
                  <a:lnTo>
                    <a:pt x="6733832" y="3051352"/>
                  </a:lnTo>
                  <a:cubicBezTo>
                    <a:pt x="6733832" y="3058972"/>
                    <a:pt x="6735101" y="3067862"/>
                    <a:pt x="6736371" y="3076752"/>
                  </a:cubicBezTo>
                  <a:cubicBezTo>
                    <a:pt x="6731291" y="3083102"/>
                    <a:pt x="6731291" y="3100882"/>
                    <a:pt x="6732561" y="3138982"/>
                  </a:cubicBezTo>
                  <a:lnTo>
                    <a:pt x="6732561" y="3149142"/>
                  </a:lnTo>
                  <a:lnTo>
                    <a:pt x="6723671" y="3146602"/>
                  </a:lnTo>
                  <a:lnTo>
                    <a:pt x="6723671" y="3156762"/>
                  </a:lnTo>
                  <a:cubicBezTo>
                    <a:pt x="6724941" y="3187242"/>
                    <a:pt x="6727482" y="3196132"/>
                    <a:pt x="6730021" y="3207562"/>
                  </a:cubicBezTo>
                  <a:cubicBezTo>
                    <a:pt x="6731291" y="3212642"/>
                    <a:pt x="6732561" y="3218992"/>
                    <a:pt x="6733832" y="3227882"/>
                  </a:cubicBezTo>
                  <a:cubicBezTo>
                    <a:pt x="6732561" y="3274872"/>
                    <a:pt x="6727482" y="3287572"/>
                    <a:pt x="6722401" y="3297732"/>
                  </a:cubicBezTo>
                  <a:lnTo>
                    <a:pt x="6721132" y="3300272"/>
                  </a:lnTo>
                  <a:lnTo>
                    <a:pt x="6721132" y="3302812"/>
                  </a:lnTo>
                  <a:cubicBezTo>
                    <a:pt x="6721132" y="3332022"/>
                    <a:pt x="6721132" y="3335832"/>
                    <a:pt x="6727482" y="3337102"/>
                  </a:cubicBezTo>
                  <a:cubicBezTo>
                    <a:pt x="6730021" y="3337102"/>
                    <a:pt x="6731291" y="3337102"/>
                    <a:pt x="6732561" y="3335832"/>
                  </a:cubicBezTo>
                  <a:lnTo>
                    <a:pt x="6732561" y="3343452"/>
                  </a:lnTo>
                  <a:cubicBezTo>
                    <a:pt x="6730021" y="3409493"/>
                    <a:pt x="6732561" y="3457752"/>
                    <a:pt x="6736371" y="3531412"/>
                  </a:cubicBezTo>
                  <a:lnTo>
                    <a:pt x="6737641" y="3544112"/>
                  </a:lnTo>
                  <a:cubicBezTo>
                    <a:pt x="6731291" y="3544112"/>
                    <a:pt x="6731291" y="3550462"/>
                    <a:pt x="6730021" y="3553002"/>
                  </a:cubicBezTo>
                  <a:lnTo>
                    <a:pt x="6730021" y="3554272"/>
                  </a:lnTo>
                  <a:lnTo>
                    <a:pt x="6733832" y="3579672"/>
                  </a:lnTo>
                  <a:lnTo>
                    <a:pt x="6731291" y="3575862"/>
                  </a:lnTo>
                  <a:lnTo>
                    <a:pt x="6732561" y="3603802"/>
                  </a:lnTo>
                  <a:cubicBezTo>
                    <a:pt x="6733832" y="3620312"/>
                    <a:pt x="6735101" y="3624122"/>
                    <a:pt x="6737641" y="3627932"/>
                  </a:cubicBezTo>
                  <a:cubicBezTo>
                    <a:pt x="6738911" y="3630472"/>
                    <a:pt x="6741451" y="3633012"/>
                    <a:pt x="6742721" y="3663493"/>
                  </a:cubicBezTo>
                  <a:lnTo>
                    <a:pt x="6742721" y="3666032"/>
                  </a:lnTo>
                  <a:cubicBezTo>
                    <a:pt x="6745261" y="3672382"/>
                    <a:pt x="6743991" y="3687622"/>
                    <a:pt x="6742721" y="3697782"/>
                  </a:cubicBezTo>
                  <a:lnTo>
                    <a:pt x="6728751" y="3696512"/>
                  </a:lnTo>
                  <a:lnTo>
                    <a:pt x="6703351" y="3693972"/>
                  </a:lnTo>
                  <a:cubicBezTo>
                    <a:pt x="6683032" y="3692702"/>
                    <a:pt x="6663982" y="3693972"/>
                    <a:pt x="6648741" y="3695243"/>
                  </a:cubicBezTo>
                  <a:lnTo>
                    <a:pt x="6648741" y="3691432"/>
                  </a:lnTo>
                  <a:lnTo>
                    <a:pt x="6643661" y="3688893"/>
                  </a:lnTo>
                  <a:lnTo>
                    <a:pt x="6596671" y="3692702"/>
                  </a:lnTo>
                  <a:cubicBezTo>
                    <a:pt x="6552221" y="3695243"/>
                    <a:pt x="6544601" y="3696512"/>
                    <a:pt x="6498881" y="3701593"/>
                  </a:cubicBezTo>
                  <a:cubicBezTo>
                    <a:pt x="6472211" y="3699052"/>
                    <a:pt x="6445541" y="3697782"/>
                    <a:pt x="6418871" y="3697782"/>
                  </a:cubicBezTo>
                  <a:lnTo>
                    <a:pt x="6404901" y="3697782"/>
                  </a:lnTo>
                  <a:cubicBezTo>
                    <a:pt x="6394741" y="3696512"/>
                    <a:pt x="6382041" y="3695243"/>
                    <a:pt x="6365531" y="3695243"/>
                  </a:cubicBezTo>
                  <a:lnTo>
                    <a:pt x="6365531" y="3697782"/>
                  </a:lnTo>
                  <a:lnTo>
                    <a:pt x="6362991" y="3697782"/>
                  </a:lnTo>
                  <a:cubicBezTo>
                    <a:pt x="6361721" y="3696512"/>
                    <a:pt x="6360451" y="3696512"/>
                    <a:pt x="6359181" y="3695243"/>
                  </a:cubicBezTo>
                  <a:lnTo>
                    <a:pt x="6356641" y="3695243"/>
                  </a:lnTo>
                  <a:cubicBezTo>
                    <a:pt x="6345211" y="3697782"/>
                    <a:pt x="6332511" y="3699052"/>
                    <a:pt x="6317271" y="3700322"/>
                  </a:cubicBezTo>
                  <a:lnTo>
                    <a:pt x="6299491" y="3692702"/>
                  </a:lnTo>
                  <a:lnTo>
                    <a:pt x="6293141" y="3697782"/>
                  </a:lnTo>
                  <a:lnTo>
                    <a:pt x="6177571" y="3692702"/>
                  </a:lnTo>
                  <a:cubicBezTo>
                    <a:pt x="6159791" y="3695243"/>
                    <a:pt x="6142011" y="3696512"/>
                    <a:pt x="6125501" y="3699052"/>
                  </a:cubicBezTo>
                  <a:cubicBezTo>
                    <a:pt x="6100101" y="3699052"/>
                    <a:pt x="6075971" y="3697782"/>
                    <a:pt x="6050571" y="3697782"/>
                  </a:cubicBezTo>
                  <a:lnTo>
                    <a:pt x="6050571" y="3692702"/>
                  </a:lnTo>
                  <a:lnTo>
                    <a:pt x="5999771" y="3696512"/>
                  </a:lnTo>
                  <a:cubicBezTo>
                    <a:pt x="5990881" y="3696512"/>
                    <a:pt x="5983261" y="3696512"/>
                    <a:pt x="5973101" y="3695243"/>
                  </a:cubicBezTo>
                  <a:lnTo>
                    <a:pt x="5973101" y="3693972"/>
                  </a:lnTo>
                  <a:cubicBezTo>
                    <a:pt x="5909820" y="3690162"/>
                    <a:pt x="5806278" y="3688893"/>
                    <a:pt x="5684246" y="3688893"/>
                  </a:cubicBezTo>
                  <a:lnTo>
                    <a:pt x="5599194" y="3688893"/>
                  </a:lnTo>
                  <a:lnTo>
                    <a:pt x="5632475" y="3693972"/>
                  </a:lnTo>
                  <a:cubicBezTo>
                    <a:pt x="5610287" y="3693972"/>
                    <a:pt x="5595496" y="3692702"/>
                    <a:pt x="5577006" y="3692702"/>
                  </a:cubicBezTo>
                  <a:cubicBezTo>
                    <a:pt x="5565912" y="3692702"/>
                    <a:pt x="5554818" y="3691432"/>
                    <a:pt x="5543724" y="3691432"/>
                  </a:cubicBezTo>
                  <a:lnTo>
                    <a:pt x="5536329" y="3691432"/>
                  </a:lnTo>
                  <a:cubicBezTo>
                    <a:pt x="5525235" y="3692702"/>
                    <a:pt x="5510443" y="3693972"/>
                    <a:pt x="5503047" y="3696512"/>
                  </a:cubicBezTo>
                  <a:lnTo>
                    <a:pt x="5503047" y="3695243"/>
                  </a:lnTo>
                  <a:cubicBezTo>
                    <a:pt x="5417995" y="3691432"/>
                    <a:pt x="5358828" y="3692702"/>
                    <a:pt x="5310755" y="3696512"/>
                  </a:cubicBezTo>
                  <a:lnTo>
                    <a:pt x="5303359" y="3696512"/>
                  </a:lnTo>
                  <a:cubicBezTo>
                    <a:pt x="5125858" y="3696512"/>
                    <a:pt x="4926169" y="3696512"/>
                    <a:pt x="4881794" y="3688893"/>
                  </a:cubicBezTo>
                  <a:lnTo>
                    <a:pt x="4874398" y="3688893"/>
                  </a:lnTo>
                  <a:cubicBezTo>
                    <a:pt x="4811533" y="3688893"/>
                    <a:pt x="4793043" y="3688893"/>
                    <a:pt x="4789346" y="3695243"/>
                  </a:cubicBezTo>
                  <a:lnTo>
                    <a:pt x="4759762" y="3695243"/>
                  </a:lnTo>
                  <a:lnTo>
                    <a:pt x="4711689" y="3691432"/>
                  </a:lnTo>
                  <a:lnTo>
                    <a:pt x="4667314" y="3696512"/>
                  </a:lnTo>
                  <a:cubicBezTo>
                    <a:pt x="4645126" y="3696512"/>
                    <a:pt x="4622939" y="3696512"/>
                    <a:pt x="4608147" y="3695243"/>
                  </a:cubicBezTo>
                  <a:lnTo>
                    <a:pt x="4608147" y="3686352"/>
                  </a:lnTo>
                  <a:cubicBezTo>
                    <a:pt x="4515698" y="3683812"/>
                    <a:pt x="4378875" y="3685082"/>
                    <a:pt x="4279031" y="3686352"/>
                  </a:cubicBezTo>
                  <a:cubicBezTo>
                    <a:pt x="4234655" y="3686352"/>
                    <a:pt x="4193978" y="3687622"/>
                    <a:pt x="4171790" y="3687622"/>
                  </a:cubicBezTo>
                  <a:lnTo>
                    <a:pt x="4171790" y="3690162"/>
                  </a:lnTo>
                  <a:lnTo>
                    <a:pt x="3868560" y="3690162"/>
                  </a:lnTo>
                  <a:lnTo>
                    <a:pt x="3868560" y="3687622"/>
                  </a:lnTo>
                  <a:cubicBezTo>
                    <a:pt x="3857466" y="3688893"/>
                    <a:pt x="3846372" y="3688893"/>
                    <a:pt x="3838976" y="3690162"/>
                  </a:cubicBezTo>
                  <a:lnTo>
                    <a:pt x="3739132" y="3690162"/>
                  </a:lnTo>
                  <a:cubicBezTo>
                    <a:pt x="3476578" y="3690162"/>
                    <a:pt x="3202931" y="3690162"/>
                    <a:pt x="2962565" y="3693972"/>
                  </a:cubicBezTo>
                  <a:lnTo>
                    <a:pt x="2947774" y="3693972"/>
                  </a:lnTo>
                  <a:cubicBezTo>
                    <a:pt x="2921888" y="3693972"/>
                    <a:pt x="2899701" y="3695243"/>
                    <a:pt x="2873815" y="3695243"/>
                  </a:cubicBezTo>
                  <a:lnTo>
                    <a:pt x="2748085" y="3697782"/>
                  </a:lnTo>
                  <a:lnTo>
                    <a:pt x="2773971" y="3700322"/>
                  </a:lnTo>
                  <a:lnTo>
                    <a:pt x="2718502" y="3700322"/>
                  </a:lnTo>
                  <a:cubicBezTo>
                    <a:pt x="2700012" y="3696512"/>
                    <a:pt x="2666731" y="3693972"/>
                    <a:pt x="2644543" y="3691432"/>
                  </a:cubicBezTo>
                  <a:lnTo>
                    <a:pt x="2640845" y="3697782"/>
                  </a:lnTo>
                  <a:lnTo>
                    <a:pt x="2637147" y="3692702"/>
                  </a:lnTo>
                  <a:cubicBezTo>
                    <a:pt x="2626053" y="3693972"/>
                    <a:pt x="2555793" y="3692702"/>
                    <a:pt x="2496626" y="3692702"/>
                  </a:cubicBezTo>
                  <a:lnTo>
                    <a:pt x="2326521" y="3692702"/>
                  </a:lnTo>
                  <a:lnTo>
                    <a:pt x="2326521" y="3696512"/>
                  </a:lnTo>
                  <a:cubicBezTo>
                    <a:pt x="2311729" y="3696512"/>
                    <a:pt x="2300635" y="3696512"/>
                    <a:pt x="2285843" y="3697782"/>
                  </a:cubicBezTo>
                  <a:lnTo>
                    <a:pt x="2282145" y="3697782"/>
                  </a:lnTo>
                  <a:cubicBezTo>
                    <a:pt x="2241468" y="3699052"/>
                    <a:pt x="2197093" y="3700322"/>
                    <a:pt x="2145322" y="3701593"/>
                  </a:cubicBezTo>
                  <a:cubicBezTo>
                    <a:pt x="2149020" y="3700322"/>
                    <a:pt x="2149020" y="3699052"/>
                    <a:pt x="2152718" y="3697782"/>
                  </a:cubicBezTo>
                  <a:cubicBezTo>
                    <a:pt x="2156415" y="3691432"/>
                    <a:pt x="2134228" y="3687622"/>
                    <a:pt x="2123134" y="3686352"/>
                  </a:cubicBezTo>
                  <a:lnTo>
                    <a:pt x="2115738" y="3686352"/>
                  </a:lnTo>
                  <a:cubicBezTo>
                    <a:pt x="2015894" y="3685082"/>
                    <a:pt x="1997404" y="3686352"/>
                    <a:pt x="1982613" y="3690162"/>
                  </a:cubicBezTo>
                  <a:cubicBezTo>
                    <a:pt x="1978915" y="3691432"/>
                    <a:pt x="1967821" y="3692702"/>
                    <a:pt x="1886466" y="3691432"/>
                  </a:cubicBezTo>
                  <a:lnTo>
                    <a:pt x="1879070" y="3691432"/>
                  </a:lnTo>
                  <a:cubicBezTo>
                    <a:pt x="1867977" y="3692702"/>
                    <a:pt x="1860581" y="3693972"/>
                    <a:pt x="1856883" y="3695243"/>
                  </a:cubicBezTo>
                  <a:cubicBezTo>
                    <a:pt x="1760737" y="3696512"/>
                    <a:pt x="1727455" y="3697782"/>
                    <a:pt x="1701570" y="3699052"/>
                  </a:cubicBezTo>
                  <a:lnTo>
                    <a:pt x="1609121" y="3696512"/>
                  </a:lnTo>
                  <a:cubicBezTo>
                    <a:pt x="1575840" y="3695243"/>
                    <a:pt x="1557350" y="3695243"/>
                    <a:pt x="1546256" y="3693972"/>
                  </a:cubicBezTo>
                  <a:lnTo>
                    <a:pt x="1546256" y="3685082"/>
                  </a:lnTo>
                  <a:lnTo>
                    <a:pt x="1106202" y="3682543"/>
                  </a:lnTo>
                  <a:lnTo>
                    <a:pt x="1117296" y="3687622"/>
                  </a:lnTo>
                  <a:cubicBezTo>
                    <a:pt x="1087712" y="3688893"/>
                    <a:pt x="1028545" y="3691432"/>
                    <a:pt x="987868" y="3691432"/>
                  </a:cubicBezTo>
                  <a:cubicBezTo>
                    <a:pt x="969378" y="3691432"/>
                    <a:pt x="950889" y="3692702"/>
                    <a:pt x="936097" y="3692702"/>
                  </a:cubicBezTo>
                  <a:lnTo>
                    <a:pt x="840740" y="3692702"/>
                  </a:lnTo>
                  <a:lnTo>
                    <a:pt x="840740" y="3688893"/>
                  </a:lnTo>
                  <a:lnTo>
                    <a:pt x="836930" y="3690162"/>
                  </a:lnTo>
                  <a:cubicBezTo>
                    <a:pt x="830580" y="3691432"/>
                    <a:pt x="805180" y="3692702"/>
                    <a:pt x="778510" y="3693972"/>
                  </a:cubicBezTo>
                  <a:lnTo>
                    <a:pt x="778510" y="3688893"/>
                  </a:lnTo>
                  <a:cubicBezTo>
                    <a:pt x="754380" y="3687622"/>
                    <a:pt x="734060" y="3688893"/>
                    <a:pt x="713740" y="3691432"/>
                  </a:cubicBezTo>
                  <a:cubicBezTo>
                    <a:pt x="687070" y="3693972"/>
                    <a:pt x="660400" y="3696512"/>
                    <a:pt x="623570" y="3691432"/>
                  </a:cubicBezTo>
                  <a:cubicBezTo>
                    <a:pt x="614680" y="3691432"/>
                    <a:pt x="601980" y="3688893"/>
                    <a:pt x="589280" y="3687622"/>
                  </a:cubicBezTo>
                  <a:cubicBezTo>
                    <a:pt x="561340" y="3683812"/>
                    <a:pt x="551180" y="3682543"/>
                    <a:pt x="546100" y="3687622"/>
                  </a:cubicBezTo>
                  <a:lnTo>
                    <a:pt x="544830" y="3688893"/>
                  </a:lnTo>
                  <a:cubicBezTo>
                    <a:pt x="537210" y="3688893"/>
                    <a:pt x="529590" y="3688893"/>
                    <a:pt x="520700" y="3690162"/>
                  </a:cubicBezTo>
                  <a:cubicBezTo>
                    <a:pt x="497840" y="3691432"/>
                    <a:pt x="474980" y="3692702"/>
                    <a:pt x="448310" y="3688893"/>
                  </a:cubicBezTo>
                  <a:lnTo>
                    <a:pt x="445770" y="3688893"/>
                  </a:lnTo>
                  <a:cubicBezTo>
                    <a:pt x="444500" y="3688893"/>
                    <a:pt x="443230" y="3688893"/>
                    <a:pt x="443230" y="3690162"/>
                  </a:cubicBezTo>
                  <a:lnTo>
                    <a:pt x="429260" y="3687622"/>
                  </a:lnTo>
                  <a:cubicBezTo>
                    <a:pt x="416560" y="3685082"/>
                    <a:pt x="393700" y="3686352"/>
                    <a:pt x="373380" y="3687622"/>
                  </a:cubicBezTo>
                  <a:cubicBezTo>
                    <a:pt x="363220" y="3687622"/>
                    <a:pt x="351790" y="3688893"/>
                    <a:pt x="346710" y="3688893"/>
                  </a:cubicBezTo>
                  <a:lnTo>
                    <a:pt x="345440" y="3683812"/>
                  </a:lnTo>
                  <a:cubicBezTo>
                    <a:pt x="323850" y="3690162"/>
                    <a:pt x="297180" y="3690162"/>
                    <a:pt x="266700" y="3688893"/>
                  </a:cubicBezTo>
                  <a:cubicBezTo>
                    <a:pt x="242570" y="3687622"/>
                    <a:pt x="214630" y="3687622"/>
                    <a:pt x="185420" y="3690162"/>
                  </a:cubicBezTo>
                  <a:lnTo>
                    <a:pt x="189230" y="3685082"/>
                  </a:lnTo>
                  <a:lnTo>
                    <a:pt x="166370" y="3687622"/>
                  </a:lnTo>
                  <a:cubicBezTo>
                    <a:pt x="163830" y="3687622"/>
                    <a:pt x="161290" y="3687622"/>
                    <a:pt x="157480" y="3688893"/>
                  </a:cubicBezTo>
                  <a:lnTo>
                    <a:pt x="156210" y="3682543"/>
                  </a:lnTo>
                  <a:cubicBezTo>
                    <a:pt x="139700" y="3683812"/>
                    <a:pt x="123190" y="3685082"/>
                    <a:pt x="101600" y="3683812"/>
                  </a:cubicBezTo>
                  <a:lnTo>
                    <a:pt x="97790" y="3683812"/>
                  </a:lnTo>
                  <a:lnTo>
                    <a:pt x="87630" y="3682543"/>
                  </a:lnTo>
                  <a:lnTo>
                    <a:pt x="87630" y="3662222"/>
                  </a:lnTo>
                  <a:lnTo>
                    <a:pt x="74930" y="3662222"/>
                  </a:lnTo>
                  <a:lnTo>
                    <a:pt x="74930" y="3655872"/>
                  </a:lnTo>
                  <a:cubicBezTo>
                    <a:pt x="76200" y="3641902"/>
                    <a:pt x="77470" y="3633012"/>
                    <a:pt x="80010" y="3622852"/>
                  </a:cubicBezTo>
                  <a:lnTo>
                    <a:pt x="80010" y="3620312"/>
                  </a:lnTo>
                  <a:cubicBezTo>
                    <a:pt x="85090" y="3596182"/>
                    <a:pt x="88900" y="3569512"/>
                    <a:pt x="87630" y="3499662"/>
                  </a:cubicBezTo>
                  <a:lnTo>
                    <a:pt x="83820" y="3499662"/>
                  </a:lnTo>
                  <a:cubicBezTo>
                    <a:pt x="85090" y="3478072"/>
                    <a:pt x="86360" y="3460293"/>
                    <a:pt x="88900" y="3450132"/>
                  </a:cubicBezTo>
                  <a:cubicBezTo>
                    <a:pt x="88900" y="3401872"/>
                    <a:pt x="87630" y="3399332"/>
                    <a:pt x="81280" y="3399332"/>
                  </a:cubicBezTo>
                  <a:cubicBezTo>
                    <a:pt x="81280" y="3386632"/>
                    <a:pt x="80010" y="3376472"/>
                    <a:pt x="77470" y="3363772"/>
                  </a:cubicBezTo>
                  <a:cubicBezTo>
                    <a:pt x="76200" y="3353612"/>
                    <a:pt x="73660" y="3342182"/>
                    <a:pt x="73660" y="3328212"/>
                  </a:cubicBezTo>
                  <a:lnTo>
                    <a:pt x="78740" y="3328212"/>
                  </a:lnTo>
                  <a:lnTo>
                    <a:pt x="78740" y="3321862"/>
                  </a:lnTo>
                  <a:cubicBezTo>
                    <a:pt x="81280" y="3258362"/>
                    <a:pt x="77470" y="3250742"/>
                    <a:pt x="73660" y="3243122"/>
                  </a:cubicBezTo>
                  <a:cubicBezTo>
                    <a:pt x="72390" y="3240582"/>
                    <a:pt x="71120" y="3236772"/>
                    <a:pt x="69850" y="3226612"/>
                  </a:cubicBezTo>
                  <a:lnTo>
                    <a:pt x="78740" y="3225342"/>
                  </a:lnTo>
                  <a:lnTo>
                    <a:pt x="77470" y="3193592"/>
                  </a:lnTo>
                  <a:lnTo>
                    <a:pt x="86360" y="3207562"/>
                  </a:lnTo>
                  <a:lnTo>
                    <a:pt x="83820" y="3179622"/>
                  </a:lnTo>
                  <a:cubicBezTo>
                    <a:pt x="78740" y="3123742"/>
                    <a:pt x="80010" y="3102152"/>
                    <a:pt x="81280" y="3052622"/>
                  </a:cubicBezTo>
                  <a:lnTo>
                    <a:pt x="82550" y="3029762"/>
                  </a:lnTo>
                  <a:lnTo>
                    <a:pt x="85090" y="3009442"/>
                  </a:lnTo>
                  <a:cubicBezTo>
                    <a:pt x="87630" y="2985312"/>
                    <a:pt x="87630" y="2954832"/>
                    <a:pt x="86360" y="2929432"/>
                  </a:cubicBezTo>
                  <a:lnTo>
                    <a:pt x="88900" y="2929432"/>
                  </a:lnTo>
                  <a:cubicBezTo>
                    <a:pt x="87630" y="2923082"/>
                    <a:pt x="87630" y="2918002"/>
                    <a:pt x="87630" y="2912922"/>
                  </a:cubicBezTo>
                  <a:lnTo>
                    <a:pt x="87630" y="2882021"/>
                  </a:lnTo>
                  <a:lnTo>
                    <a:pt x="83820" y="2882021"/>
                  </a:lnTo>
                  <a:lnTo>
                    <a:pt x="78740" y="2798758"/>
                  </a:lnTo>
                  <a:lnTo>
                    <a:pt x="83820" y="2798758"/>
                  </a:lnTo>
                  <a:cubicBezTo>
                    <a:pt x="83820" y="2791323"/>
                    <a:pt x="83820" y="2785376"/>
                    <a:pt x="82550" y="2777942"/>
                  </a:cubicBezTo>
                  <a:lnTo>
                    <a:pt x="91440" y="2777942"/>
                  </a:lnTo>
                  <a:lnTo>
                    <a:pt x="91440" y="2774968"/>
                  </a:lnTo>
                  <a:lnTo>
                    <a:pt x="86360" y="2656019"/>
                  </a:lnTo>
                  <a:cubicBezTo>
                    <a:pt x="87630" y="2651559"/>
                    <a:pt x="87630" y="2644124"/>
                    <a:pt x="88900" y="2633716"/>
                  </a:cubicBezTo>
                  <a:cubicBezTo>
                    <a:pt x="90170" y="2624795"/>
                    <a:pt x="91440" y="2611414"/>
                    <a:pt x="92710" y="2608440"/>
                  </a:cubicBezTo>
                  <a:lnTo>
                    <a:pt x="93980" y="2608440"/>
                  </a:lnTo>
                  <a:cubicBezTo>
                    <a:pt x="95250" y="2575729"/>
                    <a:pt x="92710" y="2537071"/>
                    <a:pt x="91440" y="2495439"/>
                  </a:cubicBezTo>
                  <a:cubicBezTo>
                    <a:pt x="88900" y="2447859"/>
                    <a:pt x="86360" y="2397306"/>
                    <a:pt x="88900" y="2348240"/>
                  </a:cubicBezTo>
                  <a:lnTo>
                    <a:pt x="88900" y="2345266"/>
                  </a:lnTo>
                  <a:cubicBezTo>
                    <a:pt x="87630" y="2340806"/>
                    <a:pt x="87630" y="2328911"/>
                    <a:pt x="86360" y="2314042"/>
                  </a:cubicBezTo>
                  <a:cubicBezTo>
                    <a:pt x="86360" y="2290252"/>
                    <a:pt x="87630" y="2267950"/>
                    <a:pt x="87630" y="2244160"/>
                  </a:cubicBezTo>
                  <a:cubicBezTo>
                    <a:pt x="88900" y="2186172"/>
                    <a:pt x="91440" y="2125211"/>
                    <a:pt x="86360" y="2050868"/>
                  </a:cubicBezTo>
                  <a:lnTo>
                    <a:pt x="95250" y="1992881"/>
                  </a:lnTo>
                  <a:lnTo>
                    <a:pt x="95250" y="1991394"/>
                  </a:lnTo>
                  <a:cubicBezTo>
                    <a:pt x="95250" y="1969091"/>
                    <a:pt x="93980" y="1961657"/>
                    <a:pt x="87630" y="1960170"/>
                  </a:cubicBezTo>
                  <a:cubicBezTo>
                    <a:pt x="85090" y="1960170"/>
                    <a:pt x="83820" y="1960170"/>
                    <a:pt x="81280" y="1963144"/>
                  </a:cubicBezTo>
                  <a:cubicBezTo>
                    <a:pt x="81280" y="1955710"/>
                    <a:pt x="81280" y="1948275"/>
                    <a:pt x="80010" y="1936380"/>
                  </a:cubicBezTo>
                  <a:cubicBezTo>
                    <a:pt x="78740" y="1905157"/>
                    <a:pt x="80010" y="1893262"/>
                    <a:pt x="80010" y="1887314"/>
                  </a:cubicBezTo>
                  <a:cubicBezTo>
                    <a:pt x="81280" y="1887314"/>
                    <a:pt x="82550" y="1887314"/>
                    <a:pt x="85090" y="1885827"/>
                  </a:cubicBezTo>
                  <a:cubicBezTo>
                    <a:pt x="88900" y="1882854"/>
                    <a:pt x="90170" y="1876906"/>
                    <a:pt x="90170" y="1869472"/>
                  </a:cubicBezTo>
                  <a:lnTo>
                    <a:pt x="90170" y="1867985"/>
                  </a:lnTo>
                  <a:lnTo>
                    <a:pt x="88900" y="1860551"/>
                  </a:lnTo>
                  <a:cubicBezTo>
                    <a:pt x="85090" y="1827840"/>
                    <a:pt x="81280" y="1784721"/>
                    <a:pt x="81280" y="1735655"/>
                  </a:cubicBezTo>
                  <a:lnTo>
                    <a:pt x="82550" y="1735655"/>
                  </a:lnTo>
                  <a:lnTo>
                    <a:pt x="82550" y="1743089"/>
                  </a:lnTo>
                  <a:cubicBezTo>
                    <a:pt x="83820" y="1774313"/>
                    <a:pt x="85090" y="1777287"/>
                    <a:pt x="91440" y="1777287"/>
                  </a:cubicBezTo>
                  <a:cubicBezTo>
                    <a:pt x="99060" y="1777287"/>
                    <a:pt x="99060" y="1771339"/>
                    <a:pt x="101600" y="1744576"/>
                  </a:cubicBezTo>
                  <a:lnTo>
                    <a:pt x="102870" y="1740116"/>
                  </a:lnTo>
                  <a:lnTo>
                    <a:pt x="99060" y="1737142"/>
                  </a:lnTo>
                  <a:cubicBezTo>
                    <a:pt x="92710" y="1728221"/>
                    <a:pt x="92710" y="1661312"/>
                    <a:pt x="92710" y="1610759"/>
                  </a:cubicBezTo>
                  <a:cubicBezTo>
                    <a:pt x="92710" y="1523034"/>
                    <a:pt x="90170" y="1487350"/>
                    <a:pt x="83820" y="1476942"/>
                  </a:cubicBezTo>
                  <a:lnTo>
                    <a:pt x="85090" y="1463560"/>
                  </a:lnTo>
                  <a:lnTo>
                    <a:pt x="87630" y="1463560"/>
                  </a:lnTo>
                  <a:cubicBezTo>
                    <a:pt x="91440" y="1420441"/>
                    <a:pt x="88900" y="1404086"/>
                    <a:pt x="85090" y="1384757"/>
                  </a:cubicBezTo>
                  <a:cubicBezTo>
                    <a:pt x="81280" y="1366914"/>
                    <a:pt x="77470" y="1346098"/>
                    <a:pt x="78740" y="1292572"/>
                  </a:cubicBezTo>
                  <a:cubicBezTo>
                    <a:pt x="80010" y="1273242"/>
                    <a:pt x="80010" y="1259861"/>
                    <a:pt x="81280" y="1253913"/>
                  </a:cubicBezTo>
                  <a:lnTo>
                    <a:pt x="85090" y="1253913"/>
                  </a:lnTo>
                  <a:lnTo>
                    <a:pt x="81280" y="1170649"/>
                  </a:lnTo>
                  <a:lnTo>
                    <a:pt x="81280" y="1166189"/>
                  </a:lnTo>
                  <a:lnTo>
                    <a:pt x="83820" y="1166189"/>
                  </a:lnTo>
                  <a:lnTo>
                    <a:pt x="82550" y="1075490"/>
                  </a:lnTo>
                  <a:lnTo>
                    <a:pt x="87630" y="1085898"/>
                  </a:lnTo>
                  <a:lnTo>
                    <a:pt x="82550" y="1048727"/>
                  </a:lnTo>
                  <a:cubicBezTo>
                    <a:pt x="81280" y="1038319"/>
                    <a:pt x="78740" y="1021964"/>
                    <a:pt x="77470" y="1004121"/>
                  </a:cubicBezTo>
                  <a:lnTo>
                    <a:pt x="81280" y="987766"/>
                  </a:lnTo>
                  <a:cubicBezTo>
                    <a:pt x="90170" y="953568"/>
                    <a:pt x="88900" y="937213"/>
                    <a:pt x="87630" y="911936"/>
                  </a:cubicBezTo>
                  <a:cubicBezTo>
                    <a:pt x="86360" y="901528"/>
                    <a:pt x="86360" y="889633"/>
                    <a:pt x="85090" y="873278"/>
                  </a:cubicBezTo>
                  <a:lnTo>
                    <a:pt x="90170" y="853440"/>
                  </a:lnTo>
                  <a:cubicBezTo>
                    <a:pt x="88900" y="852170"/>
                    <a:pt x="88900" y="848360"/>
                    <a:pt x="90170" y="845820"/>
                  </a:cubicBezTo>
                  <a:lnTo>
                    <a:pt x="73660" y="845820"/>
                  </a:lnTo>
                  <a:lnTo>
                    <a:pt x="90170" y="845820"/>
                  </a:lnTo>
                  <a:cubicBezTo>
                    <a:pt x="93980" y="825500"/>
                    <a:pt x="95250" y="802640"/>
                    <a:pt x="96520" y="775970"/>
                  </a:cubicBezTo>
                  <a:cubicBezTo>
                    <a:pt x="97790" y="755650"/>
                    <a:pt x="97790" y="734060"/>
                    <a:pt x="100330" y="708660"/>
                  </a:cubicBezTo>
                  <a:lnTo>
                    <a:pt x="87630" y="707390"/>
                  </a:lnTo>
                  <a:cubicBezTo>
                    <a:pt x="86360" y="711200"/>
                    <a:pt x="86360" y="718820"/>
                    <a:pt x="83820" y="728980"/>
                  </a:cubicBezTo>
                  <a:cubicBezTo>
                    <a:pt x="82550" y="734060"/>
                    <a:pt x="82550" y="741680"/>
                    <a:pt x="81280" y="749300"/>
                  </a:cubicBezTo>
                  <a:cubicBezTo>
                    <a:pt x="81280" y="735330"/>
                    <a:pt x="81280" y="718820"/>
                    <a:pt x="78740" y="697230"/>
                  </a:cubicBezTo>
                  <a:cubicBezTo>
                    <a:pt x="83820" y="690880"/>
                    <a:pt x="83820" y="673100"/>
                    <a:pt x="82550" y="635000"/>
                  </a:cubicBezTo>
                  <a:lnTo>
                    <a:pt x="82550" y="624840"/>
                  </a:lnTo>
                  <a:lnTo>
                    <a:pt x="91440" y="627380"/>
                  </a:lnTo>
                  <a:lnTo>
                    <a:pt x="91440" y="617220"/>
                  </a:lnTo>
                  <a:cubicBezTo>
                    <a:pt x="90170" y="586740"/>
                    <a:pt x="87630" y="576580"/>
                    <a:pt x="85090" y="566420"/>
                  </a:cubicBezTo>
                  <a:cubicBezTo>
                    <a:pt x="83820" y="561340"/>
                    <a:pt x="82550" y="554990"/>
                    <a:pt x="81280" y="546100"/>
                  </a:cubicBezTo>
                  <a:cubicBezTo>
                    <a:pt x="82550" y="499110"/>
                    <a:pt x="87630" y="486410"/>
                    <a:pt x="92710" y="476250"/>
                  </a:cubicBezTo>
                  <a:lnTo>
                    <a:pt x="93980" y="473710"/>
                  </a:lnTo>
                  <a:lnTo>
                    <a:pt x="93980" y="471170"/>
                  </a:lnTo>
                  <a:cubicBezTo>
                    <a:pt x="93980" y="441960"/>
                    <a:pt x="93980" y="438150"/>
                    <a:pt x="87630" y="436880"/>
                  </a:cubicBezTo>
                  <a:cubicBezTo>
                    <a:pt x="85090" y="436880"/>
                    <a:pt x="83820" y="436880"/>
                    <a:pt x="82550" y="438150"/>
                  </a:cubicBezTo>
                  <a:lnTo>
                    <a:pt x="82550" y="430530"/>
                  </a:lnTo>
                  <a:cubicBezTo>
                    <a:pt x="85090" y="364490"/>
                    <a:pt x="82550" y="316230"/>
                    <a:pt x="78740" y="242570"/>
                  </a:cubicBezTo>
                  <a:lnTo>
                    <a:pt x="77470" y="229870"/>
                  </a:lnTo>
                  <a:cubicBezTo>
                    <a:pt x="83820" y="229870"/>
                    <a:pt x="83820" y="223520"/>
                    <a:pt x="85090" y="220980"/>
                  </a:cubicBezTo>
                  <a:lnTo>
                    <a:pt x="85090" y="219710"/>
                  </a:lnTo>
                  <a:lnTo>
                    <a:pt x="81280" y="194310"/>
                  </a:lnTo>
                  <a:lnTo>
                    <a:pt x="83820" y="198120"/>
                  </a:lnTo>
                  <a:lnTo>
                    <a:pt x="82550" y="171450"/>
                  </a:lnTo>
                  <a:cubicBezTo>
                    <a:pt x="81280" y="154940"/>
                    <a:pt x="80010" y="151130"/>
                    <a:pt x="77470" y="147320"/>
                  </a:cubicBezTo>
                  <a:cubicBezTo>
                    <a:pt x="76200" y="144780"/>
                    <a:pt x="73660" y="142240"/>
                    <a:pt x="72390" y="111760"/>
                  </a:cubicBezTo>
                  <a:lnTo>
                    <a:pt x="72390" y="109220"/>
                  </a:lnTo>
                  <a:cubicBezTo>
                    <a:pt x="69850" y="102870"/>
                    <a:pt x="71120" y="87630"/>
                    <a:pt x="72390" y="77470"/>
                  </a:cubicBezTo>
                  <a:lnTo>
                    <a:pt x="83820" y="78740"/>
                  </a:lnTo>
                  <a:lnTo>
                    <a:pt x="109220" y="81280"/>
                  </a:lnTo>
                  <a:cubicBezTo>
                    <a:pt x="129540" y="82550"/>
                    <a:pt x="148590" y="81280"/>
                    <a:pt x="163830" y="80010"/>
                  </a:cubicBezTo>
                  <a:lnTo>
                    <a:pt x="163830" y="83820"/>
                  </a:lnTo>
                  <a:lnTo>
                    <a:pt x="168910" y="86360"/>
                  </a:lnTo>
                  <a:lnTo>
                    <a:pt x="217170" y="82550"/>
                  </a:lnTo>
                  <a:cubicBezTo>
                    <a:pt x="261620" y="80010"/>
                    <a:pt x="269240" y="78740"/>
                    <a:pt x="314960" y="73660"/>
                  </a:cubicBezTo>
                  <a:cubicBezTo>
                    <a:pt x="346710" y="76200"/>
                    <a:pt x="377190" y="78740"/>
                    <a:pt x="408940" y="77470"/>
                  </a:cubicBezTo>
                  <a:cubicBezTo>
                    <a:pt x="419100" y="78740"/>
                    <a:pt x="431800" y="80010"/>
                    <a:pt x="448310" y="80010"/>
                  </a:cubicBezTo>
                  <a:lnTo>
                    <a:pt x="448310" y="77470"/>
                  </a:lnTo>
                  <a:lnTo>
                    <a:pt x="450850" y="77470"/>
                  </a:lnTo>
                  <a:cubicBezTo>
                    <a:pt x="452120" y="78740"/>
                    <a:pt x="453390" y="78740"/>
                    <a:pt x="454660" y="80010"/>
                  </a:cubicBezTo>
                  <a:lnTo>
                    <a:pt x="457200" y="80010"/>
                  </a:lnTo>
                  <a:cubicBezTo>
                    <a:pt x="468630" y="77470"/>
                    <a:pt x="481330" y="76200"/>
                    <a:pt x="496570" y="74930"/>
                  </a:cubicBezTo>
                  <a:lnTo>
                    <a:pt x="514350" y="82550"/>
                  </a:lnTo>
                  <a:lnTo>
                    <a:pt x="519430" y="78740"/>
                  </a:lnTo>
                  <a:lnTo>
                    <a:pt x="635000" y="85090"/>
                  </a:lnTo>
                  <a:cubicBezTo>
                    <a:pt x="652780" y="82550"/>
                    <a:pt x="670560" y="81280"/>
                    <a:pt x="687070" y="78740"/>
                  </a:cubicBezTo>
                  <a:cubicBezTo>
                    <a:pt x="712470" y="78740"/>
                    <a:pt x="736600" y="80010"/>
                    <a:pt x="762000" y="80010"/>
                  </a:cubicBezTo>
                  <a:lnTo>
                    <a:pt x="762000" y="85090"/>
                  </a:lnTo>
                  <a:lnTo>
                    <a:pt x="812800" y="81280"/>
                  </a:lnTo>
                  <a:cubicBezTo>
                    <a:pt x="821690" y="81280"/>
                    <a:pt x="830580" y="81280"/>
                    <a:pt x="840740" y="82550"/>
                  </a:cubicBezTo>
                  <a:lnTo>
                    <a:pt x="840740" y="85090"/>
                  </a:lnTo>
                  <a:cubicBezTo>
                    <a:pt x="902815" y="83820"/>
                    <a:pt x="1006357" y="85090"/>
                    <a:pt x="1128389" y="85090"/>
                  </a:cubicBezTo>
                  <a:lnTo>
                    <a:pt x="1213442" y="85090"/>
                  </a:lnTo>
                  <a:lnTo>
                    <a:pt x="1180160" y="80010"/>
                  </a:lnTo>
                  <a:cubicBezTo>
                    <a:pt x="1202348" y="80010"/>
                    <a:pt x="1217139" y="81280"/>
                    <a:pt x="1235629" y="81280"/>
                  </a:cubicBezTo>
                  <a:cubicBezTo>
                    <a:pt x="1246723" y="81280"/>
                    <a:pt x="1257817" y="82550"/>
                    <a:pt x="1268911" y="82550"/>
                  </a:cubicBezTo>
                  <a:lnTo>
                    <a:pt x="1276306" y="82550"/>
                  </a:lnTo>
                  <a:cubicBezTo>
                    <a:pt x="1287400" y="81280"/>
                    <a:pt x="1302192" y="80010"/>
                    <a:pt x="1309588" y="77470"/>
                  </a:cubicBezTo>
                  <a:lnTo>
                    <a:pt x="1309588" y="78740"/>
                  </a:lnTo>
                  <a:cubicBezTo>
                    <a:pt x="1394640" y="83820"/>
                    <a:pt x="1453807" y="82550"/>
                    <a:pt x="1501881" y="78740"/>
                  </a:cubicBezTo>
                  <a:lnTo>
                    <a:pt x="1509276" y="78740"/>
                  </a:lnTo>
                  <a:cubicBezTo>
                    <a:pt x="1686777" y="78740"/>
                    <a:pt x="1886466" y="78740"/>
                    <a:pt x="1930841" y="86360"/>
                  </a:cubicBezTo>
                  <a:lnTo>
                    <a:pt x="1938237" y="86360"/>
                  </a:lnTo>
                  <a:cubicBezTo>
                    <a:pt x="2004800" y="86360"/>
                    <a:pt x="2019591" y="86360"/>
                    <a:pt x="2023289" y="80010"/>
                  </a:cubicBezTo>
                  <a:lnTo>
                    <a:pt x="2052873" y="80010"/>
                  </a:lnTo>
                  <a:lnTo>
                    <a:pt x="2100946" y="83820"/>
                  </a:lnTo>
                  <a:lnTo>
                    <a:pt x="2145321" y="78740"/>
                  </a:lnTo>
                  <a:cubicBezTo>
                    <a:pt x="2167509" y="78740"/>
                    <a:pt x="2189697" y="78740"/>
                    <a:pt x="2204488" y="80010"/>
                  </a:cubicBezTo>
                  <a:lnTo>
                    <a:pt x="2204488" y="88900"/>
                  </a:lnTo>
                  <a:cubicBezTo>
                    <a:pt x="2296937" y="91440"/>
                    <a:pt x="2433760" y="90170"/>
                    <a:pt x="2533604" y="88900"/>
                  </a:cubicBezTo>
                  <a:cubicBezTo>
                    <a:pt x="2577980" y="88900"/>
                    <a:pt x="2618657" y="87630"/>
                    <a:pt x="2640845" y="87630"/>
                  </a:cubicBezTo>
                  <a:lnTo>
                    <a:pt x="2640845" y="85090"/>
                  </a:lnTo>
                  <a:lnTo>
                    <a:pt x="2944075" y="85090"/>
                  </a:lnTo>
                  <a:lnTo>
                    <a:pt x="2944075" y="87630"/>
                  </a:lnTo>
                  <a:cubicBezTo>
                    <a:pt x="2955169" y="86360"/>
                    <a:pt x="2966263" y="86360"/>
                    <a:pt x="2973659" y="85090"/>
                  </a:cubicBezTo>
                  <a:lnTo>
                    <a:pt x="3073503" y="85090"/>
                  </a:lnTo>
                  <a:cubicBezTo>
                    <a:pt x="3336056" y="85090"/>
                    <a:pt x="3609704" y="85090"/>
                    <a:pt x="3850070" y="81280"/>
                  </a:cubicBezTo>
                  <a:lnTo>
                    <a:pt x="3864861" y="81280"/>
                  </a:lnTo>
                  <a:cubicBezTo>
                    <a:pt x="3890747" y="81280"/>
                    <a:pt x="3912934" y="80010"/>
                    <a:pt x="3938820" y="80010"/>
                  </a:cubicBezTo>
                  <a:lnTo>
                    <a:pt x="4064550" y="77470"/>
                  </a:lnTo>
                  <a:lnTo>
                    <a:pt x="4038664" y="74930"/>
                  </a:lnTo>
                  <a:lnTo>
                    <a:pt x="4094133" y="74930"/>
                  </a:lnTo>
                  <a:cubicBezTo>
                    <a:pt x="4112623" y="78740"/>
                    <a:pt x="4145904" y="81280"/>
                    <a:pt x="4168092" y="83820"/>
                  </a:cubicBezTo>
                  <a:lnTo>
                    <a:pt x="4171790" y="77470"/>
                  </a:lnTo>
                  <a:lnTo>
                    <a:pt x="4175488" y="82550"/>
                  </a:lnTo>
                  <a:cubicBezTo>
                    <a:pt x="4186582" y="81280"/>
                    <a:pt x="4256842" y="82550"/>
                    <a:pt x="4316009" y="82550"/>
                  </a:cubicBezTo>
                  <a:lnTo>
                    <a:pt x="4486115" y="82550"/>
                  </a:lnTo>
                  <a:lnTo>
                    <a:pt x="4486115" y="78740"/>
                  </a:lnTo>
                  <a:cubicBezTo>
                    <a:pt x="4500906" y="78740"/>
                    <a:pt x="4512000" y="78740"/>
                    <a:pt x="4526792" y="77470"/>
                  </a:cubicBezTo>
                  <a:lnTo>
                    <a:pt x="4530490" y="77470"/>
                  </a:lnTo>
                  <a:cubicBezTo>
                    <a:pt x="4571167" y="76200"/>
                    <a:pt x="4615542" y="74930"/>
                    <a:pt x="4667313" y="73660"/>
                  </a:cubicBezTo>
                  <a:cubicBezTo>
                    <a:pt x="4663615" y="74930"/>
                    <a:pt x="4663615" y="76200"/>
                    <a:pt x="4659918" y="77470"/>
                  </a:cubicBezTo>
                  <a:cubicBezTo>
                    <a:pt x="4656220" y="83820"/>
                    <a:pt x="4678407" y="87630"/>
                    <a:pt x="4689501" y="88900"/>
                  </a:cubicBezTo>
                  <a:lnTo>
                    <a:pt x="4696897" y="88900"/>
                  </a:lnTo>
                  <a:cubicBezTo>
                    <a:pt x="4796741" y="90170"/>
                    <a:pt x="4815231" y="88900"/>
                    <a:pt x="4830023" y="85090"/>
                  </a:cubicBezTo>
                  <a:cubicBezTo>
                    <a:pt x="4833720" y="83820"/>
                    <a:pt x="4841116" y="82550"/>
                    <a:pt x="4926169" y="83820"/>
                  </a:cubicBezTo>
                  <a:lnTo>
                    <a:pt x="4933565" y="83820"/>
                  </a:lnTo>
                  <a:cubicBezTo>
                    <a:pt x="4944659" y="82550"/>
                    <a:pt x="4952054" y="81280"/>
                    <a:pt x="4955752" y="80010"/>
                  </a:cubicBezTo>
                  <a:cubicBezTo>
                    <a:pt x="5051899" y="78740"/>
                    <a:pt x="5085180" y="77470"/>
                    <a:pt x="5111066" y="76200"/>
                  </a:cubicBezTo>
                  <a:lnTo>
                    <a:pt x="5203514" y="78740"/>
                  </a:lnTo>
                  <a:cubicBezTo>
                    <a:pt x="5236795" y="80010"/>
                    <a:pt x="5255285" y="80010"/>
                    <a:pt x="5266379" y="81280"/>
                  </a:cubicBezTo>
                  <a:lnTo>
                    <a:pt x="5266379" y="90170"/>
                  </a:lnTo>
                  <a:lnTo>
                    <a:pt x="5706433" y="92710"/>
                  </a:lnTo>
                  <a:lnTo>
                    <a:pt x="5691641" y="91440"/>
                  </a:lnTo>
                  <a:cubicBezTo>
                    <a:pt x="5721225" y="90170"/>
                    <a:pt x="5780392" y="87630"/>
                    <a:pt x="5821069" y="87630"/>
                  </a:cubicBezTo>
                  <a:cubicBezTo>
                    <a:pt x="5909820" y="85090"/>
                    <a:pt x="5946799" y="83820"/>
                    <a:pt x="5960401" y="81280"/>
                  </a:cubicBezTo>
                  <a:lnTo>
                    <a:pt x="5970561" y="81280"/>
                  </a:lnTo>
                  <a:lnTo>
                    <a:pt x="5973101" y="85090"/>
                  </a:lnTo>
                  <a:lnTo>
                    <a:pt x="5973101" y="63500"/>
                  </a:lnTo>
                  <a:lnTo>
                    <a:pt x="5975641" y="63500"/>
                  </a:lnTo>
                  <a:lnTo>
                    <a:pt x="5974371" y="85090"/>
                  </a:lnTo>
                  <a:lnTo>
                    <a:pt x="5978181" y="83820"/>
                  </a:lnTo>
                  <a:cubicBezTo>
                    <a:pt x="5984531" y="82550"/>
                    <a:pt x="6009931" y="81280"/>
                    <a:pt x="6036601" y="80010"/>
                  </a:cubicBezTo>
                  <a:lnTo>
                    <a:pt x="6036601" y="85090"/>
                  </a:lnTo>
                  <a:cubicBezTo>
                    <a:pt x="6060731" y="86360"/>
                    <a:pt x="6081051" y="85090"/>
                    <a:pt x="6101371" y="82550"/>
                  </a:cubicBezTo>
                  <a:cubicBezTo>
                    <a:pt x="6128041" y="80010"/>
                    <a:pt x="6154711" y="77470"/>
                    <a:pt x="6191541" y="82550"/>
                  </a:cubicBezTo>
                  <a:cubicBezTo>
                    <a:pt x="6200431" y="82550"/>
                    <a:pt x="6213131" y="85090"/>
                    <a:pt x="6225831" y="86360"/>
                  </a:cubicBezTo>
                  <a:cubicBezTo>
                    <a:pt x="6253771" y="90170"/>
                    <a:pt x="6263931" y="91440"/>
                    <a:pt x="6269011" y="86360"/>
                  </a:cubicBezTo>
                  <a:lnTo>
                    <a:pt x="6270281" y="85090"/>
                  </a:lnTo>
                  <a:cubicBezTo>
                    <a:pt x="6277901" y="85090"/>
                    <a:pt x="6285521" y="85090"/>
                    <a:pt x="6294411" y="83820"/>
                  </a:cubicBezTo>
                  <a:cubicBezTo>
                    <a:pt x="6317271" y="82550"/>
                    <a:pt x="6340131" y="81280"/>
                    <a:pt x="6366801" y="85090"/>
                  </a:cubicBezTo>
                  <a:lnTo>
                    <a:pt x="6369341" y="85090"/>
                  </a:lnTo>
                  <a:cubicBezTo>
                    <a:pt x="6370611" y="85090"/>
                    <a:pt x="6371881" y="85090"/>
                    <a:pt x="6371881" y="83820"/>
                  </a:cubicBezTo>
                  <a:lnTo>
                    <a:pt x="6385851" y="86360"/>
                  </a:lnTo>
                  <a:cubicBezTo>
                    <a:pt x="6398551" y="88900"/>
                    <a:pt x="6421411" y="87630"/>
                    <a:pt x="6441731" y="86360"/>
                  </a:cubicBezTo>
                  <a:cubicBezTo>
                    <a:pt x="6451891" y="86360"/>
                    <a:pt x="6463321" y="85090"/>
                    <a:pt x="6469671" y="85090"/>
                  </a:cubicBezTo>
                  <a:lnTo>
                    <a:pt x="6470941" y="90170"/>
                  </a:lnTo>
                  <a:cubicBezTo>
                    <a:pt x="6492531" y="83820"/>
                    <a:pt x="6519201" y="83820"/>
                    <a:pt x="6549681" y="85090"/>
                  </a:cubicBezTo>
                  <a:cubicBezTo>
                    <a:pt x="6573811" y="86360"/>
                    <a:pt x="6601751" y="86360"/>
                    <a:pt x="6630961" y="83820"/>
                  </a:cubicBezTo>
                  <a:lnTo>
                    <a:pt x="6627151" y="87630"/>
                  </a:lnTo>
                  <a:lnTo>
                    <a:pt x="6650011" y="85090"/>
                  </a:lnTo>
                  <a:cubicBezTo>
                    <a:pt x="6652551" y="85090"/>
                    <a:pt x="6655091" y="85090"/>
                    <a:pt x="6658901" y="83820"/>
                  </a:cubicBezTo>
                  <a:lnTo>
                    <a:pt x="6660171" y="90170"/>
                  </a:lnTo>
                  <a:cubicBezTo>
                    <a:pt x="6676681" y="88900"/>
                    <a:pt x="6693191" y="87630"/>
                    <a:pt x="6714781" y="88900"/>
                  </a:cubicBezTo>
                  <a:lnTo>
                    <a:pt x="6718591" y="88900"/>
                  </a:lnTo>
                  <a:lnTo>
                    <a:pt x="6728751" y="90170"/>
                  </a:lnTo>
                  <a:lnTo>
                    <a:pt x="6728751" y="109220"/>
                  </a:lnTo>
                  <a:lnTo>
                    <a:pt x="6741451" y="109220"/>
                  </a:lnTo>
                  <a:lnTo>
                    <a:pt x="6741451" y="115570"/>
                  </a:lnTo>
                  <a:cubicBezTo>
                    <a:pt x="6740181" y="129540"/>
                    <a:pt x="6738911" y="138430"/>
                    <a:pt x="6736371" y="148590"/>
                  </a:cubicBezTo>
                  <a:lnTo>
                    <a:pt x="6736371" y="151130"/>
                  </a:lnTo>
                  <a:cubicBezTo>
                    <a:pt x="6731291" y="176530"/>
                    <a:pt x="6727481" y="201930"/>
                    <a:pt x="6728751" y="271780"/>
                  </a:cubicBezTo>
                  <a:lnTo>
                    <a:pt x="6732561" y="271780"/>
                  </a:lnTo>
                  <a:cubicBezTo>
                    <a:pt x="6731291" y="293370"/>
                    <a:pt x="6730021" y="311150"/>
                    <a:pt x="6727481" y="321310"/>
                  </a:cubicBezTo>
                  <a:cubicBezTo>
                    <a:pt x="6727481" y="369570"/>
                    <a:pt x="6728751" y="372110"/>
                    <a:pt x="6735101" y="372110"/>
                  </a:cubicBezTo>
                  <a:cubicBezTo>
                    <a:pt x="6735101" y="384810"/>
                    <a:pt x="6736371" y="394970"/>
                    <a:pt x="6738911" y="407670"/>
                  </a:cubicBezTo>
                  <a:cubicBezTo>
                    <a:pt x="6740181" y="417830"/>
                    <a:pt x="6742721" y="429260"/>
                    <a:pt x="6742721" y="443230"/>
                  </a:cubicBezTo>
                  <a:lnTo>
                    <a:pt x="6737641" y="443230"/>
                  </a:lnTo>
                  <a:lnTo>
                    <a:pt x="6737641" y="449580"/>
                  </a:lnTo>
                  <a:cubicBezTo>
                    <a:pt x="6735101" y="513080"/>
                    <a:pt x="6738911" y="520700"/>
                    <a:pt x="6742721" y="528320"/>
                  </a:cubicBezTo>
                  <a:cubicBezTo>
                    <a:pt x="6743991" y="530860"/>
                    <a:pt x="6745261" y="534670"/>
                    <a:pt x="6746531" y="544830"/>
                  </a:cubicBezTo>
                  <a:lnTo>
                    <a:pt x="6737641" y="546100"/>
                  </a:lnTo>
                  <a:close/>
                  <a:moveTo>
                    <a:pt x="6741451" y="756920"/>
                  </a:moveTo>
                  <a:lnTo>
                    <a:pt x="6738911" y="751840"/>
                  </a:lnTo>
                  <a:lnTo>
                    <a:pt x="6740182" y="745490"/>
                  </a:lnTo>
                  <a:cubicBezTo>
                    <a:pt x="6741451" y="750570"/>
                    <a:pt x="6741451" y="754380"/>
                    <a:pt x="6741451" y="756920"/>
                  </a:cubicBezTo>
                  <a:close/>
                  <a:moveTo>
                    <a:pt x="73660" y="3015792"/>
                  </a:moveTo>
                  <a:lnTo>
                    <a:pt x="76200" y="3020872"/>
                  </a:lnTo>
                  <a:lnTo>
                    <a:pt x="74930" y="3027222"/>
                  </a:lnTo>
                  <a:cubicBezTo>
                    <a:pt x="73660" y="3023412"/>
                    <a:pt x="73660" y="3019602"/>
                    <a:pt x="73660" y="3015792"/>
                  </a:cubicBezTo>
                  <a:close/>
                  <a:moveTo>
                    <a:pt x="6777011" y="628650"/>
                  </a:moveTo>
                  <a:lnTo>
                    <a:pt x="6777011" y="619760"/>
                  </a:lnTo>
                  <a:cubicBezTo>
                    <a:pt x="6777011" y="623570"/>
                    <a:pt x="6778281" y="626110"/>
                    <a:pt x="6778281" y="628650"/>
                  </a:cubicBezTo>
                  <a:lnTo>
                    <a:pt x="6777011" y="628650"/>
                  </a:lnTo>
                  <a:close/>
                  <a:moveTo>
                    <a:pt x="6806221" y="1399625"/>
                  </a:moveTo>
                  <a:lnTo>
                    <a:pt x="6802411" y="1398138"/>
                  </a:lnTo>
                  <a:cubicBezTo>
                    <a:pt x="6803681" y="1398138"/>
                    <a:pt x="6804951" y="1399625"/>
                    <a:pt x="6806221" y="1399625"/>
                  </a:cubicBezTo>
                  <a:close/>
                </a:path>
              </a:pathLst>
            </a:custGeom>
            <a:solidFill>
              <a:srgbClr val="DFD4B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-428998"/>
            <a:ext cx="2124141" cy="21299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78942" y="630954"/>
            <a:ext cx="15930116" cy="106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9"/>
              </a:lnSpc>
            </a:pPr>
            <a:r>
              <a:rPr lang="en-US" sz="6249">
                <a:solidFill>
                  <a:srgbClr val="FFFFFF"/>
                </a:solidFill>
                <a:latin typeface="Open Sans Bold"/>
              </a:rPr>
              <a:t>Борьба против польских интервентов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6909" y="2053684"/>
            <a:ext cx="8354361" cy="3089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5467" lvl="1" indent="-382734">
              <a:lnSpc>
                <a:spcPts val="4963"/>
              </a:lnSpc>
              <a:buFont typeface="Arial"/>
              <a:buChar char="•"/>
            </a:pPr>
            <a:r>
              <a:rPr lang="en-US" sz="3545">
                <a:solidFill>
                  <a:srgbClr val="FFFFFF"/>
                </a:solidFill>
                <a:latin typeface="Open Sans"/>
              </a:rPr>
              <a:t>Большевики создавали партизанские отряды в Восточных и  подготавливали все для их создания в Западных частях Беларуси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6909" y="6175863"/>
            <a:ext cx="8627091" cy="308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5755" lvl="1" indent="-382878">
              <a:lnSpc>
                <a:spcPts val="4965"/>
              </a:lnSpc>
              <a:buFont typeface="Arial"/>
              <a:buChar char="•"/>
            </a:pPr>
            <a:r>
              <a:rPr lang="en-US" sz="3546">
                <a:solidFill>
                  <a:srgbClr val="FFFFFF"/>
                </a:solidFill>
                <a:latin typeface="Open Sans"/>
              </a:rPr>
              <a:t>Соглашение о создание единого фронта борьбы и разработан совместный план вооруженного восстания между большевиками и бел. эсерами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20882" y="4021772"/>
            <a:ext cx="8967118" cy="3169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600" lvl="1" indent="-392800">
              <a:lnSpc>
                <a:spcPts val="5094"/>
              </a:lnSpc>
              <a:buFont typeface="Arial"/>
              <a:buChar char="•"/>
            </a:pPr>
            <a:r>
              <a:rPr lang="en-US" sz="3638">
                <a:solidFill>
                  <a:srgbClr val="FFFFFF"/>
                </a:solidFill>
                <a:latin typeface="Open Sans"/>
              </a:rPr>
              <a:t>КП(большевиков) Литвы и Беларуси+БКО во главе с В.М.Игнатовски(Откололась от эсеров и хотела возрадить советскую власть)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63269" y="2712723"/>
            <a:ext cx="47625" cy="47625"/>
            <a:chOff x="0" y="0"/>
            <a:chExt cx="63500" cy="635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9826" t="49553" r="49826" b="49553"/>
            <a:stretch>
              <a:fillRect/>
            </a:stretch>
          </p:blipFill>
          <p:spPr>
            <a:xfrm>
              <a:off x="0" y="0"/>
              <a:ext cx="63500" cy="635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392562">
            <a:off x="1957175" y="4229401"/>
            <a:ext cx="2123541" cy="599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392562">
            <a:off x="4479452" y="8047427"/>
            <a:ext cx="2123541" cy="59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28638" y="5440274"/>
            <a:ext cx="4128556" cy="59672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026090" y="4462676"/>
            <a:ext cx="12414345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В этом же году по случаю празднования освобождения  Беларуси от польских оккупантов жители переименовали свою волость из Рудобелки в Октябрьскую  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1194" y="416115"/>
            <a:ext cx="12414345" cy="316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В годы польской оккупации сохранилось советская власть в «Рудобельской республике»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В январе 1920 г. польские карательные экспедиции сожгли деревню рядом с Рудобелкой,но подавить партизанское движение оккупантам не удалось.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48366" y="7736129"/>
            <a:ext cx="11659564" cy="297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3"/>
              </a:lnSpc>
            </a:pPr>
            <a:r>
              <a:rPr lang="en-US" sz="3381">
                <a:solidFill>
                  <a:srgbClr val="000000"/>
                </a:solidFill>
                <a:latin typeface="Open Sans"/>
              </a:rPr>
              <a:t>знаменитыми стало имя деда Талаша.Он в 74  года организовал и возглавил белорусского Палессье партизанский отряд численностью около трёх 300 человек на территории </a:t>
            </a:r>
          </a:p>
          <a:p>
            <a:pPr>
              <a:lnSpc>
                <a:spcPts val="4733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3052516" cy="1717040"/>
          </a:xfrm>
        </p:grpSpPr>
        <p:sp>
          <p:nvSpPr>
            <p:cNvPr id="3" name="Freeform 3"/>
            <p:cNvSpPr/>
            <p:nvPr/>
          </p:nvSpPr>
          <p:spPr>
            <a:xfrm>
              <a:off x="0" y="-2540"/>
              <a:ext cx="3052516" cy="1719580"/>
            </a:xfrm>
            <a:custGeom>
              <a:avLst/>
              <a:gdLst/>
              <a:ahLst/>
              <a:cxnLst/>
              <a:rect l="l" t="t" r="r" b="b"/>
              <a:pathLst>
                <a:path w="3052516" h="1719580">
                  <a:moveTo>
                    <a:pt x="3049976" y="859168"/>
                  </a:moveTo>
                  <a:lnTo>
                    <a:pt x="3052516" y="859168"/>
                  </a:lnTo>
                  <a:lnTo>
                    <a:pt x="3046166" y="859168"/>
                  </a:lnTo>
                  <a:lnTo>
                    <a:pt x="3046166" y="859168"/>
                  </a:lnTo>
                  <a:cubicBezTo>
                    <a:pt x="3046166" y="859168"/>
                    <a:pt x="3044896" y="859168"/>
                    <a:pt x="3043626" y="859168"/>
                  </a:cubicBezTo>
                  <a:lnTo>
                    <a:pt x="3043626" y="859168"/>
                  </a:lnTo>
                  <a:lnTo>
                    <a:pt x="3042356" y="859168"/>
                  </a:lnTo>
                  <a:cubicBezTo>
                    <a:pt x="3041086" y="859168"/>
                    <a:pt x="3037276" y="859168"/>
                    <a:pt x="3036006" y="859168"/>
                  </a:cubicBezTo>
                  <a:cubicBezTo>
                    <a:pt x="3036006" y="859168"/>
                    <a:pt x="3037276" y="859168"/>
                    <a:pt x="3038546" y="859168"/>
                  </a:cubicBezTo>
                  <a:cubicBezTo>
                    <a:pt x="3038546" y="859168"/>
                    <a:pt x="3039816" y="859168"/>
                    <a:pt x="3039816" y="859168"/>
                  </a:cubicBezTo>
                  <a:lnTo>
                    <a:pt x="3043626" y="859168"/>
                  </a:lnTo>
                  <a:lnTo>
                    <a:pt x="3043626" y="847090"/>
                  </a:lnTo>
                  <a:lnTo>
                    <a:pt x="3047436" y="847090"/>
                  </a:lnTo>
                  <a:lnTo>
                    <a:pt x="3047436" y="816610"/>
                  </a:lnTo>
                  <a:cubicBezTo>
                    <a:pt x="3049976" y="781050"/>
                    <a:pt x="3052516" y="726440"/>
                    <a:pt x="3049976" y="692150"/>
                  </a:cubicBezTo>
                  <a:cubicBezTo>
                    <a:pt x="3051246" y="674370"/>
                    <a:pt x="3048706" y="652780"/>
                    <a:pt x="3047436" y="641350"/>
                  </a:cubicBezTo>
                  <a:lnTo>
                    <a:pt x="3048706" y="641350"/>
                  </a:lnTo>
                  <a:lnTo>
                    <a:pt x="3044896" y="542290"/>
                  </a:lnTo>
                  <a:lnTo>
                    <a:pt x="3046166" y="541020"/>
                  </a:lnTo>
                  <a:lnTo>
                    <a:pt x="3046166" y="537210"/>
                  </a:lnTo>
                  <a:cubicBezTo>
                    <a:pt x="3046166" y="502920"/>
                    <a:pt x="3044896" y="468630"/>
                    <a:pt x="3044896" y="431800"/>
                  </a:cubicBezTo>
                  <a:cubicBezTo>
                    <a:pt x="3042356" y="361950"/>
                    <a:pt x="3041086" y="290830"/>
                    <a:pt x="3047436" y="213360"/>
                  </a:cubicBezTo>
                  <a:lnTo>
                    <a:pt x="3047436" y="207010"/>
                  </a:lnTo>
                  <a:cubicBezTo>
                    <a:pt x="3046166" y="191770"/>
                    <a:pt x="3046166" y="176530"/>
                    <a:pt x="3046166" y="158750"/>
                  </a:cubicBezTo>
                  <a:lnTo>
                    <a:pt x="3046166" y="80010"/>
                  </a:lnTo>
                  <a:lnTo>
                    <a:pt x="3051246" y="59690"/>
                  </a:lnTo>
                  <a:lnTo>
                    <a:pt x="3051246" y="8890"/>
                  </a:lnTo>
                  <a:lnTo>
                    <a:pt x="3044896" y="8890"/>
                  </a:lnTo>
                  <a:cubicBezTo>
                    <a:pt x="3006796" y="8890"/>
                    <a:pt x="2950916" y="7620"/>
                    <a:pt x="2935676" y="7620"/>
                  </a:cubicBezTo>
                  <a:cubicBezTo>
                    <a:pt x="2907736" y="7620"/>
                    <a:pt x="2892496" y="7620"/>
                    <a:pt x="2884876" y="8890"/>
                  </a:cubicBezTo>
                  <a:cubicBezTo>
                    <a:pt x="2851856" y="0"/>
                    <a:pt x="2773116" y="1270"/>
                    <a:pt x="2696916" y="3810"/>
                  </a:cubicBezTo>
                  <a:cubicBezTo>
                    <a:pt x="2658816" y="5080"/>
                    <a:pt x="2621986" y="5080"/>
                    <a:pt x="2596586" y="3810"/>
                  </a:cubicBezTo>
                  <a:lnTo>
                    <a:pt x="2592776" y="3810"/>
                  </a:lnTo>
                  <a:lnTo>
                    <a:pt x="2590236" y="10160"/>
                  </a:lnTo>
                  <a:cubicBezTo>
                    <a:pt x="2539436" y="10160"/>
                    <a:pt x="2489906" y="11430"/>
                    <a:pt x="2425136" y="13970"/>
                  </a:cubicBezTo>
                  <a:lnTo>
                    <a:pt x="2413706" y="13970"/>
                  </a:lnTo>
                  <a:lnTo>
                    <a:pt x="2414976" y="16510"/>
                  </a:lnTo>
                  <a:lnTo>
                    <a:pt x="2381956" y="16510"/>
                  </a:lnTo>
                  <a:lnTo>
                    <a:pt x="2381956" y="21590"/>
                  </a:lnTo>
                  <a:cubicBezTo>
                    <a:pt x="2359096" y="21590"/>
                    <a:pt x="2334966" y="20320"/>
                    <a:pt x="2308296" y="19050"/>
                  </a:cubicBezTo>
                  <a:cubicBezTo>
                    <a:pt x="2285435" y="17780"/>
                    <a:pt x="2262576" y="17780"/>
                    <a:pt x="2239716" y="16510"/>
                  </a:cubicBezTo>
                  <a:lnTo>
                    <a:pt x="2239716" y="15240"/>
                  </a:lnTo>
                  <a:cubicBezTo>
                    <a:pt x="2232096" y="13970"/>
                    <a:pt x="2223206" y="13970"/>
                    <a:pt x="2215585" y="12700"/>
                  </a:cubicBezTo>
                  <a:lnTo>
                    <a:pt x="2214316" y="44450"/>
                  </a:lnTo>
                  <a:lnTo>
                    <a:pt x="2210506" y="44450"/>
                  </a:lnTo>
                  <a:lnTo>
                    <a:pt x="2210506" y="13970"/>
                  </a:lnTo>
                  <a:cubicBezTo>
                    <a:pt x="2169488" y="10160"/>
                    <a:pt x="2129660" y="12700"/>
                    <a:pt x="2090803" y="15240"/>
                  </a:cubicBezTo>
                  <a:cubicBezTo>
                    <a:pt x="2050975" y="17780"/>
                    <a:pt x="2013090" y="20320"/>
                    <a:pt x="1978119" y="16510"/>
                  </a:cubicBezTo>
                  <a:cubicBezTo>
                    <a:pt x="1961605" y="17780"/>
                    <a:pt x="1948976" y="17780"/>
                    <a:pt x="1938291" y="16510"/>
                  </a:cubicBezTo>
                  <a:lnTo>
                    <a:pt x="1938291" y="15240"/>
                  </a:lnTo>
                  <a:lnTo>
                    <a:pt x="1905263" y="12700"/>
                  </a:lnTo>
                  <a:lnTo>
                    <a:pt x="1905263" y="16510"/>
                  </a:lnTo>
                  <a:cubicBezTo>
                    <a:pt x="1894577" y="16510"/>
                    <a:pt x="1882920" y="17780"/>
                    <a:pt x="1870292" y="17780"/>
                  </a:cubicBezTo>
                  <a:lnTo>
                    <a:pt x="1862520" y="12700"/>
                  </a:lnTo>
                  <a:lnTo>
                    <a:pt x="1857663" y="12700"/>
                  </a:lnTo>
                  <a:cubicBezTo>
                    <a:pt x="1845035" y="11430"/>
                    <a:pt x="1839206" y="11430"/>
                    <a:pt x="1837263" y="19050"/>
                  </a:cubicBezTo>
                  <a:lnTo>
                    <a:pt x="1837263" y="21590"/>
                  </a:lnTo>
                  <a:cubicBezTo>
                    <a:pt x="1832406" y="22860"/>
                    <a:pt x="1827549" y="22860"/>
                    <a:pt x="1823664" y="24130"/>
                  </a:cubicBezTo>
                  <a:cubicBezTo>
                    <a:pt x="1813950" y="19050"/>
                    <a:pt x="1801321" y="20320"/>
                    <a:pt x="1786750" y="20320"/>
                  </a:cubicBezTo>
                  <a:cubicBezTo>
                    <a:pt x="1772179" y="21590"/>
                    <a:pt x="1756636" y="21590"/>
                    <a:pt x="1745950" y="16510"/>
                  </a:cubicBezTo>
                  <a:lnTo>
                    <a:pt x="1744979" y="15240"/>
                  </a:lnTo>
                  <a:lnTo>
                    <a:pt x="1743036" y="15240"/>
                  </a:lnTo>
                  <a:cubicBezTo>
                    <a:pt x="1738179" y="16510"/>
                    <a:pt x="1718751" y="17780"/>
                    <a:pt x="1700294" y="19050"/>
                  </a:cubicBezTo>
                  <a:cubicBezTo>
                    <a:pt x="1682808" y="20320"/>
                    <a:pt x="1663380" y="21590"/>
                    <a:pt x="1647837" y="22860"/>
                  </a:cubicBezTo>
                  <a:cubicBezTo>
                    <a:pt x="1644923" y="20320"/>
                    <a:pt x="1639095" y="19050"/>
                    <a:pt x="1632295" y="19050"/>
                  </a:cubicBezTo>
                  <a:cubicBezTo>
                    <a:pt x="1609952" y="20320"/>
                    <a:pt x="1584695" y="21590"/>
                    <a:pt x="1553610" y="21590"/>
                  </a:cubicBezTo>
                  <a:lnTo>
                    <a:pt x="1552638" y="20320"/>
                  </a:lnTo>
                  <a:lnTo>
                    <a:pt x="1547781" y="21590"/>
                  </a:lnTo>
                  <a:cubicBezTo>
                    <a:pt x="1527381" y="21590"/>
                    <a:pt x="1506982" y="20320"/>
                    <a:pt x="1486582" y="20320"/>
                  </a:cubicBezTo>
                  <a:lnTo>
                    <a:pt x="1486582" y="17780"/>
                  </a:lnTo>
                  <a:cubicBezTo>
                    <a:pt x="1480753" y="19050"/>
                    <a:pt x="1474925" y="19050"/>
                    <a:pt x="1470068" y="20320"/>
                  </a:cubicBezTo>
                  <a:lnTo>
                    <a:pt x="1462296" y="20320"/>
                  </a:lnTo>
                  <a:cubicBezTo>
                    <a:pt x="1414697" y="19050"/>
                    <a:pt x="1365155" y="17780"/>
                    <a:pt x="1314641" y="17780"/>
                  </a:cubicBezTo>
                  <a:lnTo>
                    <a:pt x="1312698" y="17780"/>
                  </a:lnTo>
                  <a:lnTo>
                    <a:pt x="1309784" y="22860"/>
                  </a:lnTo>
                  <a:lnTo>
                    <a:pt x="1309784" y="27940"/>
                  </a:lnTo>
                  <a:lnTo>
                    <a:pt x="1307841" y="27940"/>
                  </a:lnTo>
                  <a:lnTo>
                    <a:pt x="1247613" y="16510"/>
                  </a:lnTo>
                  <a:cubicBezTo>
                    <a:pt x="1238871" y="16510"/>
                    <a:pt x="1234014" y="19050"/>
                    <a:pt x="1228185" y="20320"/>
                  </a:cubicBezTo>
                  <a:cubicBezTo>
                    <a:pt x="1219442" y="22860"/>
                    <a:pt x="1211671" y="26670"/>
                    <a:pt x="1186414" y="21590"/>
                  </a:cubicBezTo>
                  <a:lnTo>
                    <a:pt x="1186414" y="24130"/>
                  </a:lnTo>
                  <a:lnTo>
                    <a:pt x="1125215" y="24130"/>
                  </a:lnTo>
                  <a:cubicBezTo>
                    <a:pt x="1054301" y="24130"/>
                    <a:pt x="972702" y="24130"/>
                    <a:pt x="909560" y="19050"/>
                  </a:cubicBezTo>
                  <a:lnTo>
                    <a:pt x="883332" y="17780"/>
                  </a:lnTo>
                  <a:lnTo>
                    <a:pt x="894018" y="24130"/>
                  </a:lnTo>
                  <a:lnTo>
                    <a:pt x="888189" y="24130"/>
                  </a:lnTo>
                  <a:cubicBezTo>
                    <a:pt x="862932" y="21590"/>
                    <a:pt x="848360" y="20320"/>
                    <a:pt x="840740" y="24130"/>
                  </a:cubicBezTo>
                  <a:lnTo>
                    <a:pt x="840740" y="21590"/>
                  </a:lnTo>
                  <a:cubicBezTo>
                    <a:pt x="839470" y="21590"/>
                    <a:pt x="839470" y="21590"/>
                    <a:pt x="838200" y="22860"/>
                  </a:cubicBezTo>
                  <a:cubicBezTo>
                    <a:pt x="836930" y="22860"/>
                    <a:pt x="835660" y="21590"/>
                    <a:pt x="833120" y="21590"/>
                  </a:cubicBezTo>
                  <a:lnTo>
                    <a:pt x="833120" y="15240"/>
                  </a:lnTo>
                  <a:cubicBezTo>
                    <a:pt x="797560" y="16510"/>
                    <a:pt x="768350" y="16510"/>
                    <a:pt x="742950" y="15240"/>
                  </a:cubicBezTo>
                  <a:cubicBezTo>
                    <a:pt x="713740" y="13970"/>
                    <a:pt x="687070" y="13970"/>
                    <a:pt x="659130" y="16510"/>
                  </a:cubicBezTo>
                  <a:cubicBezTo>
                    <a:pt x="657860" y="15240"/>
                    <a:pt x="656590" y="12700"/>
                    <a:pt x="652780" y="11430"/>
                  </a:cubicBezTo>
                  <a:lnTo>
                    <a:pt x="650240" y="11430"/>
                  </a:lnTo>
                  <a:cubicBezTo>
                    <a:pt x="646430" y="11430"/>
                    <a:pt x="643890" y="12700"/>
                    <a:pt x="641350" y="12700"/>
                  </a:cubicBezTo>
                  <a:lnTo>
                    <a:pt x="641350" y="7620"/>
                  </a:lnTo>
                  <a:cubicBezTo>
                    <a:pt x="572770" y="7620"/>
                    <a:pt x="551180" y="15240"/>
                    <a:pt x="541020" y="21590"/>
                  </a:cubicBezTo>
                  <a:cubicBezTo>
                    <a:pt x="486410" y="20320"/>
                    <a:pt x="438150" y="19050"/>
                    <a:pt x="391160" y="15240"/>
                  </a:cubicBezTo>
                  <a:lnTo>
                    <a:pt x="391160" y="20320"/>
                  </a:lnTo>
                  <a:lnTo>
                    <a:pt x="373380" y="20320"/>
                  </a:lnTo>
                  <a:lnTo>
                    <a:pt x="373380" y="22860"/>
                  </a:lnTo>
                  <a:lnTo>
                    <a:pt x="298450" y="22860"/>
                  </a:lnTo>
                  <a:lnTo>
                    <a:pt x="251460" y="19050"/>
                  </a:lnTo>
                  <a:lnTo>
                    <a:pt x="250190" y="19050"/>
                  </a:lnTo>
                  <a:cubicBezTo>
                    <a:pt x="240030" y="22860"/>
                    <a:pt x="205740" y="22860"/>
                    <a:pt x="173990" y="22860"/>
                  </a:cubicBezTo>
                  <a:cubicBezTo>
                    <a:pt x="146050" y="22860"/>
                    <a:pt x="120650" y="22860"/>
                    <a:pt x="107950" y="25400"/>
                  </a:cubicBezTo>
                  <a:lnTo>
                    <a:pt x="100330" y="27940"/>
                  </a:lnTo>
                  <a:lnTo>
                    <a:pt x="45720" y="27940"/>
                  </a:lnTo>
                  <a:lnTo>
                    <a:pt x="45720" y="34290"/>
                  </a:lnTo>
                  <a:lnTo>
                    <a:pt x="29210" y="34290"/>
                  </a:lnTo>
                  <a:lnTo>
                    <a:pt x="29210" y="40640"/>
                  </a:lnTo>
                  <a:cubicBezTo>
                    <a:pt x="29210" y="50800"/>
                    <a:pt x="29210" y="62230"/>
                    <a:pt x="27940" y="76200"/>
                  </a:cubicBezTo>
                  <a:lnTo>
                    <a:pt x="27940" y="87630"/>
                  </a:lnTo>
                  <a:cubicBezTo>
                    <a:pt x="27940" y="97790"/>
                    <a:pt x="27940" y="105410"/>
                    <a:pt x="26670" y="114300"/>
                  </a:cubicBezTo>
                  <a:lnTo>
                    <a:pt x="25400" y="130810"/>
                  </a:lnTo>
                  <a:cubicBezTo>
                    <a:pt x="21590" y="194310"/>
                    <a:pt x="22860" y="208280"/>
                    <a:pt x="22860" y="222250"/>
                  </a:cubicBezTo>
                  <a:cubicBezTo>
                    <a:pt x="24130" y="236220"/>
                    <a:pt x="24130" y="248920"/>
                    <a:pt x="20320" y="311150"/>
                  </a:cubicBezTo>
                  <a:lnTo>
                    <a:pt x="19050" y="328930"/>
                  </a:lnTo>
                  <a:lnTo>
                    <a:pt x="30480" y="316230"/>
                  </a:lnTo>
                  <a:cubicBezTo>
                    <a:pt x="31750" y="328930"/>
                    <a:pt x="29210" y="356870"/>
                    <a:pt x="27940" y="378460"/>
                  </a:cubicBezTo>
                  <a:cubicBezTo>
                    <a:pt x="26670" y="412750"/>
                    <a:pt x="22860" y="450850"/>
                    <a:pt x="25400" y="485140"/>
                  </a:cubicBezTo>
                  <a:lnTo>
                    <a:pt x="16510" y="457200"/>
                  </a:lnTo>
                  <a:lnTo>
                    <a:pt x="17780" y="504190"/>
                  </a:lnTo>
                  <a:cubicBezTo>
                    <a:pt x="17780" y="519430"/>
                    <a:pt x="19050" y="535940"/>
                    <a:pt x="19050" y="552450"/>
                  </a:cubicBezTo>
                  <a:cubicBezTo>
                    <a:pt x="16510" y="565150"/>
                    <a:pt x="13970" y="577850"/>
                    <a:pt x="12700" y="588010"/>
                  </a:cubicBezTo>
                  <a:lnTo>
                    <a:pt x="7620" y="588010"/>
                  </a:lnTo>
                  <a:cubicBezTo>
                    <a:pt x="3810" y="640080"/>
                    <a:pt x="5080" y="643890"/>
                    <a:pt x="8890" y="647700"/>
                  </a:cubicBezTo>
                  <a:cubicBezTo>
                    <a:pt x="10160" y="648970"/>
                    <a:pt x="12700" y="650240"/>
                    <a:pt x="13970" y="650240"/>
                  </a:cubicBezTo>
                  <a:cubicBezTo>
                    <a:pt x="15240" y="652780"/>
                    <a:pt x="16510" y="659130"/>
                    <a:pt x="16510" y="675640"/>
                  </a:cubicBezTo>
                  <a:cubicBezTo>
                    <a:pt x="15240" y="675640"/>
                    <a:pt x="13970" y="675640"/>
                    <a:pt x="11430" y="676910"/>
                  </a:cubicBezTo>
                  <a:cubicBezTo>
                    <a:pt x="6350" y="679450"/>
                    <a:pt x="5080" y="685800"/>
                    <a:pt x="5080" y="712470"/>
                  </a:cubicBezTo>
                  <a:cubicBezTo>
                    <a:pt x="3810" y="722630"/>
                    <a:pt x="5080" y="748030"/>
                    <a:pt x="7620" y="779780"/>
                  </a:cubicBezTo>
                  <a:cubicBezTo>
                    <a:pt x="8890" y="800100"/>
                    <a:pt x="10160" y="822960"/>
                    <a:pt x="11430" y="845820"/>
                  </a:cubicBezTo>
                  <a:lnTo>
                    <a:pt x="38100" y="845820"/>
                  </a:lnTo>
                  <a:lnTo>
                    <a:pt x="11430" y="845820"/>
                  </a:lnTo>
                  <a:lnTo>
                    <a:pt x="11430" y="857250"/>
                  </a:lnTo>
                  <a:cubicBezTo>
                    <a:pt x="7620" y="859168"/>
                    <a:pt x="6350" y="859168"/>
                    <a:pt x="6350" y="859168"/>
                  </a:cubicBezTo>
                  <a:lnTo>
                    <a:pt x="10160" y="859168"/>
                  </a:lnTo>
                  <a:lnTo>
                    <a:pt x="10160" y="859168"/>
                  </a:lnTo>
                  <a:lnTo>
                    <a:pt x="19050" y="859168"/>
                  </a:lnTo>
                  <a:lnTo>
                    <a:pt x="19050" y="859168"/>
                  </a:lnTo>
                  <a:lnTo>
                    <a:pt x="12700" y="859168"/>
                  </a:lnTo>
                  <a:lnTo>
                    <a:pt x="16510" y="859168"/>
                  </a:lnTo>
                  <a:lnTo>
                    <a:pt x="16510" y="859168"/>
                  </a:lnTo>
                  <a:cubicBezTo>
                    <a:pt x="13970" y="859168"/>
                    <a:pt x="10160" y="859168"/>
                    <a:pt x="16510" y="859168"/>
                  </a:cubicBezTo>
                  <a:cubicBezTo>
                    <a:pt x="16510" y="859168"/>
                    <a:pt x="16510" y="859168"/>
                    <a:pt x="15240" y="859168"/>
                  </a:cubicBezTo>
                  <a:lnTo>
                    <a:pt x="12700" y="859168"/>
                  </a:lnTo>
                  <a:lnTo>
                    <a:pt x="12700" y="859168"/>
                  </a:lnTo>
                  <a:cubicBezTo>
                    <a:pt x="13970" y="859168"/>
                    <a:pt x="13970" y="859168"/>
                    <a:pt x="15240" y="859168"/>
                  </a:cubicBezTo>
                  <a:cubicBezTo>
                    <a:pt x="16510" y="859168"/>
                    <a:pt x="19050" y="859168"/>
                    <a:pt x="21590" y="859168"/>
                  </a:cubicBezTo>
                  <a:cubicBezTo>
                    <a:pt x="21590" y="859168"/>
                    <a:pt x="20320" y="859168"/>
                    <a:pt x="20320" y="859168"/>
                  </a:cubicBezTo>
                  <a:cubicBezTo>
                    <a:pt x="20320" y="859168"/>
                    <a:pt x="19050" y="859168"/>
                    <a:pt x="19050" y="859168"/>
                  </a:cubicBezTo>
                  <a:lnTo>
                    <a:pt x="21590" y="859168"/>
                  </a:lnTo>
                  <a:lnTo>
                    <a:pt x="21590" y="859168"/>
                  </a:lnTo>
                  <a:cubicBezTo>
                    <a:pt x="15240" y="859168"/>
                    <a:pt x="17780" y="859168"/>
                    <a:pt x="20320" y="859168"/>
                  </a:cubicBezTo>
                  <a:cubicBezTo>
                    <a:pt x="21590" y="859168"/>
                    <a:pt x="24130" y="859168"/>
                    <a:pt x="20320" y="859168"/>
                  </a:cubicBezTo>
                  <a:lnTo>
                    <a:pt x="16510" y="859168"/>
                  </a:lnTo>
                  <a:lnTo>
                    <a:pt x="17780" y="859168"/>
                  </a:lnTo>
                  <a:lnTo>
                    <a:pt x="11430" y="859168"/>
                  </a:lnTo>
                  <a:cubicBezTo>
                    <a:pt x="11430" y="859168"/>
                    <a:pt x="10160" y="859168"/>
                    <a:pt x="10160" y="859168"/>
                  </a:cubicBezTo>
                  <a:lnTo>
                    <a:pt x="8890" y="859168"/>
                  </a:lnTo>
                  <a:lnTo>
                    <a:pt x="10160" y="859168"/>
                  </a:lnTo>
                  <a:lnTo>
                    <a:pt x="10160" y="859168"/>
                  </a:lnTo>
                  <a:lnTo>
                    <a:pt x="13970" y="859168"/>
                  </a:lnTo>
                  <a:lnTo>
                    <a:pt x="21590" y="859168"/>
                  </a:lnTo>
                  <a:cubicBezTo>
                    <a:pt x="22860" y="859168"/>
                    <a:pt x="22860" y="859168"/>
                    <a:pt x="24130" y="859168"/>
                  </a:cubicBezTo>
                  <a:lnTo>
                    <a:pt x="22860" y="859168"/>
                  </a:lnTo>
                  <a:lnTo>
                    <a:pt x="21590" y="859168"/>
                  </a:lnTo>
                  <a:cubicBezTo>
                    <a:pt x="20320" y="859168"/>
                    <a:pt x="20320" y="859168"/>
                    <a:pt x="20320" y="859168"/>
                  </a:cubicBezTo>
                  <a:cubicBezTo>
                    <a:pt x="17780" y="859168"/>
                    <a:pt x="15240" y="859168"/>
                    <a:pt x="13970" y="859168"/>
                  </a:cubicBezTo>
                  <a:lnTo>
                    <a:pt x="12700" y="859168"/>
                  </a:lnTo>
                  <a:lnTo>
                    <a:pt x="12700" y="859168"/>
                  </a:lnTo>
                  <a:cubicBezTo>
                    <a:pt x="13970" y="859168"/>
                    <a:pt x="15240" y="859168"/>
                    <a:pt x="16510" y="859168"/>
                  </a:cubicBezTo>
                  <a:cubicBezTo>
                    <a:pt x="16510" y="859168"/>
                    <a:pt x="19050" y="859168"/>
                    <a:pt x="22860" y="859168"/>
                  </a:cubicBezTo>
                  <a:lnTo>
                    <a:pt x="12700" y="859168"/>
                  </a:lnTo>
                  <a:cubicBezTo>
                    <a:pt x="8890" y="859168"/>
                    <a:pt x="8890" y="859168"/>
                    <a:pt x="8890" y="859168"/>
                  </a:cubicBezTo>
                  <a:cubicBezTo>
                    <a:pt x="8890" y="859168"/>
                    <a:pt x="8890" y="859168"/>
                    <a:pt x="5080" y="859168"/>
                  </a:cubicBezTo>
                  <a:lnTo>
                    <a:pt x="8890" y="859168"/>
                  </a:lnTo>
                  <a:cubicBezTo>
                    <a:pt x="10160" y="859168"/>
                    <a:pt x="10160" y="859168"/>
                    <a:pt x="10160" y="859168"/>
                  </a:cubicBezTo>
                  <a:cubicBezTo>
                    <a:pt x="10160" y="859168"/>
                    <a:pt x="10160" y="859168"/>
                    <a:pt x="12700" y="859168"/>
                  </a:cubicBezTo>
                  <a:cubicBezTo>
                    <a:pt x="10160" y="859168"/>
                    <a:pt x="8890" y="859168"/>
                    <a:pt x="8890" y="859168"/>
                  </a:cubicBezTo>
                  <a:cubicBezTo>
                    <a:pt x="7620" y="859168"/>
                    <a:pt x="7620" y="859168"/>
                    <a:pt x="2540" y="859168"/>
                  </a:cubicBezTo>
                  <a:lnTo>
                    <a:pt x="0" y="859168"/>
                  </a:lnTo>
                  <a:lnTo>
                    <a:pt x="6350" y="859168"/>
                  </a:lnTo>
                  <a:lnTo>
                    <a:pt x="6350" y="859168"/>
                  </a:lnTo>
                  <a:cubicBezTo>
                    <a:pt x="6350" y="859168"/>
                    <a:pt x="7620" y="859168"/>
                    <a:pt x="8890" y="859168"/>
                  </a:cubicBezTo>
                  <a:lnTo>
                    <a:pt x="8890" y="859168"/>
                  </a:lnTo>
                  <a:lnTo>
                    <a:pt x="10160" y="859168"/>
                  </a:lnTo>
                  <a:cubicBezTo>
                    <a:pt x="11430" y="859168"/>
                    <a:pt x="15240" y="859168"/>
                    <a:pt x="16510" y="859168"/>
                  </a:cubicBezTo>
                  <a:cubicBezTo>
                    <a:pt x="16510" y="859168"/>
                    <a:pt x="15240" y="859168"/>
                    <a:pt x="13970" y="859168"/>
                  </a:cubicBezTo>
                  <a:cubicBezTo>
                    <a:pt x="13970" y="859168"/>
                    <a:pt x="12700" y="859168"/>
                    <a:pt x="12700" y="859168"/>
                  </a:cubicBezTo>
                  <a:lnTo>
                    <a:pt x="8890" y="859168"/>
                  </a:lnTo>
                  <a:lnTo>
                    <a:pt x="8890" y="872490"/>
                  </a:lnTo>
                  <a:lnTo>
                    <a:pt x="6350" y="872490"/>
                  </a:lnTo>
                  <a:lnTo>
                    <a:pt x="6350" y="902970"/>
                  </a:lnTo>
                  <a:cubicBezTo>
                    <a:pt x="3810" y="938530"/>
                    <a:pt x="1270" y="993140"/>
                    <a:pt x="3810" y="1027430"/>
                  </a:cubicBezTo>
                  <a:cubicBezTo>
                    <a:pt x="2540" y="1045210"/>
                    <a:pt x="5080" y="1066800"/>
                    <a:pt x="6350" y="1078230"/>
                  </a:cubicBezTo>
                  <a:lnTo>
                    <a:pt x="5080" y="1078230"/>
                  </a:lnTo>
                  <a:lnTo>
                    <a:pt x="8890" y="1177290"/>
                  </a:lnTo>
                  <a:lnTo>
                    <a:pt x="7620" y="1178560"/>
                  </a:lnTo>
                  <a:lnTo>
                    <a:pt x="7620" y="1182370"/>
                  </a:lnTo>
                  <a:cubicBezTo>
                    <a:pt x="7620" y="1216660"/>
                    <a:pt x="8890" y="1250950"/>
                    <a:pt x="8890" y="1287780"/>
                  </a:cubicBezTo>
                  <a:cubicBezTo>
                    <a:pt x="11430" y="1357630"/>
                    <a:pt x="12700" y="1428750"/>
                    <a:pt x="6350" y="1506220"/>
                  </a:cubicBezTo>
                  <a:lnTo>
                    <a:pt x="6350" y="1512570"/>
                  </a:lnTo>
                  <a:cubicBezTo>
                    <a:pt x="7620" y="1527810"/>
                    <a:pt x="7620" y="1543050"/>
                    <a:pt x="7620" y="1560830"/>
                  </a:cubicBezTo>
                  <a:lnTo>
                    <a:pt x="7620" y="1639570"/>
                  </a:lnTo>
                  <a:lnTo>
                    <a:pt x="2540" y="1659890"/>
                  </a:lnTo>
                  <a:lnTo>
                    <a:pt x="2540" y="1710690"/>
                  </a:lnTo>
                  <a:lnTo>
                    <a:pt x="8890" y="1710690"/>
                  </a:lnTo>
                  <a:cubicBezTo>
                    <a:pt x="46990" y="1710690"/>
                    <a:pt x="102870" y="1711960"/>
                    <a:pt x="118110" y="1711960"/>
                  </a:cubicBezTo>
                  <a:cubicBezTo>
                    <a:pt x="146050" y="1711960"/>
                    <a:pt x="161290" y="1711960"/>
                    <a:pt x="168910" y="1710690"/>
                  </a:cubicBezTo>
                  <a:cubicBezTo>
                    <a:pt x="189230" y="1715770"/>
                    <a:pt x="227330" y="1717040"/>
                    <a:pt x="271780" y="1717040"/>
                  </a:cubicBezTo>
                  <a:cubicBezTo>
                    <a:pt x="298450" y="1717040"/>
                    <a:pt x="327660" y="1717040"/>
                    <a:pt x="356870" y="1715770"/>
                  </a:cubicBezTo>
                  <a:cubicBezTo>
                    <a:pt x="394970" y="1714500"/>
                    <a:pt x="431800" y="1714500"/>
                    <a:pt x="457200" y="1715770"/>
                  </a:cubicBezTo>
                  <a:lnTo>
                    <a:pt x="461010" y="1715770"/>
                  </a:lnTo>
                  <a:lnTo>
                    <a:pt x="463550" y="1709420"/>
                  </a:lnTo>
                  <a:cubicBezTo>
                    <a:pt x="514350" y="1709420"/>
                    <a:pt x="563880" y="1708150"/>
                    <a:pt x="628650" y="1705610"/>
                  </a:cubicBezTo>
                  <a:lnTo>
                    <a:pt x="640080" y="1705610"/>
                  </a:lnTo>
                  <a:lnTo>
                    <a:pt x="638810" y="1703070"/>
                  </a:lnTo>
                  <a:lnTo>
                    <a:pt x="671830" y="1703070"/>
                  </a:lnTo>
                  <a:lnTo>
                    <a:pt x="671830" y="1697990"/>
                  </a:lnTo>
                  <a:cubicBezTo>
                    <a:pt x="694690" y="1697990"/>
                    <a:pt x="718820" y="1699260"/>
                    <a:pt x="745490" y="1700530"/>
                  </a:cubicBezTo>
                  <a:cubicBezTo>
                    <a:pt x="763270" y="1701800"/>
                    <a:pt x="781050" y="1701800"/>
                    <a:pt x="798830" y="1703070"/>
                  </a:cubicBezTo>
                  <a:lnTo>
                    <a:pt x="798830" y="1714500"/>
                  </a:lnTo>
                  <a:lnTo>
                    <a:pt x="907617" y="1714500"/>
                  </a:lnTo>
                  <a:cubicBezTo>
                    <a:pt x="926074" y="1714500"/>
                    <a:pt x="943560" y="1713230"/>
                    <a:pt x="962017" y="1711960"/>
                  </a:cubicBezTo>
                  <a:cubicBezTo>
                    <a:pt x="1001845" y="1709420"/>
                    <a:pt x="1039730" y="1706880"/>
                    <a:pt x="1074701" y="1710690"/>
                  </a:cubicBezTo>
                  <a:cubicBezTo>
                    <a:pt x="1091215" y="1709420"/>
                    <a:pt x="1103844" y="1709420"/>
                    <a:pt x="1114529" y="1710690"/>
                  </a:cubicBezTo>
                  <a:lnTo>
                    <a:pt x="1114529" y="1711960"/>
                  </a:lnTo>
                  <a:lnTo>
                    <a:pt x="1121329" y="1711960"/>
                  </a:lnTo>
                  <a:lnTo>
                    <a:pt x="1146586" y="1714500"/>
                  </a:lnTo>
                  <a:lnTo>
                    <a:pt x="1146586" y="1710690"/>
                  </a:lnTo>
                  <a:cubicBezTo>
                    <a:pt x="1157272" y="1710690"/>
                    <a:pt x="1168929" y="1709420"/>
                    <a:pt x="1181557" y="1709420"/>
                  </a:cubicBezTo>
                  <a:lnTo>
                    <a:pt x="1190300" y="1715770"/>
                  </a:lnTo>
                  <a:lnTo>
                    <a:pt x="1196128" y="1715770"/>
                  </a:lnTo>
                  <a:cubicBezTo>
                    <a:pt x="1208757" y="1717040"/>
                    <a:pt x="1214585" y="1717040"/>
                    <a:pt x="1216528" y="1709420"/>
                  </a:cubicBezTo>
                  <a:lnTo>
                    <a:pt x="1216528" y="1706880"/>
                  </a:lnTo>
                  <a:cubicBezTo>
                    <a:pt x="1221385" y="1705610"/>
                    <a:pt x="1226242" y="1705610"/>
                    <a:pt x="1230128" y="1704340"/>
                  </a:cubicBezTo>
                  <a:cubicBezTo>
                    <a:pt x="1239842" y="1709420"/>
                    <a:pt x="1252470" y="1708150"/>
                    <a:pt x="1267042" y="1708150"/>
                  </a:cubicBezTo>
                  <a:cubicBezTo>
                    <a:pt x="1281613" y="1706880"/>
                    <a:pt x="1297156" y="1706880"/>
                    <a:pt x="1307841" y="1711960"/>
                  </a:cubicBezTo>
                  <a:lnTo>
                    <a:pt x="1308813" y="1713230"/>
                  </a:lnTo>
                  <a:lnTo>
                    <a:pt x="1310755" y="1713230"/>
                  </a:lnTo>
                  <a:cubicBezTo>
                    <a:pt x="1315613" y="1711960"/>
                    <a:pt x="1335041" y="1710690"/>
                    <a:pt x="1353498" y="1709420"/>
                  </a:cubicBezTo>
                  <a:cubicBezTo>
                    <a:pt x="1370983" y="1708150"/>
                    <a:pt x="1390412" y="1706880"/>
                    <a:pt x="1405954" y="1705610"/>
                  </a:cubicBezTo>
                  <a:cubicBezTo>
                    <a:pt x="1408869" y="1708150"/>
                    <a:pt x="1415668" y="1709420"/>
                    <a:pt x="1421497" y="1709420"/>
                  </a:cubicBezTo>
                  <a:cubicBezTo>
                    <a:pt x="1443840" y="1708150"/>
                    <a:pt x="1469096" y="1706880"/>
                    <a:pt x="1500182" y="1706880"/>
                  </a:cubicBezTo>
                  <a:lnTo>
                    <a:pt x="1501153" y="1708150"/>
                  </a:lnTo>
                  <a:lnTo>
                    <a:pt x="1506010" y="1706880"/>
                  </a:lnTo>
                  <a:cubicBezTo>
                    <a:pt x="1526410" y="1706880"/>
                    <a:pt x="1546810" y="1708150"/>
                    <a:pt x="1567210" y="1708150"/>
                  </a:cubicBezTo>
                  <a:lnTo>
                    <a:pt x="1567210" y="1710690"/>
                  </a:lnTo>
                  <a:lnTo>
                    <a:pt x="1583724" y="1708150"/>
                  </a:lnTo>
                  <a:lnTo>
                    <a:pt x="1591495" y="1708150"/>
                  </a:lnTo>
                  <a:cubicBezTo>
                    <a:pt x="1639094" y="1709420"/>
                    <a:pt x="1688637" y="1710690"/>
                    <a:pt x="1739150" y="1710690"/>
                  </a:cubicBezTo>
                  <a:lnTo>
                    <a:pt x="1741093" y="1710690"/>
                  </a:lnTo>
                  <a:lnTo>
                    <a:pt x="1744008" y="1705610"/>
                  </a:lnTo>
                  <a:lnTo>
                    <a:pt x="1744008" y="1700530"/>
                  </a:lnTo>
                  <a:lnTo>
                    <a:pt x="1745950" y="1700530"/>
                  </a:lnTo>
                  <a:lnTo>
                    <a:pt x="1806178" y="1711960"/>
                  </a:lnTo>
                  <a:cubicBezTo>
                    <a:pt x="1814921" y="1711960"/>
                    <a:pt x="1819778" y="1709420"/>
                    <a:pt x="1825607" y="1708150"/>
                  </a:cubicBezTo>
                  <a:cubicBezTo>
                    <a:pt x="1834349" y="1705610"/>
                    <a:pt x="1842121" y="1701800"/>
                    <a:pt x="1867377" y="1706880"/>
                  </a:cubicBezTo>
                  <a:lnTo>
                    <a:pt x="1867377" y="1704340"/>
                  </a:lnTo>
                  <a:lnTo>
                    <a:pt x="1927605" y="1704340"/>
                  </a:lnTo>
                  <a:cubicBezTo>
                    <a:pt x="1998519" y="1704340"/>
                    <a:pt x="2080118" y="1704340"/>
                    <a:pt x="2143260" y="1709420"/>
                  </a:cubicBezTo>
                  <a:lnTo>
                    <a:pt x="2169488" y="1710690"/>
                  </a:lnTo>
                  <a:lnTo>
                    <a:pt x="2158803" y="1704340"/>
                  </a:lnTo>
                  <a:lnTo>
                    <a:pt x="2164631" y="1704340"/>
                  </a:lnTo>
                  <a:cubicBezTo>
                    <a:pt x="2188917" y="1706880"/>
                    <a:pt x="2202885" y="1708150"/>
                    <a:pt x="2210506" y="1704340"/>
                  </a:cubicBezTo>
                  <a:lnTo>
                    <a:pt x="2210506" y="1705610"/>
                  </a:lnTo>
                  <a:cubicBezTo>
                    <a:pt x="2211775" y="1705610"/>
                    <a:pt x="2211775" y="1705610"/>
                    <a:pt x="2213046" y="1704340"/>
                  </a:cubicBezTo>
                  <a:cubicBezTo>
                    <a:pt x="2214316" y="1704340"/>
                    <a:pt x="2215585" y="1705610"/>
                    <a:pt x="2218125" y="1705610"/>
                  </a:cubicBezTo>
                  <a:lnTo>
                    <a:pt x="2218125" y="1711960"/>
                  </a:lnTo>
                  <a:cubicBezTo>
                    <a:pt x="2253685" y="1710690"/>
                    <a:pt x="2282896" y="1710690"/>
                    <a:pt x="2308296" y="1711960"/>
                  </a:cubicBezTo>
                  <a:cubicBezTo>
                    <a:pt x="2337506" y="1713230"/>
                    <a:pt x="2364175" y="1713230"/>
                    <a:pt x="2392116" y="1710690"/>
                  </a:cubicBezTo>
                  <a:cubicBezTo>
                    <a:pt x="2393385" y="1711960"/>
                    <a:pt x="2394656" y="1714500"/>
                    <a:pt x="2398466" y="1715770"/>
                  </a:cubicBezTo>
                  <a:lnTo>
                    <a:pt x="2401006" y="1715770"/>
                  </a:lnTo>
                  <a:cubicBezTo>
                    <a:pt x="2404816" y="1715770"/>
                    <a:pt x="2407356" y="1714500"/>
                    <a:pt x="2409896" y="1714500"/>
                  </a:cubicBezTo>
                  <a:lnTo>
                    <a:pt x="2409896" y="1719580"/>
                  </a:lnTo>
                  <a:cubicBezTo>
                    <a:pt x="2478475" y="1719580"/>
                    <a:pt x="2500066" y="1711960"/>
                    <a:pt x="2510225" y="1705610"/>
                  </a:cubicBezTo>
                  <a:cubicBezTo>
                    <a:pt x="2564835" y="1706880"/>
                    <a:pt x="2613096" y="1709420"/>
                    <a:pt x="2660085" y="1713230"/>
                  </a:cubicBezTo>
                  <a:lnTo>
                    <a:pt x="2660085" y="1708150"/>
                  </a:lnTo>
                  <a:lnTo>
                    <a:pt x="2677866" y="1708150"/>
                  </a:lnTo>
                  <a:lnTo>
                    <a:pt x="2677866" y="1704340"/>
                  </a:lnTo>
                  <a:lnTo>
                    <a:pt x="2752796" y="1704340"/>
                  </a:lnTo>
                  <a:lnTo>
                    <a:pt x="2799785" y="1706880"/>
                  </a:lnTo>
                  <a:lnTo>
                    <a:pt x="2801056" y="1706880"/>
                  </a:lnTo>
                  <a:cubicBezTo>
                    <a:pt x="2811216" y="1703070"/>
                    <a:pt x="2845506" y="1703070"/>
                    <a:pt x="2877256" y="1703070"/>
                  </a:cubicBezTo>
                  <a:cubicBezTo>
                    <a:pt x="2905196" y="1703070"/>
                    <a:pt x="2930596" y="1703070"/>
                    <a:pt x="2942025" y="1700530"/>
                  </a:cubicBezTo>
                  <a:lnTo>
                    <a:pt x="3005525" y="1700530"/>
                  </a:lnTo>
                  <a:lnTo>
                    <a:pt x="3005525" y="1694180"/>
                  </a:lnTo>
                  <a:lnTo>
                    <a:pt x="3022035" y="1694180"/>
                  </a:lnTo>
                  <a:lnTo>
                    <a:pt x="3022035" y="1687830"/>
                  </a:lnTo>
                  <a:cubicBezTo>
                    <a:pt x="3022035" y="1677670"/>
                    <a:pt x="3022035" y="1666240"/>
                    <a:pt x="3023306" y="1653540"/>
                  </a:cubicBezTo>
                  <a:lnTo>
                    <a:pt x="3023306" y="1640840"/>
                  </a:lnTo>
                  <a:cubicBezTo>
                    <a:pt x="3023306" y="1630680"/>
                    <a:pt x="3023306" y="1623060"/>
                    <a:pt x="3024575" y="1614170"/>
                  </a:cubicBezTo>
                  <a:lnTo>
                    <a:pt x="3025846" y="1597660"/>
                  </a:lnTo>
                  <a:cubicBezTo>
                    <a:pt x="3029656" y="1534160"/>
                    <a:pt x="3028385" y="1520190"/>
                    <a:pt x="3028385" y="1506220"/>
                  </a:cubicBezTo>
                  <a:cubicBezTo>
                    <a:pt x="3027116" y="1492250"/>
                    <a:pt x="3027116" y="1479550"/>
                    <a:pt x="3030925" y="1417320"/>
                  </a:cubicBezTo>
                  <a:lnTo>
                    <a:pt x="3032196" y="1399540"/>
                  </a:lnTo>
                  <a:lnTo>
                    <a:pt x="3020766" y="1412240"/>
                  </a:lnTo>
                  <a:cubicBezTo>
                    <a:pt x="3019496" y="1399540"/>
                    <a:pt x="3022035" y="1371600"/>
                    <a:pt x="3023306" y="1350010"/>
                  </a:cubicBezTo>
                  <a:cubicBezTo>
                    <a:pt x="3025846" y="1316990"/>
                    <a:pt x="3029656" y="1278890"/>
                    <a:pt x="3027116" y="1244600"/>
                  </a:cubicBezTo>
                  <a:lnTo>
                    <a:pt x="3036006" y="1272540"/>
                  </a:lnTo>
                  <a:lnTo>
                    <a:pt x="3034735" y="1225550"/>
                  </a:lnTo>
                  <a:cubicBezTo>
                    <a:pt x="3034735" y="1210310"/>
                    <a:pt x="3033466" y="1193800"/>
                    <a:pt x="3033466" y="1177290"/>
                  </a:cubicBezTo>
                  <a:cubicBezTo>
                    <a:pt x="3036006" y="1164590"/>
                    <a:pt x="3038546" y="1151890"/>
                    <a:pt x="3039816" y="1141730"/>
                  </a:cubicBezTo>
                  <a:lnTo>
                    <a:pt x="3044896" y="1141730"/>
                  </a:lnTo>
                  <a:cubicBezTo>
                    <a:pt x="3048706" y="1089660"/>
                    <a:pt x="3047435" y="1085850"/>
                    <a:pt x="3043625" y="1082040"/>
                  </a:cubicBezTo>
                  <a:cubicBezTo>
                    <a:pt x="3042356" y="1080770"/>
                    <a:pt x="3039816" y="1079500"/>
                    <a:pt x="3038546" y="1079500"/>
                  </a:cubicBezTo>
                  <a:cubicBezTo>
                    <a:pt x="3037275" y="1076960"/>
                    <a:pt x="3036006" y="1070610"/>
                    <a:pt x="3036006" y="1054100"/>
                  </a:cubicBezTo>
                  <a:cubicBezTo>
                    <a:pt x="3037275" y="1054100"/>
                    <a:pt x="3038546" y="1054100"/>
                    <a:pt x="3041085" y="1052830"/>
                  </a:cubicBezTo>
                  <a:cubicBezTo>
                    <a:pt x="3046166" y="1050290"/>
                    <a:pt x="3047435" y="1043940"/>
                    <a:pt x="3047435" y="1017270"/>
                  </a:cubicBezTo>
                  <a:cubicBezTo>
                    <a:pt x="3048706" y="1007110"/>
                    <a:pt x="3047435" y="981710"/>
                    <a:pt x="3044896" y="949960"/>
                  </a:cubicBezTo>
                  <a:cubicBezTo>
                    <a:pt x="3043625" y="929640"/>
                    <a:pt x="3042356" y="906780"/>
                    <a:pt x="3041085" y="883920"/>
                  </a:cubicBezTo>
                  <a:lnTo>
                    <a:pt x="3041085" y="861060"/>
                  </a:lnTo>
                  <a:cubicBezTo>
                    <a:pt x="3046166" y="859168"/>
                    <a:pt x="3047435" y="859168"/>
                    <a:pt x="3046166" y="859168"/>
                  </a:cubicBezTo>
                  <a:lnTo>
                    <a:pt x="3042356" y="859168"/>
                  </a:lnTo>
                  <a:lnTo>
                    <a:pt x="3042356" y="859168"/>
                  </a:lnTo>
                  <a:lnTo>
                    <a:pt x="3033466" y="859168"/>
                  </a:lnTo>
                  <a:lnTo>
                    <a:pt x="3033466" y="859168"/>
                  </a:lnTo>
                  <a:lnTo>
                    <a:pt x="3039816" y="859168"/>
                  </a:lnTo>
                  <a:lnTo>
                    <a:pt x="3036006" y="859168"/>
                  </a:lnTo>
                  <a:lnTo>
                    <a:pt x="3036006" y="859168"/>
                  </a:lnTo>
                  <a:cubicBezTo>
                    <a:pt x="3038546" y="859168"/>
                    <a:pt x="3042356" y="859168"/>
                    <a:pt x="3036006" y="859168"/>
                  </a:cubicBezTo>
                  <a:cubicBezTo>
                    <a:pt x="3036006" y="859168"/>
                    <a:pt x="3036006" y="859168"/>
                    <a:pt x="3037275" y="859168"/>
                  </a:cubicBezTo>
                  <a:lnTo>
                    <a:pt x="3039816" y="859168"/>
                  </a:lnTo>
                  <a:lnTo>
                    <a:pt x="3039816" y="859168"/>
                  </a:lnTo>
                  <a:cubicBezTo>
                    <a:pt x="3038546" y="859168"/>
                    <a:pt x="3038546" y="859168"/>
                    <a:pt x="3037275" y="859168"/>
                  </a:cubicBezTo>
                  <a:cubicBezTo>
                    <a:pt x="3036006" y="859168"/>
                    <a:pt x="3033466" y="859168"/>
                    <a:pt x="3030925" y="859168"/>
                  </a:cubicBezTo>
                  <a:cubicBezTo>
                    <a:pt x="3030925" y="859168"/>
                    <a:pt x="3032196" y="859168"/>
                    <a:pt x="3032196" y="859168"/>
                  </a:cubicBezTo>
                  <a:cubicBezTo>
                    <a:pt x="3032196" y="859168"/>
                    <a:pt x="3032196" y="859168"/>
                    <a:pt x="3033466" y="859168"/>
                  </a:cubicBezTo>
                  <a:lnTo>
                    <a:pt x="3028385" y="859168"/>
                  </a:lnTo>
                  <a:lnTo>
                    <a:pt x="3034735" y="859168"/>
                  </a:lnTo>
                  <a:lnTo>
                    <a:pt x="3036006" y="859168"/>
                  </a:lnTo>
                  <a:lnTo>
                    <a:pt x="3036006" y="859168"/>
                  </a:lnTo>
                  <a:cubicBezTo>
                    <a:pt x="3042356" y="859168"/>
                    <a:pt x="3039816" y="859168"/>
                    <a:pt x="3037275" y="859168"/>
                  </a:cubicBezTo>
                  <a:cubicBezTo>
                    <a:pt x="3036006" y="859168"/>
                    <a:pt x="3033466" y="859168"/>
                    <a:pt x="3037275" y="859168"/>
                  </a:cubicBezTo>
                  <a:lnTo>
                    <a:pt x="3041085" y="859168"/>
                  </a:lnTo>
                  <a:lnTo>
                    <a:pt x="3039816" y="859168"/>
                  </a:lnTo>
                  <a:lnTo>
                    <a:pt x="3046166" y="859168"/>
                  </a:lnTo>
                  <a:cubicBezTo>
                    <a:pt x="3046166" y="859168"/>
                    <a:pt x="3047435" y="859168"/>
                    <a:pt x="3047435" y="859168"/>
                  </a:cubicBezTo>
                  <a:lnTo>
                    <a:pt x="3048706" y="859168"/>
                  </a:lnTo>
                  <a:lnTo>
                    <a:pt x="3047435" y="859168"/>
                  </a:lnTo>
                  <a:lnTo>
                    <a:pt x="3047435" y="859168"/>
                  </a:lnTo>
                  <a:lnTo>
                    <a:pt x="3043625" y="859168"/>
                  </a:lnTo>
                  <a:lnTo>
                    <a:pt x="3036006" y="859168"/>
                  </a:lnTo>
                  <a:cubicBezTo>
                    <a:pt x="3034735" y="859168"/>
                    <a:pt x="3034735" y="859168"/>
                    <a:pt x="3033466" y="859168"/>
                  </a:cubicBezTo>
                  <a:lnTo>
                    <a:pt x="3034735" y="859168"/>
                  </a:lnTo>
                  <a:lnTo>
                    <a:pt x="3036006" y="859168"/>
                  </a:lnTo>
                  <a:cubicBezTo>
                    <a:pt x="3037275" y="859168"/>
                    <a:pt x="3037275" y="859168"/>
                    <a:pt x="3037275" y="859168"/>
                  </a:cubicBezTo>
                  <a:cubicBezTo>
                    <a:pt x="3039816" y="859168"/>
                    <a:pt x="3042356" y="859168"/>
                    <a:pt x="3043625" y="859168"/>
                  </a:cubicBezTo>
                  <a:lnTo>
                    <a:pt x="3044896" y="859168"/>
                  </a:lnTo>
                  <a:lnTo>
                    <a:pt x="3041085" y="859168"/>
                  </a:lnTo>
                  <a:cubicBezTo>
                    <a:pt x="3041085" y="859168"/>
                    <a:pt x="3038546" y="859168"/>
                    <a:pt x="3037275" y="859168"/>
                  </a:cubicBezTo>
                  <a:cubicBezTo>
                    <a:pt x="3037275" y="859168"/>
                    <a:pt x="3034735" y="859168"/>
                    <a:pt x="3030925" y="859168"/>
                  </a:cubicBezTo>
                  <a:lnTo>
                    <a:pt x="3041085" y="859168"/>
                  </a:lnTo>
                  <a:cubicBezTo>
                    <a:pt x="3044896" y="859168"/>
                    <a:pt x="3044896" y="859168"/>
                    <a:pt x="3044896" y="859168"/>
                  </a:cubicBezTo>
                  <a:cubicBezTo>
                    <a:pt x="3044896" y="859168"/>
                    <a:pt x="3044896" y="859168"/>
                    <a:pt x="3048706" y="859168"/>
                  </a:cubicBezTo>
                  <a:lnTo>
                    <a:pt x="3044896" y="859168"/>
                  </a:lnTo>
                  <a:cubicBezTo>
                    <a:pt x="3043625" y="859168"/>
                    <a:pt x="3043625" y="859168"/>
                    <a:pt x="3043625" y="859168"/>
                  </a:cubicBezTo>
                  <a:cubicBezTo>
                    <a:pt x="3043625" y="859168"/>
                    <a:pt x="3043625" y="859168"/>
                    <a:pt x="3041085" y="859168"/>
                  </a:cubicBezTo>
                  <a:cubicBezTo>
                    <a:pt x="3043625" y="859168"/>
                    <a:pt x="3044896" y="859168"/>
                    <a:pt x="3044896" y="859168"/>
                  </a:cubicBezTo>
                  <a:cubicBezTo>
                    <a:pt x="3044896" y="859168"/>
                    <a:pt x="3044896" y="859168"/>
                    <a:pt x="3049975" y="859168"/>
                  </a:cubicBezTo>
                  <a:close/>
                  <a:moveTo>
                    <a:pt x="27940" y="495300"/>
                  </a:moveTo>
                  <a:lnTo>
                    <a:pt x="27940" y="488950"/>
                  </a:lnTo>
                  <a:lnTo>
                    <a:pt x="29210" y="488950"/>
                  </a:lnTo>
                  <a:cubicBezTo>
                    <a:pt x="27940" y="491490"/>
                    <a:pt x="27940" y="492760"/>
                    <a:pt x="27940" y="495300"/>
                  </a:cubicBezTo>
                  <a:close/>
                  <a:moveTo>
                    <a:pt x="38100" y="1102360"/>
                  </a:moveTo>
                  <a:cubicBezTo>
                    <a:pt x="38100" y="1098550"/>
                    <a:pt x="36830" y="1096010"/>
                    <a:pt x="36830" y="1093470"/>
                  </a:cubicBezTo>
                  <a:lnTo>
                    <a:pt x="38100" y="1093470"/>
                  </a:lnTo>
                  <a:lnTo>
                    <a:pt x="38100" y="1102360"/>
                  </a:lnTo>
                  <a:close/>
                  <a:moveTo>
                    <a:pt x="2975046" y="546100"/>
                  </a:moveTo>
                  <a:lnTo>
                    <a:pt x="2976316" y="577850"/>
                  </a:lnTo>
                  <a:lnTo>
                    <a:pt x="2967426" y="563880"/>
                  </a:lnTo>
                  <a:lnTo>
                    <a:pt x="2969966" y="591820"/>
                  </a:lnTo>
                  <a:cubicBezTo>
                    <a:pt x="2975046" y="647700"/>
                    <a:pt x="2973776" y="669290"/>
                    <a:pt x="2972506" y="718820"/>
                  </a:cubicBezTo>
                  <a:lnTo>
                    <a:pt x="2971236" y="741680"/>
                  </a:lnTo>
                  <a:lnTo>
                    <a:pt x="2968696" y="762000"/>
                  </a:lnTo>
                  <a:cubicBezTo>
                    <a:pt x="2966156" y="786130"/>
                    <a:pt x="2966156" y="817880"/>
                    <a:pt x="2967426" y="843280"/>
                  </a:cubicBezTo>
                  <a:lnTo>
                    <a:pt x="2963616" y="843280"/>
                  </a:lnTo>
                  <a:lnTo>
                    <a:pt x="2963616" y="859168"/>
                  </a:lnTo>
                  <a:lnTo>
                    <a:pt x="2967426" y="859168"/>
                  </a:lnTo>
                  <a:lnTo>
                    <a:pt x="2972506" y="859168"/>
                  </a:lnTo>
                  <a:lnTo>
                    <a:pt x="2967426" y="859168"/>
                  </a:lnTo>
                  <a:cubicBezTo>
                    <a:pt x="2967426" y="859168"/>
                    <a:pt x="2967426" y="859168"/>
                    <a:pt x="2968696" y="859168"/>
                  </a:cubicBezTo>
                  <a:lnTo>
                    <a:pt x="2959806" y="859168"/>
                  </a:lnTo>
                  <a:lnTo>
                    <a:pt x="2959806" y="859168"/>
                  </a:lnTo>
                  <a:lnTo>
                    <a:pt x="2964886" y="859168"/>
                  </a:lnTo>
                  <a:cubicBezTo>
                    <a:pt x="2963616" y="859168"/>
                    <a:pt x="2963616" y="859168"/>
                    <a:pt x="2962346" y="859168"/>
                  </a:cubicBezTo>
                  <a:cubicBezTo>
                    <a:pt x="2961076" y="859168"/>
                    <a:pt x="2959806" y="859168"/>
                    <a:pt x="2958536" y="859168"/>
                  </a:cubicBezTo>
                  <a:lnTo>
                    <a:pt x="2957266" y="859168"/>
                  </a:lnTo>
                  <a:cubicBezTo>
                    <a:pt x="2955996" y="859168"/>
                    <a:pt x="2957266" y="859168"/>
                    <a:pt x="2959806" y="859168"/>
                  </a:cubicBezTo>
                  <a:cubicBezTo>
                    <a:pt x="2962346" y="859168"/>
                    <a:pt x="2964886" y="859168"/>
                    <a:pt x="2962346" y="859168"/>
                  </a:cubicBezTo>
                  <a:lnTo>
                    <a:pt x="2962346" y="859168"/>
                  </a:lnTo>
                  <a:cubicBezTo>
                    <a:pt x="2963616" y="859168"/>
                    <a:pt x="2963616" y="859168"/>
                    <a:pt x="2964886" y="859168"/>
                  </a:cubicBezTo>
                  <a:cubicBezTo>
                    <a:pt x="2964886" y="859168"/>
                    <a:pt x="2963616" y="859168"/>
                    <a:pt x="2963616" y="859168"/>
                  </a:cubicBezTo>
                  <a:cubicBezTo>
                    <a:pt x="2962346" y="859168"/>
                    <a:pt x="2959806" y="859168"/>
                    <a:pt x="2964886" y="859168"/>
                  </a:cubicBezTo>
                  <a:lnTo>
                    <a:pt x="2955996" y="859168"/>
                  </a:lnTo>
                  <a:lnTo>
                    <a:pt x="2955996" y="859168"/>
                  </a:lnTo>
                  <a:cubicBezTo>
                    <a:pt x="2955996" y="859168"/>
                    <a:pt x="2957266" y="859168"/>
                    <a:pt x="2963616" y="859168"/>
                  </a:cubicBezTo>
                  <a:cubicBezTo>
                    <a:pt x="2966156" y="859168"/>
                    <a:pt x="2967426" y="859168"/>
                    <a:pt x="2969966" y="859168"/>
                  </a:cubicBezTo>
                  <a:cubicBezTo>
                    <a:pt x="2969966" y="859168"/>
                    <a:pt x="2969966" y="859168"/>
                    <a:pt x="2971236" y="859168"/>
                  </a:cubicBezTo>
                  <a:cubicBezTo>
                    <a:pt x="2972506" y="859168"/>
                    <a:pt x="2971236" y="859168"/>
                    <a:pt x="2971236" y="859168"/>
                  </a:cubicBezTo>
                  <a:cubicBezTo>
                    <a:pt x="2969966" y="859168"/>
                    <a:pt x="2968696" y="859168"/>
                    <a:pt x="2966156" y="859168"/>
                  </a:cubicBezTo>
                  <a:cubicBezTo>
                    <a:pt x="2962346" y="859168"/>
                    <a:pt x="2961076" y="859168"/>
                    <a:pt x="2961076" y="859168"/>
                  </a:cubicBezTo>
                  <a:lnTo>
                    <a:pt x="2962346" y="859168"/>
                  </a:lnTo>
                  <a:cubicBezTo>
                    <a:pt x="2966156" y="859168"/>
                    <a:pt x="2969966" y="859168"/>
                    <a:pt x="2969966" y="859168"/>
                  </a:cubicBezTo>
                  <a:lnTo>
                    <a:pt x="2968696" y="859168"/>
                  </a:lnTo>
                  <a:lnTo>
                    <a:pt x="2968696" y="859168"/>
                  </a:lnTo>
                  <a:cubicBezTo>
                    <a:pt x="2967426" y="859168"/>
                    <a:pt x="2966156" y="859168"/>
                    <a:pt x="2959806" y="859168"/>
                  </a:cubicBezTo>
                  <a:cubicBezTo>
                    <a:pt x="2952186" y="859168"/>
                    <a:pt x="2952186" y="859168"/>
                    <a:pt x="2949646" y="859168"/>
                  </a:cubicBezTo>
                  <a:lnTo>
                    <a:pt x="2948376" y="859168"/>
                  </a:lnTo>
                  <a:lnTo>
                    <a:pt x="2952186" y="859168"/>
                  </a:lnTo>
                  <a:cubicBezTo>
                    <a:pt x="2958536" y="859168"/>
                    <a:pt x="2958536" y="859168"/>
                    <a:pt x="2958536" y="859168"/>
                  </a:cubicBezTo>
                  <a:cubicBezTo>
                    <a:pt x="2958536" y="859168"/>
                    <a:pt x="2961076" y="859168"/>
                    <a:pt x="2967426" y="859168"/>
                  </a:cubicBezTo>
                  <a:lnTo>
                    <a:pt x="2966156" y="859168"/>
                  </a:lnTo>
                  <a:lnTo>
                    <a:pt x="2963616" y="859168"/>
                  </a:lnTo>
                  <a:cubicBezTo>
                    <a:pt x="2959806" y="859168"/>
                    <a:pt x="2962346" y="859168"/>
                    <a:pt x="2966156" y="859168"/>
                  </a:cubicBezTo>
                  <a:cubicBezTo>
                    <a:pt x="2969966" y="859168"/>
                    <a:pt x="2973776" y="859168"/>
                    <a:pt x="2972506" y="859168"/>
                  </a:cubicBezTo>
                  <a:cubicBezTo>
                    <a:pt x="2971236" y="859168"/>
                    <a:pt x="2971236" y="859168"/>
                    <a:pt x="2969966" y="859168"/>
                  </a:cubicBezTo>
                  <a:lnTo>
                    <a:pt x="2966156" y="859168"/>
                  </a:lnTo>
                  <a:lnTo>
                    <a:pt x="2969966" y="859168"/>
                  </a:lnTo>
                  <a:lnTo>
                    <a:pt x="2969966" y="859168"/>
                  </a:lnTo>
                  <a:lnTo>
                    <a:pt x="2967426" y="859168"/>
                  </a:lnTo>
                  <a:lnTo>
                    <a:pt x="2968696" y="859168"/>
                  </a:lnTo>
                  <a:lnTo>
                    <a:pt x="2963616" y="859168"/>
                  </a:lnTo>
                  <a:lnTo>
                    <a:pt x="2968696" y="859168"/>
                  </a:lnTo>
                  <a:cubicBezTo>
                    <a:pt x="2969966" y="859168"/>
                    <a:pt x="2972506" y="859168"/>
                    <a:pt x="2973776" y="859168"/>
                  </a:cubicBezTo>
                  <a:lnTo>
                    <a:pt x="2969966" y="859168"/>
                  </a:lnTo>
                  <a:cubicBezTo>
                    <a:pt x="2961076" y="859168"/>
                    <a:pt x="2962346" y="859168"/>
                    <a:pt x="2963616" y="859168"/>
                  </a:cubicBezTo>
                  <a:cubicBezTo>
                    <a:pt x="2964886" y="859168"/>
                    <a:pt x="2964886" y="859168"/>
                    <a:pt x="2966156" y="859168"/>
                  </a:cubicBezTo>
                  <a:lnTo>
                    <a:pt x="2961076" y="863600"/>
                  </a:lnTo>
                  <a:cubicBezTo>
                    <a:pt x="2959806" y="867410"/>
                    <a:pt x="2959806" y="869950"/>
                    <a:pt x="2958536" y="873760"/>
                  </a:cubicBezTo>
                  <a:lnTo>
                    <a:pt x="2966156" y="873760"/>
                  </a:lnTo>
                  <a:lnTo>
                    <a:pt x="2966156" y="883920"/>
                  </a:lnTo>
                  <a:lnTo>
                    <a:pt x="2961076" y="883920"/>
                  </a:lnTo>
                  <a:cubicBezTo>
                    <a:pt x="2958536" y="896620"/>
                    <a:pt x="2957266" y="918210"/>
                    <a:pt x="2955996" y="946150"/>
                  </a:cubicBezTo>
                  <a:cubicBezTo>
                    <a:pt x="2954726" y="966470"/>
                    <a:pt x="2954726" y="988060"/>
                    <a:pt x="2952186" y="1013460"/>
                  </a:cubicBezTo>
                  <a:lnTo>
                    <a:pt x="2964886" y="1014730"/>
                  </a:lnTo>
                  <a:cubicBezTo>
                    <a:pt x="2966156" y="1012190"/>
                    <a:pt x="2966156" y="1005840"/>
                    <a:pt x="2967426" y="999490"/>
                  </a:cubicBezTo>
                  <a:lnTo>
                    <a:pt x="2971236" y="999490"/>
                  </a:lnTo>
                  <a:cubicBezTo>
                    <a:pt x="2971236" y="1007110"/>
                    <a:pt x="2972506" y="1016000"/>
                    <a:pt x="2973776" y="1024890"/>
                  </a:cubicBezTo>
                  <a:cubicBezTo>
                    <a:pt x="2968696" y="1031240"/>
                    <a:pt x="2968696" y="1049020"/>
                    <a:pt x="2969966" y="1087120"/>
                  </a:cubicBezTo>
                  <a:lnTo>
                    <a:pt x="2969966" y="1097280"/>
                  </a:lnTo>
                  <a:lnTo>
                    <a:pt x="2961076" y="1094740"/>
                  </a:lnTo>
                  <a:lnTo>
                    <a:pt x="2961076" y="1104900"/>
                  </a:lnTo>
                  <a:cubicBezTo>
                    <a:pt x="2962346" y="1135380"/>
                    <a:pt x="2964886" y="1144270"/>
                    <a:pt x="2967426" y="1155700"/>
                  </a:cubicBezTo>
                  <a:cubicBezTo>
                    <a:pt x="2968696" y="1160780"/>
                    <a:pt x="2969966" y="1167130"/>
                    <a:pt x="2971236" y="1176020"/>
                  </a:cubicBezTo>
                  <a:cubicBezTo>
                    <a:pt x="2969966" y="1223010"/>
                    <a:pt x="2964886" y="1235710"/>
                    <a:pt x="2959806" y="1245870"/>
                  </a:cubicBezTo>
                  <a:lnTo>
                    <a:pt x="2958536" y="1248410"/>
                  </a:lnTo>
                  <a:lnTo>
                    <a:pt x="2958536" y="1250950"/>
                  </a:lnTo>
                  <a:cubicBezTo>
                    <a:pt x="2958536" y="1280160"/>
                    <a:pt x="2958536" y="1283970"/>
                    <a:pt x="2964886" y="1285240"/>
                  </a:cubicBezTo>
                  <a:cubicBezTo>
                    <a:pt x="2967426" y="1285240"/>
                    <a:pt x="2968696" y="1285240"/>
                    <a:pt x="2969966" y="1283970"/>
                  </a:cubicBezTo>
                  <a:lnTo>
                    <a:pt x="2969966" y="1291590"/>
                  </a:lnTo>
                  <a:cubicBezTo>
                    <a:pt x="2967426" y="1357630"/>
                    <a:pt x="2969966" y="1405890"/>
                    <a:pt x="2973776" y="1479550"/>
                  </a:cubicBezTo>
                  <a:lnTo>
                    <a:pt x="2975046" y="1492250"/>
                  </a:lnTo>
                  <a:cubicBezTo>
                    <a:pt x="2968696" y="1492250"/>
                    <a:pt x="2968696" y="1498600"/>
                    <a:pt x="2967426" y="1501140"/>
                  </a:cubicBezTo>
                  <a:lnTo>
                    <a:pt x="2967426" y="1502410"/>
                  </a:lnTo>
                  <a:lnTo>
                    <a:pt x="2971236" y="1527810"/>
                  </a:lnTo>
                  <a:lnTo>
                    <a:pt x="2968696" y="1524000"/>
                  </a:lnTo>
                  <a:lnTo>
                    <a:pt x="2969966" y="1551940"/>
                  </a:lnTo>
                  <a:cubicBezTo>
                    <a:pt x="2971236" y="1568450"/>
                    <a:pt x="2972506" y="1572260"/>
                    <a:pt x="2975046" y="1576070"/>
                  </a:cubicBezTo>
                  <a:cubicBezTo>
                    <a:pt x="2976316" y="1578610"/>
                    <a:pt x="2978856" y="1581150"/>
                    <a:pt x="2980126" y="1611630"/>
                  </a:cubicBezTo>
                  <a:lnTo>
                    <a:pt x="2980126" y="1614170"/>
                  </a:lnTo>
                  <a:cubicBezTo>
                    <a:pt x="2982666" y="1620520"/>
                    <a:pt x="2981396" y="1635760"/>
                    <a:pt x="2980126" y="1645920"/>
                  </a:cubicBezTo>
                  <a:lnTo>
                    <a:pt x="2966156" y="1644650"/>
                  </a:lnTo>
                  <a:lnTo>
                    <a:pt x="2940756" y="1642110"/>
                  </a:lnTo>
                  <a:cubicBezTo>
                    <a:pt x="2920436" y="1640840"/>
                    <a:pt x="2901386" y="1642110"/>
                    <a:pt x="2886146" y="1643380"/>
                  </a:cubicBezTo>
                  <a:lnTo>
                    <a:pt x="2886146" y="1639570"/>
                  </a:lnTo>
                  <a:lnTo>
                    <a:pt x="2881066" y="1637030"/>
                  </a:lnTo>
                  <a:lnTo>
                    <a:pt x="2834076" y="1640840"/>
                  </a:lnTo>
                  <a:cubicBezTo>
                    <a:pt x="2789626" y="1643380"/>
                    <a:pt x="2782006" y="1644650"/>
                    <a:pt x="2736286" y="1649730"/>
                  </a:cubicBezTo>
                  <a:cubicBezTo>
                    <a:pt x="2709616" y="1647190"/>
                    <a:pt x="2682946" y="1645920"/>
                    <a:pt x="2656276" y="1645920"/>
                  </a:cubicBezTo>
                  <a:lnTo>
                    <a:pt x="2642306" y="1645920"/>
                  </a:lnTo>
                  <a:cubicBezTo>
                    <a:pt x="2632146" y="1644650"/>
                    <a:pt x="2619446" y="1643380"/>
                    <a:pt x="2602936" y="1643380"/>
                  </a:cubicBezTo>
                  <a:lnTo>
                    <a:pt x="2602936" y="1645920"/>
                  </a:lnTo>
                  <a:lnTo>
                    <a:pt x="2600396" y="1645920"/>
                  </a:lnTo>
                  <a:cubicBezTo>
                    <a:pt x="2599126" y="1644650"/>
                    <a:pt x="2597856" y="1644650"/>
                    <a:pt x="2596586" y="1643380"/>
                  </a:cubicBezTo>
                  <a:lnTo>
                    <a:pt x="2594046" y="1643380"/>
                  </a:lnTo>
                  <a:cubicBezTo>
                    <a:pt x="2582616" y="1645920"/>
                    <a:pt x="2569916" y="1647190"/>
                    <a:pt x="2554676" y="1648460"/>
                  </a:cubicBezTo>
                  <a:lnTo>
                    <a:pt x="2536896" y="1640840"/>
                  </a:lnTo>
                  <a:lnTo>
                    <a:pt x="2530546" y="1645920"/>
                  </a:lnTo>
                  <a:lnTo>
                    <a:pt x="2414976" y="1640840"/>
                  </a:lnTo>
                  <a:cubicBezTo>
                    <a:pt x="2397196" y="1643380"/>
                    <a:pt x="2379416" y="1644650"/>
                    <a:pt x="2362906" y="1647190"/>
                  </a:cubicBezTo>
                  <a:cubicBezTo>
                    <a:pt x="2337506" y="1647190"/>
                    <a:pt x="2313376" y="1645920"/>
                    <a:pt x="2287976" y="1645920"/>
                  </a:cubicBezTo>
                  <a:lnTo>
                    <a:pt x="2287976" y="1640840"/>
                  </a:lnTo>
                  <a:lnTo>
                    <a:pt x="2237176" y="1644650"/>
                  </a:lnTo>
                  <a:cubicBezTo>
                    <a:pt x="2228286" y="1644650"/>
                    <a:pt x="2220666" y="1644650"/>
                    <a:pt x="2210506" y="1643380"/>
                  </a:cubicBezTo>
                  <a:lnTo>
                    <a:pt x="2210506" y="1642110"/>
                  </a:lnTo>
                  <a:cubicBezTo>
                    <a:pt x="2184060" y="1638300"/>
                    <a:pt x="2156860" y="1637030"/>
                    <a:pt x="2124803" y="1637030"/>
                  </a:cubicBezTo>
                  <a:lnTo>
                    <a:pt x="2102460" y="1637030"/>
                  </a:lnTo>
                  <a:lnTo>
                    <a:pt x="2111203" y="1642110"/>
                  </a:lnTo>
                  <a:cubicBezTo>
                    <a:pt x="2105375" y="1642110"/>
                    <a:pt x="2101489" y="1640840"/>
                    <a:pt x="2096632" y="1640840"/>
                  </a:cubicBezTo>
                  <a:cubicBezTo>
                    <a:pt x="2093718" y="1640840"/>
                    <a:pt x="2090804" y="1639570"/>
                    <a:pt x="2087889" y="1639570"/>
                  </a:cubicBezTo>
                  <a:lnTo>
                    <a:pt x="2085946" y="1639570"/>
                  </a:lnTo>
                  <a:cubicBezTo>
                    <a:pt x="2083032" y="1640840"/>
                    <a:pt x="2079147" y="1642110"/>
                    <a:pt x="2077204" y="1644650"/>
                  </a:cubicBezTo>
                  <a:lnTo>
                    <a:pt x="2077204" y="1643380"/>
                  </a:lnTo>
                  <a:cubicBezTo>
                    <a:pt x="2054861" y="1639570"/>
                    <a:pt x="2039318" y="1640840"/>
                    <a:pt x="2026690" y="1644650"/>
                  </a:cubicBezTo>
                  <a:lnTo>
                    <a:pt x="2024747" y="1644650"/>
                  </a:lnTo>
                  <a:cubicBezTo>
                    <a:pt x="1978119" y="1644650"/>
                    <a:pt x="1925662" y="1644650"/>
                    <a:pt x="1914006" y="1637030"/>
                  </a:cubicBezTo>
                  <a:lnTo>
                    <a:pt x="1912063" y="1637030"/>
                  </a:lnTo>
                  <a:cubicBezTo>
                    <a:pt x="1895549" y="1637030"/>
                    <a:pt x="1890692" y="1637030"/>
                    <a:pt x="1889720" y="1643380"/>
                  </a:cubicBezTo>
                  <a:lnTo>
                    <a:pt x="1881949" y="1643380"/>
                  </a:lnTo>
                  <a:lnTo>
                    <a:pt x="1869320" y="1639570"/>
                  </a:lnTo>
                  <a:lnTo>
                    <a:pt x="1857663" y="1644650"/>
                  </a:lnTo>
                  <a:cubicBezTo>
                    <a:pt x="1851835" y="1644650"/>
                    <a:pt x="1846006" y="1644650"/>
                    <a:pt x="1842121" y="1643380"/>
                  </a:cubicBezTo>
                  <a:lnTo>
                    <a:pt x="1842121" y="1634490"/>
                  </a:lnTo>
                  <a:cubicBezTo>
                    <a:pt x="1817835" y="1631950"/>
                    <a:pt x="1781893" y="1633220"/>
                    <a:pt x="1755665" y="1634490"/>
                  </a:cubicBezTo>
                  <a:cubicBezTo>
                    <a:pt x="1744008" y="1634490"/>
                    <a:pt x="1733322" y="1635760"/>
                    <a:pt x="1727494" y="1635760"/>
                  </a:cubicBezTo>
                  <a:lnTo>
                    <a:pt x="1727494" y="1638300"/>
                  </a:lnTo>
                  <a:lnTo>
                    <a:pt x="1647837" y="1638300"/>
                  </a:lnTo>
                  <a:lnTo>
                    <a:pt x="1647837" y="1635760"/>
                  </a:lnTo>
                  <a:cubicBezTo>
                    <a:pt x="1644923" y="1637030"/>
                    <a:pt x="1642009" y="1637030"/>
                    <a:pt x="1640066" y="1638300"/>
                  </a:cubicBezTo>
                  <a:lnTo>
                    <a:pt x="1613838" y="1638300"/>
                  </a:lnTo>
                  <a:cubicBezTo>
                    <a:pt x="1544867" y="1638300"/>
                    <a:pt x="1472982" y="1638300"/>
                    <a:pt x="1409840" y="1642110"/>
                  </a:cubicBezTo>
                  <a:lnTo>
                    <a:pt x="1405954" y="1642110"/>
                  </a:lnTo>
                  <a:cubicBezTo>
                    <a:pt x="1399155" y="1642110"/>
                    <a:pt x="1393326" y="1643380"/>
                    <a:pt x="1386526" y="1643380"/>
                  </a:cubicBezTo>
                  <a:lnTo>
                    <a:pt x="1353498" y="1645920"/>
                  </a:lnTo>
                  <a:lnTo>
                    <a:pt x="1360298" y="1648460"/>
                  </a:lnTo>
                  <a:lnTo>
                    <a:pt x="1345727" y="1648460"/>
                  </a:lnTo>
                  <a:cubicBezTo>
                    <a:pt x="1340870" y="1644650"/>
                    <a:pt x="1332127" y="1642110"/>
                    <a:pt x="1326298" y="1639570"/>
                  </a:cubicBezTo>
                  <a:lnTo>
                    <a:pt x="1325327" y="1645920"/>
                  </a:lnTo>
                  <a:lnTo>
                    <a:pt x="1324355" y="1640840"/>
                  </a:lnTo>
                  <a:cubicBezTo>
                    <a:pt x="1321441" y="1642110"/>
                    <a:pt x="1302984" y="1640840"/>
                    <a:pt x="1287442" y="1640840"/>
                  </a:cubicBezTo>
                  <a:lnTo>
                    <a:pt x="1242756" y="1640840"/>
                  </a:lnTo>
                  <a:lnTo>
                    <a:pt x="1242756" y="1644650"/>
                  </a:lnTo>
                  <a:cubicBezTo>
                    <a:pt x="1238871" y="1644650"/>
                    <a:pt x="1235956" y="1644650"/>
                    <a:pt x="1232071" y="1645920"/>
                  </a:cubicBezTo>
                  <a:lnTo>
                    <a:pt x="1231099" y="1645920"/>
                  </a:lnTo>
                  <a:cubicBezTo>
                    <a:pt x="1220414" y="1647190"/>
                    <a:pt x="1208757" y="1648460"/>
                    <a:pt x="1195157" y="1649730"/>
                  </a:cubicBezTo>
                  <a:cubicBezTo>
                    <a:pt x="1196128" y="1648460"/>
                    <a:pt x="1196128" y="1647190"/>
                    <a:pt x="1197100" y="1645920"/>
                  </a:cubicBezTo>
                  <a:cubicBezTo>
                    <a:pt x="1198071" y="1639570"/>
                    <a:pt x="1192243" y="1635760"/>
                    <a:pt x="1189328" y="1634490"/>
                  </a:cubicBezTo>
                  <a:lnTo>
                    <a:pt x="1187386" y="1634490"/>
                  </a:lnTo>
                  <a:cubicBezTo>
                    <a:pt x="1161157" y="1633220"/>
                    <a:pt x="1156300" y="1634490"/>
                    <a:pt x="1152415" y="1638300"/>
                  </a:cubicBezTo>
                  <a:cubicBezTo>
                    <a:pt x="1151443" y="1639570"/>
                    <a:pt x="1148529" y="1640840"/>
                    <a:pt x="1127158" y="1639570"/>
                  </a:cubicBezTo>
                  <a:lnTo>
                    <a:pt x="1125215" y="1639570"/>
                  </a:lnTo>
                  <a:cubicBezTo>
                    <a:pt x="1122301" y="1640840"/>
                    <a:pt x="1120358" y="1642110"/>
                    <a:pt x="1119386" y="1643380"/>
                  </a:cubicBezTo>
                  <a:cubicBezTo>
                    <a:pt x="1094130" y="1644650"/>
                    <a:pt x="1085387" y="1645920"/>
                    <a:pt x="1078587" y="1647190"/>
                  </a:cubicBezTo>
                  <a:lnTo>
                    <a:pt x="1054301" y="1644650"/>
                  </a:lnTo>
                  <a:cubicBezTo>
                    <a:pt x="1045559" y="1643380"/>
                    <a:pt x="1040702" y="1643380"/>
                    <a:pt x="1037787" y="1642110"/>
                  </a:cubicBezTo>
                  <a:lnTo>
                    <a:pt x="1037787" y="1633220"/>
                  </a:lnTo>
                  <a:lnTo>
                    <a:pt x="922189" y="1630680"/>
                  </a:lnTo>
                  <a:lnTo>
                    <a:pt x="925103" y="1635760"/>
                  </a:lnTo>
                  <a:cubicBezTo>
                    <a:pt x="917332" y="1637030"/>
                    <a:pt x="901789" y="1639570"/>
                    <a:pt x="891103" y="1639570"/>
                  </a:cubicBezTo>
                  <a:cubicBezTo>
                    <a:pt x="886246" y="1639570"/>
                    <a:pt x="881389" y="1640840"/>
                    <a:pt x="877504" y="1640840"/>
                  </a:cubicBezTo>
                  <a:lnTo>
                    <a:pt x="840740" y="1640840"/>
                  </a:lnTo>
                  <a:lnTo>
                    <a:pt x="840740" y="1637030"/>
                  </a:lnTo>
                  <a:lnTo>
                    <a:pt x="836930" y="1638300"/>
                  </a:lnTo>
                  <a:cubicBezTo>
                    <a:pt x="830580" y="1639570"/>
                    <a:pt x="805180" y="1640840"/>
                    <a:pt x="778510" y="1642110"/>
                  </a:cubicBezTo>
                  <a:lnTo>
                    <a:pt x="778510" y="1637030"/>
                  </a:lnTo>
                  <a:cubicBezTo>
                    <a:pt x="754380" y="1635760"/>
                    <a:pt x="734060" y="1637030"/>
                    <a:pt x="713740" y="1639570"/>
                  </a:cubicBezTo>
                  <a:cubicBezTo>
                    <a:pt x="687070" y="1642110"/>
                    <a:pt x="660400" y="1644650"/>
                    <a:pt x="623570" y="1639570"/>
                  </a:cubicBezTo>
                  <a:cubicBezTo>
                    <a:pt x="614680" y="1639570"/>
                    <a:pt x="601980" y="1637030"/>
                    <a:pt x="589280" y="1635760"/>
                  </a:cubicBezTo>
                  <a:cubicBezTo>
                    <a:pt x="561340" y="1631950"/>
                    <a:pt x="551180" y="1630680"/>
                    <a:pt x="546100" y="1635760"/>
                  </a:cubicBezTo>
                  <a:lnTo>
                    <a:pt x="544830" y="1637030"/>
                  </a:lnTo>
                  <a:cubicBezTo>
                    <a:pt x="537210" y="1637030"/>
                    <a:pt x="529590" y="1637030"/>
                    <a:pt x="520700" y="1638300"/>
                  </a:cubicBezTo>
                  <a:cubicBezTo>
                    <a:pt x="497840" y="1639570"/>
                    <a:pt x="474980" y="1640840"/>
                    <a:pt x="448310" y="1637030"/>
                  </a:cubicBezTo>
                  <a:lnTo>
                    <a:pt x="445770" y="1637030"/>
                  </a:lnTo>
                  <a:cubicBezTo>
                    <a:pt x="444500" y="1637030"/>
                    <a:pt x="443230" y="1637030"/>
                    <a:pt x="443230" y="1638300"/>
                  </a:cubicBezTo>
                  <a:lnTo>
                    <a:pt x="429260" y="1635760"/>
                  </a:lnTo>
                  <a:cubicBezTo>
                    <a:pt x="416560" y="1633220"/>
                    <a:pt x="393700" y="1634490"/>
                    <a:pt x="373380" y="1635760"/>
                  </a:cubicBezTo>
                  <a:cubicBezTo>
                    <a:pt x="363220" y="1635760"/>
                    <a:pt x="351790" y="1637030"/>
                    <a:pt x="346710" y="1637030"/>
                  </a:cubicBezTo>
                  <a:lnTo>
                    <a:pt x="345440" y="1631950"/>
                  </a:lnTo>
                  <a:cubicBezTo>
                    <a:pt x="323850" y="1638300"/>
                    <a:pt x="297180" y="1638300"/>
                    <a:pt x="266700" y="1637030"/>
                  </a:cubicBezTo>
                  <a:cubicBezTo>
                    <a:pt x="242570" y="1635760"/>
                    <a:pt x="214630" y="1635760"/>
                    <a:pt x="185420" y="1638300"/>
                  </a:cubicBezTo>
                  <a:lnTo>
                    <a:pt x="189230" y="1633220"/>
                  </a:lnTo>
                  <a:lnTo>
                    <a:pt x="166370" y="1635760"/>
                  </a:lnTo>
                  <a:cubicBezTo>
                    <a:pt x="163830" y="1635760"/>
                    <a:pt x="161290" y="1635760"/>
                    <a:pt x="157480" y="1637030"/>
                  </a:cubicBezTo>
                  <a:lnTo>
                    <a:pt x="156210" y="1630680"/>
                  </a:lnTo>
                  <a:cubicBezTo>
                    <a:pt x="139700" y="1631950"/>
                    <a:pt x="123190" y="1633220"/>
                    <a:pt x="101600" y="1631950"/>
                  </a:cubicBezTo>
                  <a:lnTo>
                    <a:pt x="97790" y="1631950"/>
                  </a:lnTo>
                  <a:lnTo>
                    <a:pt x="87630" y="1630680"/>
                  </a:lnTo>
                  <a:lnTo>
                    <a:pt x="87630" y="1610360"/>
                  </a:lnTo>
                  <a:lnTo>
                    <a:pt x="74930" y="1610360"/>
                  </a:lnTo>
                  <a:lnTo>
                    <a:pt x="74930" y="1604010"/>
                  </a:lnTo>
                  <a:cubicBezTo>
                    <a:pt x="76200" y="1590040"/>
                    <a:pt x="77470" y="1581150"/>
                    <a:pt x="80010" y="1570990"/>
                  </a:cubicBezTo>
                  <a:lnTo>
                    <a:pt x="80010" y="1568450"/>
                  </a:lnTo>
                  <a:cubicBezTo>
                    <a:pt x="85090" y="1544320"/>
                    <a:pt x="88900" y="1517650"/>
                    <a:pt x="87630" y="1447800"/>
                  </a:cubicBezTo>
                  <a:lnTo>
                    <a:pt x="83820" y="1447800"/>
                  </a:lnTo>
                  <a:cubicBezTo>
                    <a:pt x="85090" y="1426210"/>
                    <a:pt x="86360" y="1408430"/>
                    <a:pt x="88900" y="1398270"/>
                  </a:cubicBezTo>
                  <a:cubicBezTo>
                    <a:pt x="88900" y="1350010"/>
                    <a:pt x="87630" y="1347470"/>
                    <a:pt x="81280" y="1347470"/>
                  </a:cubicBezTo>
                  <a:cubicBezTo>
                    <a:pt x="81280" y="1334770"/>
                    <a:pt x="80010" y="1324610"/>
                    <a:pt x="77470" y="1311910"/>
                  </a:cubicBezTo>
                  <a:cubicBezTo>
                    <a:pt x="76200" y="1301750"/>
                    <a:pt x="73660" y="1290320"/>
                    <a:pt x="73660" y="1276350"/>
                  </a:cubicBezTo>
                  <a:lnTo>
                    <a:pt x="78740" y="1276350"/>
                  </a:lnTo>
                  <a:lnTo>
                    <a:pt x="78740" y="1270000"/>
                  </a:lnTo>
                  <a:cubicBezTo>
                    <a:pt x="81280" y="1206500"/>
                    <a:pt x="77470" y="1198880"/>
                    <a:pt x="73660" y="1191260"/>
                  </a:cubicBezTo>
                  <a:cubicBezTo>
                    <a:pt x="72390" y="1188720"/>
                    <a:pt x="71120" y="1184910"/>
                    <a:pt x="69850" y="1174750"/>
                  </a:cubicBezTo>
                  <a:lnTo>
                    <a:pt x="78740" y="1173480"/>
                  </a:lnTo>
                  <a:lnTo>
                    <a:pt x="77470" y="1141730"/>
                  </a:lnTo>
                  <a:lnTo>
                    <a:pt x="86360" y="1155700"/>
                  </a:lnTo>
                  <a:lnTo>
                    <a:pt x="83820" y="1127760"/>
                  </a:lnTo>
                  <a:cubicBezTo>
                    <a:pt x="78740" y="1071880"/>
                    <a:pt x="80010" y="1050290"/>
                    <a:pt x="81280" y="1000760"/>
                  </a:cubicBezTo>
                  <a:lnTo>
                    <a:pt x="82550" y="977900"/>
                  </a:lnTo>
                  <a:lnTo>
                    <a:pt x="85090" y="957580"/>
                  </a:lnTo>
                  <a:cubicBezTo>
                    <a:pt x="87630" y="933450"/>
                    <a:pt x="87630" y="902970"/>
                    <a:pt x="86360" y="877570"/>
                  </a:cubicBezTo>
                  <a:lnTo>
                    <a:pt x="88900" y="877570"/>
                  </a:lnTo>
                  <a:cubicBezTo>
                    <a:pt x="87630" y="871220"/>
                    <a:pt x="87630" y="866140"/>
                    <a:pt x="87630" y="861060"/>
                  </a:cubicBezTo>
                  <a:lnTo>
                    <a:pt x="87630" y="859168"/>
                  </a:lnTo>
                  <a:lnTo>
                    <a:pt x="83820" y="859168"/>
                  </a:lnTo>
                  <a:lnTo>
                    <a:pt x="78740" y="859168"/>
                  </a:lnTo>
                  <a:lnTo>
                    <a:pt x="83820" y="859168"/>
                  </a:lnTo>
                  <a:cubicBezTo>
                    <a:pt x="83820" y="859168"/>
                    <a:pt x="83820" y="859168"/>
                    <a:pt x="82550" y="859168"/>
                  </a:cubicBezTo>
                  <a:lnTo>
                    <a:pt x="91440" y="859168"/>
                  </a:lnTo>
                  <a:lnTo>
                    <a:pt x="91440" y="859168"/>
                  </a:lnTo>
                  <a:lnTo>
                    <a:pt x="86360" y="859168"/>
                  </a:lnTo>
                  <a:cubicBezTo>
                    <a:pt x="87630" y="859168"/>
                    <a:pt x="87630" y="859168"/>
                    <a:pt x="88900" y="859168"/>
                  </a:cubicBezTo>
                  <a:cubicBezTo>
                    <a:pt x="90170" y="859168"/>
                    <a:pt x="91440" y="859168"/>
                    <a:pt x="92710" y="859168"/>
                  </a:cubicBezTo>
                  <a:lnTo>
                    <a:pt x="93980" y="859168"/>
                  </a:lnTo>
                  <a:cubicBezTo>
                    <a:pt x="95250" y="859168"/>
                    <a:pt x="92710" y="859168"/>
                    <a:pt x="91440" y="859168"/>
                  </a:cubicBezTo>
                  <a:cubicBezTo>
                    <a:pt x="88900" y="859168"/>
                    <a:pt x="86360" y="859168"/>
                    <a:pt x="88900" y="859168"/>
                  </a:cubicBezTo>
                  <a:lnTo>
                    <a:pt x="88900" y="859168"/>
                  </a:lnTo>
                  <a:cubicBezTo>
                    <a:pt x="87630" y="859168"/>
                    <a:pt x="87630" y="859168"/>
                    <a:pt x="86360" y="859168"/>
                  </a:cubicBezTo>
                  <a:cubicBezTo>
                    <a:pt x="86360" y="859168"/>
                    <a:pt x="87630" y="859168"/>
                    <a:pt x="87630" y="859168"/>
                  </a:cubicBezTo>
                  <a:cubicBezTo>
                    <a:pt x="88900" y="859168"/>
                    <a:pt x="91440" y="859168"/>
                    <a:pt x="86360" y="859168"/>
                  </a:cubicBezTo>
                  <a:lnTo>
                    <a:pt x="95250" y="859168"/>
                  </a:lnTo>
                  <a:lnTo>
                    <a:pt x="95250" y="859168"/>
                  </a:lnTo>
                  <a:cubicBezTo>
                    <a:pt x="95250" y="859168"/>
                    <a:pt x="93980" y="859168"/>
                    <a:pt x="87630" y="859168"/>
                  </a:cubicBezTo>
                  <a:cubicBezTo>
                    <a:pt x="85090" y="859168"/>
                    <a:pt x="83820" y="859168"/>
                    <a:pt x="81280" y="859168"/>
                  </a:cubicBezTo>
                  <a:cubicBezTo>
                    <a:pt x="81280" y="859168"/>
                    <a:pt x="81280" y="859168"/>
                    <a:pt x="80010" y="859168"/>
                  </a:cubicBezTo>
                  <a:cubicBezTo>
                    <a:pt x="78740" y="859168"/>
                    <a:pt x="80010" y="859168"/>
                    <a:pt x="80010" y="859168"/>
                  </a:cubicBezTo>
                  <a:cubicBezTo>
                    <a:pt x="81280" y="859168"/>
                    <a:pt x="82550" y="859168"/>
                    <a:pt x="85090" y="859168"/>
                  </a:cubicBezTo>
                  <a:cubicBezTo>
                    <a:pt x="88900" y="859168"/>
                    <a:pt x="90170" y="859168"/>
                    <a:pt x="90170" y="859168"/>
                  </a:cubicBezTo>
                  <a:lnTo>
                    <a:pt x="90170" y="859168"/>
                  </a:lnTo>
                  <a:lnTo>
                    <a:pt x="88900" y="859168"/>
                  </a:lnTo>
                  <a:cubicBezTo>
                    <a:pt x="85090" y="859168"/>
                    <a:pt x="81280" y="859168"/>
                    <a:pt x="81280" y="859168"/>
                  </a:cubicBezTo>
                  <a:lnTo>
                    <a:pt x="82550" y="859168"/>
                  </a:lnTo>
                  <a:lnTo>
                    <a:pt x="82550" y="859168"/>
                  </a:lnTo>
                  <a:cubicBezTo>
                    <a:pt x="83820" y="859168"/>
                    <a:pt x="85090" y="859168"/>
                    <a:pt x="91440" y="859168"/>
                  </a:cubicBezTo>
                  <a:cubicBezTo>
                    <a:pt x="99060" y="859168"/>
                    <a:pt x="99060" y="859168"/>
                    <a:pt x="101600" y="859168"/>
                  </a:cubicBezTo>
                  <a:lnTo>
                    <a:pt x="102870" y="859168"/>
                  </a:lnTo>
                  <a:lnTo>
                    <a:pt x="99060" y="859168"/>
                  </a:lnTo>
                  <a:cubicBezTo>
                    <a:pt x="92710" y="859168"/>
                    <a:pt x="92710" y="859168"/>
                    <a:pt x="92710" y="859168"/>
                  </a:cubicBezTo>
                  <a:cubicBezTo>
                    <a:pt x="92710" y="859168"/>
                    <a:pt x="90170" y="859168"/>
                    <a:pt x="83820" y="859168"/>
                  </a:cubicBezTo>
                  <a:lnTo>
                    <a:pt x="85090" y="859168"/>
                  </a:lnTo>
                  <a:lnTo>
                    <a:pt x="87630" y="859168"/>
                  </a:lnTo>
                  <a:cubicBezTo>
                    <a:pt x="91440" y="859168"/>
                    <a:pt x="88900" y="859168"/>
                    <a:pt x="85090" y="859168"/>
                  </a:cubicBezTo>
                  <a:cubicBezTo>
                    <a:pt x="81280" y="859168"/>
                    <a:pt x="77470" y="859168"/>
                    <a:pt x="78740" y="859168"/>
                  </a:cubicBezTo>
                  <a:cubicBezTo>
                    <a:pt x="80010" y="859168"/>
                    <a:pt x="80010" y="859168"/>
                    <a:pt x="81280" y="859168"/>
                  </a:cubicBezTo>
                  <a:lnTo>
                    <a:pt x="85090" y="859168"/>
                  </a:lnTo>
                  <a:lnTo>
                    <a:pt x="81280" y="859168"/>
                  </a:lnTo>
                  <a:lnTo>
                    <a:pt x="81280" y="859168"/>
                  </a:lnTo>
                  <a:lnTo>
                    <a:pt x="83820" y="859168"/>
                  </a:lnTo>
                  <a:lnTo>
                    <a:pt x="82550" y="859168"/>
                  </a:lnTo>
                  <a:lnTo>
                    <a:pt x="87630" y="859168"/>
                  </a:lnTo>
                  <a:lnTo>
                    <a:pt x="82550" y="859168"/>
                  </a:lnTo>
                  <a:cubicBezTo>
                    <a:pt x="81280" y="859168"/>
                    <a:pt x="78740" y="859168"/>
                    <a:pt x="77470" y="859168"/>
                  </a:cubicBezTo>
                  <a:lnTo>
                    <a:pt x="81280" y="859168"/>
                  </a:lnTo>
                  <a:cubicBezTo>
                    <a:pt x="90170" y="859168"/>
                    <a:pt x="88900" y="859168"/>
                    <a:pt x="87630" y="859168"/>
                  </a:cubicBezTo>
                  <a:cubicBezTo>
                    <a:pt x="86360" y="859168"/>
                    <a:pt x="86360" y="859168"/>
                    <a:pt x="85090" y="859168"/>
                  </a:cubicBezTo>
                  <a:lnTo>
                    <a:pt x="90170" y="853440"/>
                  </a:lnTo>
                  <a:cubicBezTo>
                    <a:pt x="88900" y="852170"/>
                    <a:pt x="88900" y="848360"/>
                    <a:pt x="90170" y="845820"/>
                  </a:cubicBezTo>
                  <a:lnTo>
                    <a:pt x="73660" y="845820"/>
                  </a:lnTo>
                  <a:lnTo>
                    <a:pt x="90170" y="845820"/>
                  </a:lnTo>
                  <a:cubicBezTo>
                    <a:pt x="93980" y="825500"/>
                    <a:pt x="95250" y="802640"/>
                    <a:pt x="96520" y="775970"/>
                  </a:cubicBezTo>
                  <a:cubicBezTo>
                    <a:pt x="97790" y="755650"/>
                    <a:pt x="97790" y="734060"/>
                    <a:pt x="100330" y="708660"/>
                  </a:cubicBezTo>
                  <a:lnTo>
                    <a:pt x="87630" y="707390"/>
                  </a:lnTo>
                  <a:cubicBezTo>
                    <a:pt x="86360" y="711200"/>
                    <a:pt x="86360" y="718820"/>
                    <a:pt x="83820" y="728980"/>
                  </a:cubicBezTo>
                  <a:cubicBezTo>
                    <a:pt x="82550" y="734060"/>
                    <a:pt x="82550" y="741680"/>
                    <a:pt x="81280" y="749300"/>
                  </a:cubicBezTo>
                  <a:cubicBezTo>
                    <a:pt x="81280" y="735330"/>
                    <a:pt x="81280" y="718820"/>
                    <a:pt x="78740" y="697230"/>
                  </a:cubicBezTo>
                  <a:cubicBezTo>
                    <a:pt x="83820" y="690880"/>
                    <a:pt x="83820" y="673100"/>
                    <a:pt x="82550" y="635000"/>
                  </a:cubicBezTo>
                  <a:lnTo>
                    <a:pt x="82550" y="624840"/>
                  </a:lnTo>
                  <a:lnTo>
                    <a:pt x="91440" y="627380"/>
                  </a:lnTo>
                  <a:lnTo>
                    <a:pt x="91440" y="617220"/>
                  </a:lnTo>
                  <a:cubicBezTo>
                    <a:pt x="90170" y="586740"/>
                    <a:pt x="87630" y="576580"/>
                    <a:pt x="85090" y="566420"/>
                  </a:cubicBezTo>
                  <a:cubicBezTo>
                    <a:pt x="83820" y="561340"/>
                    <a:pt x="82550" y="554990"/>
                    <a:pt x="81280" y="546100"/>
                  </a:cubicBezTo>
                  <a:cubicBezTo>
                    <a:pt x="82550" y="499110"/>
                    <a:pt x="87630" y="486410"/>
                    <a:pt x="92710" y="476250"/>
                  </a:cubicBezTo>
                  <a:lnTo>
                    <a:pt x="93980" y="473710"/>
                  </a:lnTo>
                  <a:lnTo>
                    <a:pt x="93980" y="471170"/>
                  </a:lnTo>
                  <a:cubicBezTo>
                    <a:pt x="93980" y="441960"/>
                    <a:pt x="93980" y="438150"/>
                    <a:pt x="87630" y="436880"/>
                  </a:cubicBezTo>
                  <a:cubicBezTo>
                    <a:pt x="85090" y="436880"/>
                    <a:pt x="83820" y="436880"/>
                    <a:pt x="82550" y="438150"/>
                  </a:cubicBezTo>
                  <a:lnTo>
                    <a:pt x="82550" y="430530"/>
                  </a:lnTo>
                  <a:cubicBezTo>
                    <a:pt x="85090" y="364490"/>
                    <a:pt x="82550" y="316230"/>
                    <a:pt x="78740" y="242570"/>
                  </a:cubicBezTo>
                  <a:lnTo>
                    <a:pt x="77470" y="229870"/>
                  </a:lnTo>
                  <a:cubicBezTo>
                    <a:pt x="83820" y="229870"/>
                    <a:pt x="83820" y="223520"/>
                    <a:pt x="85090" y="220980"/>
                  </a:cubicBezTo>
                  <a:lnTo>
                    <a:pt x="85090" y="219710"/>
                  </a:lnTo>
                  <a:lnTo>
                    <a:pt x="81280" y="194310"/>
                  </a:lnTo>
                  <a:lnTo>
                    <a:pt x="83820" y="198120"/>
                  </a:lnTo>
                  <a:lnTo>
                    <a:pt x="82550" y="171450"/>
                  </a:lnTo>
                  <a:cubicBezTo>
                    <a:pt x="81280" y="154940"/>
                    <a:pt x="80010" y="151130"/>
                    <a:pt x="77470" y="147320"/>
                  </a:cubicBezTo>
                  <a:cubicBezTo>
                    <a:pt x="76200" y="144780"/>
                    <a:pt x="73660" y="142240"/>
                    <a:pt x="72390" y="111760"/>
                  </a:cubicBezTo>
                  <a:lnTo>
                    <a:pt x="72390" y="109220"/>
                  </a:lnTo>
                  <a:cubicBezTo>
                    <a:pt x="69850" y="102870"/>
                    <a:pt x="71120" y="87630"/>
                    <a:pt x="72390" y="77470"/>
                  </a:cubicBezTo>
                  <a:lnTo>
                    <a:pt x="83820" y="78740"/>
                  </a:lnTo>
                  <a:lnTo>
                    <a:pt x="109220" y="81280"/>
                  </a:lnTo>
                  <a:cubicBezTo>
                    <a:pt x="129540" y="82550"/>
                    <a:pt x="148590" y="81280"/>
                    <a:pt x="163830" y="80010"/>
                  </a:cubicBezTo>
                  <a:lnTo>
                    <a:pt x="163830" y="83820"/>
                  </a:lnTo>
                  <a:lnTo>
                    <a:pt x="168910" y="86360"/>
                  </a:lnTo>
                  <a:lnTo>
                    <a:pt x="217170" y="82550"/>
                  </a:lnTo>
                  <a:cubicBezTo>
                    <a:pt x="261620" y="80010"/>
                    <a:pt x="269240" y="78740"/>
                    <a:pt x="314960" y="73660"/>
                  </a:cubicBezTo>
                  <a:cubicBezTo>
                    <a:pt x="346710" y="76200"/>
                    <a:pt x="377190" y="78740"/>
                    <a:pt x="408940" y="77470"/>
                  </a:cubicBezTo>
                  <a:cubicBezTo>
                    <a:pt x="419100" y="78740"/>
                    <a:pt x="431800" y="80010"/>
                    <a:pt x="448310" y="80010"/>
                  </a:cubicBezTo>
                  <a:lnTo>
                    <a:pt x="448310" y="77470"/>
                  </a:lnTo>
                  <a:lnTo>
                    <a:pt x="450850" y="77470"/>
                  </a:lnTo>
                  <a:cubicBezTo>
                    <a:pt x="452120" y="78740"/>
                    <a:pt x="453390" y="78740"/>
                    <a:pt x="454660" y="80010"/>
                  </a:cubicBezTo>
                  <a:lnTo>
                    <a:pt x="457200" y="80010"/>
                  </a:lnTo>
                  <a:cubicBezTo>
                    <a:pt x="468630" y="77470"/>
                    <a:pt x="481330" y="76200"/>
                    <a:pt x="496570" y="74930"/>
                  </a:cubicBezTo>
                  <a:lnTo>
                    <a:pt x="514350" y="82550"/>
                  </a:lnTo>
                  <a:lnTo>
                    <a:pt x="519430" y="78740"/>
                  </a:lnTo>
                  <a:lnTo>
                    <a:pt x="635000" y="85090"/>
                  </a:lnTo>
                  <a:cubicBezTo>
                    <a:pt x="652780" y="82550"/>
                    <a:pt x="670560" y="81280"/>
                    <a:pt x="687070" y="78740"/>
                  </a:cubicBezTo>
                  <a:cubicBezTo>
                    <a:pt x="712470" y="78740"/>
                    <a:pt x="736600" y="80010"/>
                    <a:pt x="762000" y="80010"/>
                  </a:cubicBezTo>
                  <a:lnTo>
                    <a:pt x="762000" y="85090"/>
                  </a:lnTo>
                  <a:lnTo>
                    <a:pt x="812800" y="81280"/>
                  </a:lnTo>
                  <a:cubicBezTo>
                    <a:pt x="821690" y="81280"/>
                    <a:pt x="830580" y="81280"/>
                    <a:pt x="840740" y="82550"/>
                  </a:cubicBezTo>
                  <a:lnTo>
                    <a:pt x="840740" y="85090"/>
                  </a:lnTo>
                  <a:cubicBezTo>
                    <a:pt x="868761" y="83820"/>
                    <a:pt x="895960" y="85090"/>
                    <a:pt x="928017" y="85090"/>
                  </a:cubicBezTo>
                  <a:lnTo>
                    <a:pt x="950360" y="85090"/>
                  </a:lnTo>
                  <a:lnTo>
                    <a:pt x="941617" y="80010"/>
                  </a:lnTo>
                  <a:cubicBezTo>
                    <a:pt x="947445" y="80010"/>
                    <a:pt x="951331" y="81280"/>
                    <a:pt x="956188" y="81280"/>
                  </a:cubicBezTo>
                  <a:cubicBezTo>
                    <a:pt x="959103" y="81280"/>
                    <a:pt x="962017" y="82550"/>
                    <a:pt x="964931" y="82550"/>
                  </a:cubicBezTo>
                  <a:lnTo>
                    <a:pt x="966874" y="82550"/>
                  </a:lnTo>
                  <a:cubicBezTo>
                    <a:pt x="969788" y="81280"/>
                    <a:pt x="973674" y="80010"/>
                    <a:pt x="975617" y="77470"/>
                  </a:cubicBezTo>
                  <a:lnTo>
                    <a:pt x="975617" y="78740"/>
                  </a:lnTo>
                  <a:cubicBezTo>
                    <a:pt x="997959" y="83820"/>
                    <a:pt x="1013502" y="82550"/>
                    <a:pt x="1026130" y="78740"/>
                  </a:cubicBezTo>
                  <a:lnTo>
                    <a:pt x="1028073" y="78740"/>
                  </a:lnTo>
                  <a:cubicBezTo>
                    <a:pt x="1074701" y="78740"/>
                    <a:pt x="1127158" y="78740"/>
                    <a:pt x="1138815" y="86360"/>
                  </a:cubicBezTo>
                  <a:lnTo>
                    <a:pt x="1140758" y="86360"/>
                  </a:lnTo>
                  <a:cubicBezTo>
                    <a:pt x="1158243" y="86360"/>
                    <a:pt x="1162129" y="86360"/>
                    <a:pt x="1163100" y="80010"/>
                  </a:cubicBezTo>
                  <a:lnTo>
                    <a:pt x="1170871" y="80010"/>
                  </a:lnTo>
                  <a:lnTo>
                    <a:pt x="1183500" y="83820"/>
                  </a:lnTo>
                  <a:lnTo>
                    <a:pt x="1195157" y="78740"/>
                  </a:lnTo>
                  <a:cubicBezTo>
                    <a:pt x="1200985" y="78740"/>
                    <a:pt x="1206814" y="78740"/>
                    <a:pt x="1210700" y="80010"/>
                  </a:cubicBezTo>
                  <a:lnTo>
                    <a:pt x="1210700" y="88900"/>
                  </a:lnTo>
                  <a:cubicBezTo>
                    <a:pt x="1234985" y="91440"/>
                    <a:pt x="1270927" y="90170"/>
                    <a:pt x="1297156" y="88900"/>
                  </a:cubicBezTo>
                  <a:cubicBezTo>
                    <a:pt x="1308813" y="88900"/>
                    <a:pt x="1319498" y="87630"/>
                    <a:pt x="1325327" y="87630"/>
                  </a:cubicBezTo>
                  <a:lnTo>
                    <a:pt x="1325327" y="85090"/>
                  </a:lnTo>
                  <a:lnTo>
                    <a:pt x="1404983" y="85090"/>
                  </a:lnTo>
                  <a:lnTo>
                    <a:pt x="1404983" y="87630"/>
                  </a:lnTo>
                  <a:cubicBezTo>
                    <a:pt x="1407897" y="86360"/>
                    <a:pt x="1410811" y="86360"/>
                    <a:pt x="1412754" y="85090"/>
                  </a:cubicBezTo>
                  <a:lnTo>
                    <a:pt x="1438983" y="85090"/>
                  </a:lnTo>
                  <a:cubicBezTo>
                    <a:pt x="1507953" y="85090"/>
                    <a:pt x="1579838" y="85090"/>
                    <a:pt x="1642980" y="81280"/>
                  </a:cubicBezTo>
                  <a:lnTo>
                    <a:pt x="1646866" y="81280"/>
                  </a:lnTo>
                  <a:cubicBezTo>
                    <a:pt x="1653666" y="81280"/>
                    <a:pt x="1659494" y="80010"/>
                    <a:pt x="1666294" y="80010"/>
                  </a:cubicBezTo>
                  <a:lnTo>
                    <a:pt x="1699322" y="77470"/>
                  </a:lnTo>
                  <a:lnTo>
                    <a:pt x="1692522" y="74930"/>
                  </a:lnTo>
                  <a:lnTo>
                    <a:pt x="1707094" y="74930"/>
                  </a:lnTo>
                  <a:cubicBezTo>
                    <a:pt x="1711951" y="78740"/>
                    <a:pt x="1720693" y="81280"/>
                    <a:pt x="1726522" y="83820"/>
                  </a:cubicBezTo>
                  <a:lnTo>
                    <a:pt x="1727493" y="77470"/>
                  </a:lnTo>
                  <a:lnTo>
                    <a:pt x="1728465" y="82550"/>
                  </a:lnTo>
                  <a:cubicBezTo>
                    <a:pt x="1731379" y="81280"/>
                    <a:pt x="1749836" y="82550"/>
                    <a:pt x="1765379" y="82550"/>
                  </a:cubicBezTo>
                  <a:lnTo>
                    <a:pt x="1810064" y="82550"/>
                  </a:lnTo>
                  <a:lnTo>
                    <a:pt x="1810064" y="78740"/>
                  </a:lnTo>
                  <a:cubicBezTo>
                    <a:pt x="1813950" y="78740"/>
                    <a:pt x="1816864" y="78740"/>
                    <a:pt x="1820750" y="77470"/>
                  </a:cubicBezTo>
                  <a:lnTo>
                    <a:pt x="1821721" y="77470"/>
                  </a:lnTo>
                  <a:cubicBezTo>
                    <a:pt x="1832406" y="76200"/>
                    <a:pt x="1844063" y="74930"/>
                    <a:pt x="1857663" y="73660"/>
                  </a:cubicBezTo>
                  <a:cubicBezTo>
                    <a:pt x="1856692" y="74930"/>
                    <a:pt x="1856692" y="76200"/>
                    <a:pt x="1855720" y="77470"/>
                  </a:cubicBezTo>
                  <a:cubicBezTo>
                    <a:pt x="1854749" y="83820"/>
                    <a:pt x="1860578" y="87630"/>
                    <a:pt x="1863492" y="88900"/>
                  </a:cubicBezTo>
                  <a:lnTo>
                    <a:pt x="1865435" y="88900"/>
                  </a:lnTo>
                  <a:cubicBezTo>
                    <a:pt x="1891663" y="90170"/>
                    <a:pt x="1896520" y="88900"/>
                    <a:pt x="1900406" y="85090"/>
                  </a:cubicBezTo>
                  <a:cubicBezTo>
                    <a:pt x="1901377" y="83820"/>
                    <a:pt x="1903320" y="82550"/>
                    <a:pt x="1925662" y="83820"/>
                  </a:cubicBezTo>
                  <a:lnTo>
                    <a:pt x="1927605" y="83820"/>
                  </a:lnTo>
                  <a:cubicBezTo>
                    <a:pt x="1930520" y="82550"/>
                    <a:pt x="1932462" y="81280"/>
                    <a:pt x="1933434" y="80010"/>
                  </a:cubicBezTo>
                  <a:cubicBezTo>
                    <a:pt x="1958691" y="78740"/>
                    <a:pt x="1967433" y="77470"/>
                    <a:pt x="1974233" y="76200"/>
                  </a:cubicBezTo>
                  <a:lnTo>
                    <a:pt x="1998519" y="78740"/>
                  </a:lnTo>
                  <a:cubicBezTo>
                    <a:pt x="2007262" y="80010"/>
                    <a:pt x="2012119" y="80010"/>
                    <a:pt x="2015033" y="81280"/>
                  </a:cubicBezTo>
                  <a:lnTo>
                    <a:pt x="2015033" y="90170"/>
                  </a:lnTo>
                  <a:lnTo>
                    <a:pt x="2130631" y="92710"/>
                  </a:lnTo>
                  <a:lnTo>
                    <a:pt x="2126746" y="91440"/>
                  </a:lnTo>
                  <a:cubicBezTo>
                    <a:pt x="2134517" y="90170"/>
                    <a:pt x="2150060" y="87630"/>
                    <a:pt x="2160745" y="87630"/>
                  </a:cubicBezTo>
                  <a:cubicBezTo>
                    <a:pt x="2184059" y="85090"/>
                    <a:pt x="2193774" y="83820"/>
                    <a:pt x="2197806" y="81280"/>
                  </a:cubicBezTo>
                  <a:lnTo>
                    <a:pt x="2207966" y="81280"/>
                  </a:lnTo>
                  <a:lnTo>
                    <a:pt x="2210506" y="85090"/>
                  </a:lnTo>
                  <a:lnTo>
                    <a:pt x="2210506" y="63500"/>
                  </a:lnTo>
                  <a:lnTo>
                    <a:pt x="2213046" y="63500"/>
                  </a:lnTo>
                  <a:lnTo>
                    <a:pt x="2211775" y="85090"/>
                  </a:lnTo>
                  <a:lnTo>
                    <a:pt x="2215585" y="83820"/>
                  </a:lnTo>
                  <a:cubicBezTo>
                    <a:pt x="2221935" y="82550"/>
                    <a:pt x="2247335" y="81280"/>
                    <a:pt x="2274006" y="80010"/>
                  </a:cubicBezTo>
                  <a:lnTo>
                    <a:pt x="2274006" y="85090"/>
                  </a:lnTo>
                  <a:cubicBezTo>
                    <a:pt x="2298135" y="86360"/>
                    <a:pt x="2318456" y="85090"/>
                    <a:pt x="2338775" y="82550"/>
                  </a:cubicBezTo>
                  <a:cubicBezTo>
                    <a:pt x="2365446" y="80010"/>
                    <a:pt x="2392116" y="77470"/>
                    <a:pt x="2428946" y="82550"/>
                  </a:cubicBezTo>
                  <a:cubicBezTo>
                    <a:pt x="2437835" y="82550"/>
                    <a:pt x="2450535" y="85090"/>
                    <a:pt x="2463235" y="86360"/>
                  </a:cubicBezTo>
                  <a:cubicBezTo>
                    <a:pt x="2491175" y="90170"/>
                    <a:pt x="2501335" y="91440"/>
                    <a:pt x="2506416" y="86360"/>
                  </a:cubicBezTo>
                  <a:lnTo>
                    <a:pt x="2507685" y="85090"/>
                  </a:lnTo>
                  <a:cubicBezTo>
                    <a:pt x="2515306" y="85090"/>
                    <a:pt x="2522925" y="85090"/>
                    <a:pt x="2531816" y="83820"/>
                  </a:cubicBezTo>
                  <a:cubicBezTo>
                    <a:pt x="2554675" y="82550"/>
                    <a:pt x="2577535" y="81280"/>
                    <a:pt x="2604206" y="85090"/>
                  </a:cubicBezTo>
                  <a:lnTo>
                    <a:pt x="2606746" y="85090"/>
                  </a:lnTo>
                  <a:cubicBezTo>
                    <a:pt x="2608016" y="85090"/>
                    <a:pt x="2609285" y="85090"/>
                    <a:pt x="2609285" y="83820"/>
                  </a:cubicBezTo>
                  <a:lnTo>
                    <a:pt x="2623256" y="86360"/>
                  </a:lnTo>
                  <a:cubicBezTo>
                    <a:pt x="2635956" y="88900"/>
                    <a:pt x="2658816" y="87630"/>
                    <a:pt x="2679135" y="86360"/>
                  </a:cubicBezTo>
                  <a:cubicBezTo>
                    <a:pt x="2689296" y="86360"/>
                    <a:pt x="2700725" y="85090"/>
                    <a:pt x="2707075" y="85090"/>
                  </a:cubicBezTo>
                  <a:lnTo>
                    <a:pt x="2708346" y="90170"/>
                  </a:lnTo>
                  <a:cubicBezTo>
                    <a:pt x="2729935" y="83820"/>
                    <a:pt x="2756606" y="83820"/>
                    <a:pt x="2787085" y="85090"/>
                  </a:cubicBezTo>
                  <a:cubicBezTo>
                    <a:pt x="2811216" y="86360"/>
                    <a:pt x="2839156" y="86360"/>
                    <a:pt x="2868366" y="83820"/>
                  </a:cubicBezTo>
                  <a:lnTo>
                    <a:pt x="2864556" y="87630"/>
                  </a:lnTo>
                  <a:lnTo>
                    <a:pt x="2887416" y="85090"/>
                  </a:lnTo>
                  <a:cubicBezTo>
                    <a:pt x="2889956" y="85090"/>
                    <a:pt x="2892496" y="85090"/>
                    <a:pt x="2896306" y="83820"/>
                  </a:cubicBezTo>
                  <a:lnTo>
                    <a:pt x="2897575" y="90170"/>
                  </a:lnTo>
                  <a:cubicBezTo>
                    <a:pt x="2914085" y="88900"/>
                    <a:pt x="2930596" y="87630"/>
                    <a:pt x="2952185" y="88900"/>
                  </a:cubicBezTo>
                  <a:lnTo>
                    <a:pt x="2955996" y="88900"/>
                  </a:lnTo>
                  <a:lnTo>
                    <a:pt x="2966156" y="90170"/>
                  </a:lnTo>
                  <a:lnTo>
                    <a:pt x="2966156" y="109220"/>
                  </a:lnTo>
                  <a:lnTo>
                    <a:pt x="2978856" y="109220"/>
                  </a:lnTo>
                  <a:lnTo>
                    <a:pt x="2978856" y="115570"/>
                  </a:lnTo>
                  <a:cubicBezTo>
                    <a:pt x="2977585" y="129540"/>
                    <a:pt x="2976316" y="138430"/>
                    <a:pt x="2973775" y="148590"/>
                  </a:cubicBezTo>
                  <a:lnTo>
                    <a:pt x="2973775" y="151130"/>
                  </a:lnTo>
                  <a:cubicBezTo>
                    <a:pt x="2968696" y="176530"/>
                    <a:pt x="2964885" y="201930"/>
                    <a:pt x="2966156" y="271780"/>
                  </a:cubicBezTo>
                  <a:lnTo>
                    <a:pt x="2969966" y="271780"/>
                  </a:lnTo>
                  <a:cubicBezTo>
                    <a:pt x="2968696" y="293370"/>
                    <a:pt x="2967425" y="311150"/>
                    <a:pt x="2964885" y="321310"/>
                  </a:cubicBezTo>
                  <a:cubicBezTo>
                    <a:pt x="2964885" y="369570"/>
                    <a:pt x="2966156" y="372110"/>
                    <a:pt x="2972506" y="372110"/>
                  </a:cubicBezTo>
                  <a:cubicBezTo>
                    <a:pt x="2972506" y="384810"/>
                    <a:pt x="2973775" y="394970"/>
                    <a:pt x="2976316" y="407670"/>
                  </a:cubicBezTo>
                  <a:cubicBezTo>
                    <a:pt x="2977585" y="417830"/>
                    <a:pt x="2980125" y="429260"/>
                    <a:pt x="2980125" y="443230"/>
                  </a:cubicBezTo>
                  <a:lnTo>
                    <a:pt x="2975046" y="443230"/>
                  </a:lnTo>
                  <a:lnTo>
                    <a:pt x="2975046" y="449580"/>
                  </a:lnTo>
                  <a:cubicBezTo>
                    <a:pt x="2972506" y="513080"/>
                    <a:pt x="2976316" y="520700"/>
                    <a:pt x="2980125" y="528320"/>
                  </a:cubicBezTo>
                  <a:cubicBezTo>
                    <a:pt x="2981396" y="530860"/>
                    <a:pt x="2982666" y="534670"/>
                    <a:pt x="2983935" y="544830"/>
                  </a:cubicBezTo>
                  <a:lnTo>
                    <a:pt x="2975046" y="546100"/>
                  </a:lnTo>
                  <a:close/>
                  <a:moveTo>
                    <a:pt x="2978856" y="756920"/>
                  </a:moveTo>
                  <a:lnTo>
                    <a:pt x="2976316" y="751840"/>
                  </a:lnTo>
                  <a:lnTo>
                    <a:pt x="2977586" y="745490"/>
                  </a:lnTo>
                  <a:cubicBezTo>
                    <a:pt x="2978856" y="750570"/>
                    <a:pt x="2978856" y="754380"/>
                    <a:pt x="2978856" y="756920"/>
                  </a:cubicBezTo>
                  <a:close/>
                  <a:moveTo>
                    <a:pt x="73660" y="963930"/>
                  </a:moveTo>
                  <a:lnTo>
                    <a:pt x="76200" y="969010"/>
                  </a:lnTo>
                  <a:lnTo>
                    <a:pt x="74930" y="975360"/>
                  </a:lnTo>
                  <a:cubicBezTo>
                    <a:pt x="73660" y="971550"/>
                    <a:pt x="73660" y="967740"/>
                    <a:pt x="73660" y="963930"/>
                  </a:cubicBezTo>
                  <a:close/>
                  <a:moveTo>
                    <a:pt x="3014416" y="628650"/>
                  </a:moveTo>
                  <a:lnTo>
                    <a:pt x="3014416" y="619760"/>
                  </a:lnTo>
                  <a:cubicBezTo>
                    <a:pt x="3014416" y="623570"/>
                    <a:pt x="3015685" y="626110"/>
                    <a:pt x="3015685" y="628650"/>
                  </a:cubicBezTo>
                  <a:lnTo>
                    <a:pt x="3014416" y="628650"/>
                  </a:lnTo>
                  <a:close/>
                  <a:moveTo>
                    <a:pt x="3043626" y="859168"/>
                  </a:moveTo>
                  <a:lnTo>
                    <a:pt x="3039816" y="859168"/>
                  </a:lnTo>
                  <a:cubicBezTo>
                    <a:pt x="3041085" y="859168"/>
                    <a:pt x="3042356" y="859168"/>
                    <a:pt x="3043626" y="859168"/>
                  </a:cubicBezTo>
                  <a:close/>
                </a:path>
              </a:pathLst>
            </a:custGeom>
            <a:solidFill>
              <a:srgbClr val="5F1A1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7543800"/>
            <a:ext cx="2854393" cy="35761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067664">
            <a:off x="2710955" y="5827752"/>
            <a:ext cx="2723110" cy="76927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74692" y="468112"/>
            <a:ext cx="14621004" cy="2846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5314">
                <a:solidFill>
                  <a:srgbClr val="000000"/>
                </a:solidFill>
                <a:latin typeface="Canva Sans Bold"/>
              </a:rPr>
              <a:t>Военные действия на польско-советском фронте в 1920-м году </a:t>
            </a:r>
          </a:p>
          <a:p>
            <a:pPr algn="ctr">
              <a:lnSpc>
                <a:spcPts val="744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673123" y="2705804"/>
            <a:ext cx="9106679" cy="412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1"/>
              </a:lnSpc>
            </a:pPr>
            <a:r>
              <a:rPr lang="en-US" sz="3365">
                <a:solidFill>
                  <a:srgbClr val="000000"/>
                </a:solidFill>
                <a:latin typeface="Open Sans"/>
              </a:rPr>
              <a:t>Польские войска начали новое наступление в пределах Беларуси. Ю. Пилсудскому удалось создать пятикратное превосходство над войсками красной армии</a:t>
            </a:r>
          </a:p>
          <a:p>
            <a:pPr>
              <a:lnSpc>
                <a:spcPts val="4711"/>
              </a:lnSpc>
            </a:pPr>
            <a:endParaRPr/>
          </a:p>
          <a:p>
            <a:pPr>
              <a:lnSpc>
                <a:spcPts val="4711"/>
              </a:lnSpc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82">
            <a:off x="10067868" y="7051945"/>
            <a:ext cx="2770632" cy="7827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293138" y="7002529"/>
            <a:ext cx="5992631" cy="188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над советской властью нависла серьезная опасность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68836" y="2801799"/>
            <a:ext cx="6619164" cy="334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Красная армия смогла остановить Польская наступление, а в июле 1920 г. перейти в контрнаступление.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"/>
              </a:rPr>
              <a:t>В результате его были освобождён Минск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9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8836" y="353695"/>
            <a:ext cx="8271421" cy="67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anva Sans Bold"/>
              </a:rPr>
              <a:t>Август 1920</a:t>
            </a:r>
            <a:r>
              <a:rPr lang="en-US" sz="3800">
                <a:solidFill>
                  <a:srgbClr val="000000"/>
                </a:solidFill>
                <a:latin typeface="Canva Sans"/>
              </a:rPr>
              <a:t> освобождён Брест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453762"/>
            <a:ext cx="17946806" cy="800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anva Sans"/>
              </a:rPr>
              <a:t>советские войска двинулись дальше на запад на территорию Польши с целью распространения мировой </a:t>
            </a:r>
            <a:r>
              <a:rPr lang="en-US" sz="3800">
                <a:solidFill>
                  <a:srgbClr val="000000"/>
                </a:solidFill>
                <a:latin typeface="Canva Sans Bold"/>
              </a:rPr>
              <a:t>пролетарской революции</a:t>
            </a:r>
            <a:r>
              <a:rPr lang="en-US" sz="3800">
                <a:solidFill>
                  <a:srgbClr val="000000"/>
                </a:solidFill>
                <a:latin typeface="Canva Sans"/>
              </a:rPr>
              <a:t> </a:t>
            </a:r>
          </a:p>
          <a:p>
            <a:pPr>
              <a:lnSpc>
                <a:spcPts val="5320"/>
              </a:lnSpc>
            </a:pPr>
            <a:endParaRPr/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anva Sans"/>
              </a:rPr>
              <a:t>войска красной армии под руководством </a:t>
            </a:r>
            <a:r>
              <a:rPr lang="en-US" sz="3800">
                <a:solidFill>
                  <a:srgbClr val="000000"/>
                </a:solidFill>
                <a:latin typeface="Canva Sans Bold"/>
              </a:rPr>
              <a:t>М. Н. Тухачевского</a:t>
            </a:r>
            <a:r>
              <a:rPr lang="en-US" sz="3800">
                <a:solidFill>
                  <a:srgbClr val="000000"/>
                </a:solidFill>
                <a:latin typeface="Canva Sans"/>
              </a:rPr>
              <a:t> дошли до окрестностей Варшавы. </a:t>
            </a:r>
          </a:p>
          <a:p>
            <a:pPr>
              <a:lnSpc>
                <a:spcPts val="5320"/>
              </a:lnSpc>
            </a:pPr>
            <a:endParaRPr/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anva Sans"/>
              </a:rPr>
              <a:t>Из-за недостатка </a:t>
            </a:r>
            <a:r>
              <a:rPr lang="en-US" sz="3800">
                <a:solidFill>
                  <a:srgbClr val="000000"/>
                </a:solidFill>
                <a:latin typeface="Canva Sans Bold"/>
              </a:rPr>
              <a:t>сил</a:t>
            </a:r>
            <a:r>
              <a:rPr lang="en-US" sz="3800">
                <a:solidFill>
                  <a:srgbClr val="000000"/>
                </a:solidFill>
                <a:latin typeface="Canva Sans"/>
              </a:rPr>
              <a:t>,  </a:t>
            </a:r>
            <a:r>
              <a:rPr lang="en-US" sz="3800">
                <a:solidFill>
                  <a:srgbClr val="000000"/>
                </a:solidFill>
                <a:latin typeface="Canva Sans Bold"/>
              </a:rPr>
              <a:t>ресурсов</a:t>
            </a:r>
            <a:r>
              <a:rPr lang="en-US" sz="3800">
                <a:solidFill>
                  <a:srgbClr val="000000"/>
                </a:solidFill>
                <a:latin typeface="Canva Sans"/>
              </a:rPr>
              <a:t>, нескоординированность действий, а также </a:t>
            </a:r>
            <a:r>
              <a:rPr lang="en-US" sz="3800">
                <a:solidFill>
                  <a:srgbClr val="000000"/>
                </a:solidFill>
                <a:latin typeface="Canva Sans Bold"/>
              </a:rPr>
              <a:t>негативной реакции</a:t>
            </a:r>
            <a:r>
              <a:rPr lang="en-US" sz="3800">
                <a:solidFill>
                  <a:srgbClr val="000000"/>
                </a:solidFill>
                <a:latin typeface="Canva Sans"/>
              </a:rPr>
              <a:t> польского населения войско красной армии потерпели поражение.</a:t>
            </a:r>
          </a:p>
          <a:p>
            <a:pPr>
              <a:lnSpc>
                <a:spcPts val="5320"/>
              </a:lnSpc>
            </a:pPr>
            <a:endParaRPr/>
          </a:p>
          <a:p>
            <a:pPr marL="820427" lvl="1" indent="-410214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anva Sans"/>
              </a:rPr>
              <a:t>Под угрозой окружения они вынуждены были</a:t>
            </a:r>
            <a:r>
              <a:rPr lang="en-US" sz="3800">
                <a:solidFill>
                  <a:srgbClr val="000000"/>
                </a:solidFill>
                <a:latin typeface="Canva Sans Bold"/>
              </a:rPr>
              <a:t> с большими потерями</a:t>
            </a:r>
          </a:p>
          <a:p>
            <a:pPr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Canva Sans Bold"/>
              </a:rPr>
              <a:t>       отступить</a:t>
            </a:r>
            <a:r>
              <a:rPr lang="en-US" sz="3800">
                <a:solidFill>
                  <a:srgbClr val="000000"/>
                </a:solidFill>
                <a:latin typeface="Canva Sans"/>
              </a:rPr>
              <a:t> с территории не только Польши, но и западной Беларуси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Произвольный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Vintage Rotter</vt:lpstr>
      <vt:lpstr>Frunchy Sage</vt:lpstr>
      <vt:lpstr>Open Sans Italics</vt:lpstr>
      <vt:lpstr>Open Sans</vt:lpstr>
      <vt:lpstr>Open Sans Bold Italics</vt:lpstr>
      <vt:lpstr>Open Sans Bold</vt:lpstr>
      <vt:lpstr>Calibri</vt:lpstr>
      <vt:lpstr>Canva Sans Bold</vt:lpstr>
      <vt:lpstr>Canva Sans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Red and Beige Vintage Illustration History Report Presentation</dc:title>
  <cp:lastModifiedBy>учитель</cp:lastModifiedBy>
  <cp:revision>1</cp:revision>
  <dcterms:created xsi:type="dcterms:W3CDTF">2006-08-16T00:00:00Z</dcterms:created>
  <dcterms:modified xsi:type="dcterms:W3CDTF">2022-10-25T06:32:09Z</dcterms:modified>
  <dc:identifier>DAFP86f8cRA</dc:identifier>
</cp:coreProperties>
</file>