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F97D5E-FF9E-4390-A474-E9E842DE91B7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BY"/>
        </a:p>
      </dgm:t>
    </dgm:pt>
    <dgm:pt modelId="{C8312B01-9E86-4564-90AC-AD096F146D57}">
      <dgm:prSet phldrT="[Текст]"/>
      <dgm:spPr/>
      <dgm:t>
        <a:bodyPr/>
        <a:lstStyle/>
        <a:p>
          <a:r>
            <a:rPr lang="ru-RU" dirty="0"/>
            <a:t>Восток</a:t>
          </a:r>
          <a:endParaRPr lang="ru-BY" dirty="0"/>
        </a:p>
      </dgm:t>
    </dgm:pt>
    <dgm:pt modelId="{8D0B9CC1-F8B3-427C-B6DF-6D1391477607}" type="parTrans" cxnId="{7FC21BBF-9DA1-4A42-9C49-74844FA3D891}">
      <dgm:prSet/>
      <dgm:spPr/>
      <dgm:t>
        <a:bodyPr/>
        <a:lstStyle/>
        <a:p>
          <a:endParaRPr lang="ru-BY"/>
        </a:p>
      </dgm:t>
    </dgm:pt>
    <dgm:pt modelId="{06758552-CDE8-4E43-9C78-33ADBFCBAE15}" type="sibTrans" cxnId="{7FC21BBF-9DA1-4A42-9C49-74844FA3D891}">
      <dgm:prSet/>
      <dgm:spPr/>
      <dgm:t>
        <a:bodyPr/>
        <a:lstStyle/>
        <a:p>
          <a:endParaRPr lang="ru-BY"/>
        </a:p>
      </dgm:t>
    </dgm:pt>
    <dgm:pt modelId="{AE3B0611-348A-43E7-859B-6F207F09C6B8}">
      <dgm:prSet phldrT="[Текст]"/>
      <dgm:spPr/>
      <dgm:t>
        <a:bodyPr/>
        <a:lstStyle/>
        <a:p>
          <a:r>
            <a:rPr lang="ru-RU" dirty="0"/>
            <a:t>КИТАЙ</a:t>
          </a:r>
          <a:endParaRPr lang="ru-BY" dirty="0"/>
        </a:p>
      </dgm:t>
    </dgm:pt>
    <dgm:pt modelId="{974D93D9-D15D-42B0-B8D5-53A9F4474DFE}" type="parTrans" cxnId="{84EAE12D-58F7-46BF-9A2B-96B3E3E6DE6A}">
      <dgm:prSet/>
      <dgm:spPr/>
      <dgm:t>
        <a:bodyPr/>
        <a:lstStyle/>
        <a:p>
          <a:endParaRPr lang="ru-BY"/>
        </a:p>
      </dgm:t>
    </dgm:pt>
    <dgm:pt modelId="{53BC5C8D-1D64-40FC-9087-130A5191B481}" type="sibTrans" cxnId="{84EAE12D-58F7-46BF-9A2B-96B3E3E6DE6A}">
      <dgm:prSet/>
      <dgm:spPr/>
      <dgm:t>
        <a:bodyPr/>
        <a:lstStyle/>
        <a:p>
          <a:endParaRPr lang="ru-BY"/>
        </a:p>
      </dgm:t>
    </dgm:pt>
    <dgm:pt modelId="{E46AECA2-95A4-4343-AD37-149B625BCF8A}">
      <dgm:prSet phldrT="[Текст]"/>
      <dgm:spPr/>
      <dgm:t>
        <a:bodyPr/>
        <a:lstStyle/>
        <a:p>
          <a:r>
            <a:rPr lang="ru-RU" dirty="0"/>
            <a:t>ИНДИЯ</a:t>
          </a:r>
          <a:endParaRPr lang="ru-BY" dirty="0"/>
        </a:p>
      </dgm:t>
    </dgm:pt>
    <dgm:pt modelId="{E01D7389-1905-4A7D-8EC2-35BB82A6480B}" type="parTrans" cxnId="{9BB4B61D-8B1C-4C9C-8EF3-EC58A274F38F}">
      <dgm:prSet/>
      <dgm:spPr/>
      <dgm:t>
        <a:bodyPr/>
        <a:lstStyle/>
        <a:p>
          <a:endParaRPr lang="ru-BY"/>
        </a:p>
      </dgm:t>
    </dgm:pt>
    <dgm:pt modelId="{FB456F5B-7666-438E-B3C0-13F9F3129D21}" type="sibTrans" cxnId="{9BB4B61D-8B1C-4C9C-8EF3-EC58A274F38F}">
      <dgm:prSet/>
      <dgm:spPr/>
      <dgm:t>
        <a:bodyPr/>
        <a:lstStyle/>
        <a:p>
          <a:endParaRPr lang="ru-BY"/>
        </a:p>
      </dgm:t>
    </dgm:pt>
    <dgm:pt modelId="{FB4FF718-0F4A-44C9-B450-BD400F11961B}">
      <dgm:prSet phldrT="[Текст]"/>
      <dgm:spPr/>
      <dgm:t>
        <a:bodyPr/>
        <a:lstStyle/>
        <a:p>
          <a:r>
            <a:rPr lang="ru-RU" dirty="0"/>
            <a:t>АРАБСКИЙ ХАЛИФАТ</a:t>
          </a:r>
          <a:endParaRPr lang="ru-BY" dirty="0"/>
        </a:p>
      </dgm:t>
    </dgm:pt>
    <dgm:pt modelId="{4E4FEF5C-7F40-4E4F-B41B-58BCF5B829FD}" type="parTrans" cxnId="{3732E7BF-D28D-43F4-9770-5C90DDC2CD04}">
      <dgm:prSet/>
      <dgm:spPr/>
      <dgm:t>
        <a:bodyPr/>
        <a:lstStyle/>
        <a:p>
          <a:endParaRPr lang="ru-BY"/>
        </a:p>
      </dgm:t>
    </dgm:pt>
    <dgm:pt modelId="{DBA748CF-15D1-4784-A998-28B7FF9701EB}" type="sibTrans" cxnId="{3732E7BF-D28D-43F4-9770-5C90DDC2CD04}">
      <dgm:prSet/>
      <dgm:spPr/>
      <dgm:t>
        <a:bodyPr/>
        <a:lstStyle/>
        <a:p>
          <a:endParaRPr lang="ru-BY"/>
        </a:p>
      </dgm:t>
    </dgm:pt>
    <dgm:pt modelId="{2D438558-0D4A-4E6A-B223-029137C65F20}">
      <dgm:prSet phldrT="[Текст]"/>
      <dgm:spPr/>
      <dgm:t>
        <a:bodyPr/>
        <a:lstStyle/>
        <a:p>
          <a:r>
            <a:rPr lang="ru-RU" dirty="0"/>
            <a:t>ЯПОНИЯ</a:t>
          </a:r>
          <a:endParaRPr lang="ru-BY" dirty="0"/>
        </a:p>
      </dgm:t>
    </dgm:pt>
    <dgm:pt modelId="{FF03DE08-ABA0-4815-B219-0E0A9D7E2B78}" type="parTrans" cxnId="{4FB4A4E7-7380-4C49-83C7-455B44728283}">
      <dgm:prSet/>
      <dgm:spPr/>
      <dgm:t>
        <a:bodyPr/>
        <a:lstStyle/>
        <a:p>
          <a:endParaRPr lang="ru-BY"/>
        </a:p>
      </dgm:t>
    </dgm:pt>
    <dgm:pt modelId="{103E03E6-A63D-468E-8511-952D1E689DF1}" type="sibTrans" cxnId="{4FB4A4E7-7380-4C49-83C7-455B44728283}">
      <dgm:prSet/>
      <dgm:spPr/>
      <dgm:t>
        <a:bodyPr/>
        <a:lstStyle/>
        <a:p>
          <a:endParaRPr lang="ru-BY"/>
        </a:p>
      </dgm:t>
    </dgm:pt>
    <dgm:pt modelId="{CA9EC50A-DEB7-4689-8056-8614036CB425}" type="pres">
      <dgm:prSet presAssocID="{A1F97D5E-FF9E-4390-A474-E9E842DE91B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6B1A2C-244C-47CC-8B7A-7A9EB027E9D9}" type="pres">
      <dgm:prSet presAssocID="{C8312B01-9E86-4564-90AC-AD096F146D57}" presName="centerShape" presStyleLbl="node0" presStyleIdx="0" presStyleCnt="1" custScaleX="114809" custScaleY="80131"/>
      <dgm:spPr/>
    </dgm:pt>
    <dgm:pt modelId="{D1D0E226-81DD-46B5-B9E3-C52E5217FD94}" type="pres">
      <dgm:prSet presAssocID="{974D93D9-D15D-42B0-B8D5-53A9F4474DFE}" presName="parTrans" presStyleLbl="sibTrans2D1" presStyleIdx="0" presStyleCnt="4"/>
      <dgm:spPr/>
    </dgm:pt>
    <dgm:pt modelId="{D15D2AFE-40B5-41A0-B1E3-BCAE9BBE63C3}" type="pres">
      <dgm:prSet presAssocID="{974D93D9-D15D-42B0-B8D5-53A9F4474DFE}" presName="connectorText" presStyleLbl="sibTrans2D1" presStyleIdx="0" presStyleCnt="4"/>
      <dgm:spPr/>
    </dgm:pt>
    <dgm:pt modelId="{C8A6151D-8727-4E3E-AAC1-27E2071FE106}" type="pres">
      <dgm:prSet presAssocID="{AE3B0611-348A-43E7-859B-6F207F09C6B8}" presName="node" presStyleLbl="node1" presStyleIdx="0" presStyleCnt="4" custScaleX="150088" custScaleY="149362">
        <dgm:presLayoutVars>
          <dgm:bulletEnabled val="1"/>
        </dgm:presLayoutVars>
      </dgm:prSet>
      <dgm:spPr/>
    </dgm:pt>
    <dgm:pt modelId="{D346F515-6C30-477E-9FCB-96F5E1D9A716}" type="pres">
      <dgm:prSet presAssocID="{E01D7389-1905-4A7D-8EC2-35BB82A6480B}" presName="parTrans" presStyleLbl="sibTrans2D1" presStyleIdx="1" presStyleCnt="4"/>
      <dgm:spPr/>
    </dgm:pt>
    <dgm:pt modelId="{B49C7E50-8ECE-4746-9290-9B3D8162C53E}" type="pres">
      <dgm:prSet presAssocID="{E01D7389-1905-4A7D-8EC2-35BB82A6480B}" presName="connectorText" presStyleLbl="sibTrans2D1" presStyleIdx="1" presStyleCnt="4"/>
      <dgm:spPr/>
    </dgm:pt>
    <dgm:pt modelId="{38C58A3E-B0F4-4607-BFFC-447378593BB9}" type="pres">
      <dgm:prSet presAssocID="{E46AECA2-95A4-4343-AD37-149B625BCF8A}" presName="node" presStyleLbl="node1" presStyleIdx="1" presStyleCnt="4" custScaleX="141385" custScaleY="135593" custRadScaleRad="118286" custRadScaleInc="-2364">
        <dgm:presLayoutVars>
          <dgm:bulletEnabled val="1"/>
        </dgm:presLayoutVars>
      </dgm:prSet>
      <dgm:spPr/>
    </dgm:pt>
    <dgm:pt modelId="{23E09ADE-F1B1-4ECE-A209-1E0A671E54A4}" type="pres">
      <dgm:prSet presAssocID="{4E4FEF5C-7F40-4E4F-B41B-58BCF5B829FD}" presName="parTrans" presStyleLbl="sibTrans2D1" presStyleIdx="2" presStyleCnt="4"/>
      <dgm:spPr/>
    </dgm:pt>
    <dgm:pt modelId="{63B98D5F-24C3-4030-8333-81A314D4B27A}" type="pres">
      <dgm:prSet presAssocID="{4E4FEF5C-7F40-4E4F-B41B-58BCF5B829FD}" presName="connectorText" presStyleLbl="sibTrans2D1" presStyleIdx="2" presStyleCnt="4"/>
      <dgm:spPr/>
    </dgm:pt>
    <dgm:pt modelId="{8D63F5C3-47C9-4EEF-B875-45CE3B98019A}" type="pres">
      <dgm:prSet presAssocID="{FB4FF718-0F4A-44C9-B450-BD400F11961B}" presName="node" presStyleLbl="node1" presStyleIdx="2" presStyleCnt="4" custScaleX="139780" custScaleY="126024">
        <dgm:presLayoutVars>
          <dgm:bulletEnabled val="1"/>
        </dgm:presLayoutVars>
      </dgm:prSet>
      <dgm:spPr/>
    </dgm:pt>
    <dgm:pt modelId="{B67313E8-64FF-44EF-8FF2-C6C60376F760}" type="pres">
      <dgm:prSet presAssocID="{FF03DE08-ABA0-4815-B219-0E0A9D7E2B78}" presName="parTrans" presStyleLbl="sibTrans2D1" presStyleIdx="3" presStyleCnt="4"/>
      <dgm:spPr/>
    </dgm:pt>
    <dgm:pt modelId="{4FF461DE-1E94-4FE2-B3E7-E17AD01E6B57}" type="pres">
      <dgm:prSet presAssocID="{FF03DE08-ABA0-4815-B219-0E0A9D7E2B78}" presName="connectorText" presStyleLbl="sibTrans2D1" presStyleIdx="3" presStyleCnt="4"/>
      <dgm:spPr/>
    </dgm:pt>
    <dgm:pt modelId="{47F4DE99-C85A-45AC-A7B9-7A630BC48A6D}" type="pres">
      <dgm:prSet presAssocID="{2D438558-0D4A-4E6A-B223-029137C65F20}" presName="node" presStyleLbl="node1" presStyleIdx="3" presStyleCnt="4" custScaleX="154511" custScaleY="138090" custRadScaleRad="122741" custRadScaleInc="2278">
        <dgm:presLayoutVars>
          <dgm:bulletEnabled val="1"/>
        </dgm:presLayoutVars>
      </dgm:prSet>
      <dgm:spPr/>
    </dgm:pt>
  </dgm:ptLst>
  <dgm:cxnLst>
    <dgm:cxn modelId="{5748400C-70F4-46F3-9354-1CFA9ACDD0AB}" type="presOf" srcId="{FF03DE08-ABA0-4815-B219-0E0A9D7E2B78}" destId="{4FF461DE-1E94-4FE2-B3E7-E17AD01E6B57}" srcOrd="1" destOrd="0" presId="urn:microsoft.com/office/officeart/2005/8/layout/radial5"/>
    <dgm:cxn modelId="{2034A718-C555-4A72-B66A-73433934420B}" type="presOf" srcId="{A1F97D5E-FF9E-4390-A474-E9E842DE91B7}" destId="{CA9EC50A-DEB7-4689-8056-8614036CB425}" srcOrd="0" destOrd="0" presId="urn:microsoft.com/office/officeart/2005/8/layout/radial5"/>
    <dgm:cxn modelId="{9BB4B61D-8B1C-4C9C-8EF3-EC58A274F38F}" srcId="{C8312B01-9E86-4564-90AC-AD096F146D57}" destId="{E46AECA2-95A4-4343-AD37-149B625BCF8A}" srcOrd="1" destOrd="0" parTransId="{E01D7389-1905-4A7D-8EC2-35BB82A6480B}" sibTransId="{FB456F5B-7666-438E-B3C0-13F9F3129D21}"/>
    <dgm:cxn modelId="{5A39CC1D-FC57-444F-8CBB-AAD59BB281DD}" type="presOf" srcId="{E46AECA2-95A4-4343-AD37-149B625BCF8A}" destId="{38C58A3E-B0F4-4607-BFFC-447378593BB9}" srcOrd="0" destOrd="0" presId="urn:microsoft.com/office/officeart/2005/8/layout/radial5"/>
    <dgm:cxn modelId="{84EAE12D-58F7-46BF-9A2B-96B3E3E6DE6A}" srcId="{C8312B01-9E86-4564-90AC-AD096F146D57}" destId="{AE3B0611-348A-43E7-859B-6F207F09C6B8}" srcOrd="0" destOrd="0" parTransId="{974D93D9-D15D-42B0-B8D5-53A9F4474DFE}" sibTransId="{53BC5C8D-1D64-40FC-9087-130A5191B481}"/>
    <dgm:cxn modelId="{453B913A-5273-4040-8C9F-A2E350787832}" type="presOf" srcId="{AE3B0611-348A-43E7-859B-6F207F09C6B8}" destId="{C8A6151D-8727-4E3E-AAC1-27E2071FE106}" srcOrd="0" destOrd="0" presId="urn:microsoft.com/office/officeart/2005/8/layout/radial5"/>
    <dgm:cxn modelId="{B47D873D-6C1A-48A7-AE3A-5A662FA2D3D1}" type="presOf" srcId="{974D93D9-D15D-42B0-B8D5-53A9F4474DFE}" destId="{D15D2AFE-40B5-41A0-B1E3-BCAE9BBE63C3}" srcOrd="1" destOrd="0" presId="urn:microsoft.com/office/officeart/2005/8/layout/radial5"/>
    <dgm:cxn modelId="{99BD1267-AFC7-4EDE-AC5A-378DF2917969}" type="presOf" srcId="{4E4FEF5C-7F40-4E4F-B41B-58BCF5B829FD}" destId="{63B98D5F-24C3-4030-8333-81A314D4B27A}" srcOrd="1" destOrd="0" presId="urn:microsoft.com/office/officeart/2005/8/layout/radial5"/>
    <dgm:cxn modelId="{7CBF0F69-AE1A-469F-98B5-FBA3FBD5C007}" type="presOf" srcId="{4E4FEF5C-7F40-4E4F-B41B-58BCF5B829FD}" destId="{23E09ADE-F1B1-4ECE-A209-1E0A671E54A4}" srcOrd="0" destOrd="0" presId="urn:microsoft.com/office/officeart/2005/8/layout/radial5"/>
    <dgm:cxn modelId="{BB8D5453-80DD-4859-B93F-8279F04D0A45}" type="presOf" srcId="{FB4FF718-0F4A-44C9-B450-BD400F11961B}" destId="{8D63F5C3-47C9-4EEF-B875-45CE3B98019A}" srcOrd="0" destOrd="0" presId="urn:microsoft.com/office/officeart/2005/8/layout/radial5"/>
    <dgm:cxn modelId="{56E1BD93-CAD1-469B-95A9-D4E8A87DC204}" type="presOf" srcId="{2D438558-0D4A-4E6A-B223-029137C65F20}" destId="{47F4DE99-C85A-45AC-A7B9-7A630BC48A6D}" srcOrd="0" destOrd="0" presId="urn:microsoft.com/office/officeart/2005/8/layout/radial5"/>
    <dgm:cxn modelId="{35C298A7-635D-459A-A736-C3CE25CE6BA7}" type="presOf" srcId="{C8312B01-9E86-4564-90AC-AD096F146D57}" destId="{2F6B1A2C-244C-47CC-8B7A-7A9EB027E9D9}" srcOrd="0" destOrd="0" presId="urn:microsoft.com/office/officeart/2005/8/layout/radial5"/>
    <dgm:cxn modelId="{C52B4CB4-CA54-4F06-8C67-D2DFE780AE46}" type="presOf" srcId="{E01D7389-1905-4A7D-8EC2-35BB82A6480B}" destId="{D346F515-6C30-477E-9FCB-96F5E1D9A716}" srcOrd="0" destOrd="0" presId="urn:microsoft.com/office/officeart/2005/8/layout/radial5"/>
    <dgm:cxn modelId="{2E4D60B8-3A7A-4C8B-B44A-D0D7E04F89E7}" type="presOf" srcId="{E01D7389-1905-4A7D-8EC2-35BB82A6480B}" destId="{B49C7E50-8ECE-4746-9290-9B3D8162C53E}" srcOrd="1" destOrd="0" presId="urn:microsoft.com/office/officeart/2005/8/layout/radial5"/>
    <dgm:cxn modelId="{7FC21BBF-9DA1-4A42-9C49-74844FA3D891}" srcId="{A1F97D5E-FF9E-4390-A474-E9E842DE91B7}" destId="{C8312B01-9E86-4564-90AC-AD096F146D57}" srcOrd="0" destOrd="0" parTransId="{8D0B9CC1-F8B3-427C-B6DF-6D1391477607}" sibTransId="{06758552-CDE8-4E43-9C78-33ADBFCBAE15}"/>
    <dgm:cxn modelId="{3732E7BF-D28D-43F4-9770-5C90DDC2CD04}" srcId="{C8312B01-9E86-4564-90AC-AD096F146D57}" destId="{FB4FF718-0F4A-44C9-B450-BD400F11961B}" srcOrd="2" destOrd="0" parTransId="{4E4FEF5C-7F40-4E4F-B41B-58BCF5B829FD}" sibTransId="{DBA748CF-15D1-4784-A998-28B7FF9701EB}"/>
    <dgm:cxn modelId="{910B22D0-8608-4407-BAE1-2F7135D84CA0}" type="presOf" srcId="{FF03DE08-ABA0-4815-B219-0E0A9D7E2B78}" destId="{B67313E8-64FF-44EF-8FF2-C6C60376F760}" srcOrd="0" destOrd="0" presId="urn:microsoft.com/office/officeart/2005/8/layout/radial5"/>
    <dgm:cxn modelId="{4FB4A4E7-7380-4C49-83C7-455B44728283}" srcId="{C8312B01-9E86-4564-90AC-AD096F146D57}" destId="{2D438558-0D4A-4E6A-B223-029137C65F20}" srcOrd="3" destOrd="0" parTransId="{FF03DE08-ABA0-4815-B219-0E0A9D7E2B78}" sibTransId="{103E03E6-A63D-468E-8511-952D1E689DF1}"/>
    <dgm:cxn modelId="{86B749EE-3302-4988-A747-3C0065401160}" type="presOf" srcId="{974D93D9-D15D-42B0-B8D5-53A9F4474DFE}" destId="{D1D0E226-81DD-46B5-B9E3-C52E5217FD94}" srcOrd="0" destOrd="0" presId="urn:microsoft.com/office/officeart/2005/8/layout/radial5"/>
    <dgm:cxn modelId="{6A090EC1-7819-46A2-A32D-3EF8DE61AA6F}" type="presParOf" srcId="{CA9EC50A-DEB7-4689-8056-8614036CB425}" destId="{2F6B1A2C-244C-47CC-8B7A-7A9EB027E9D9}" srcOrd="0" destOrd="0" presId="urn:microsoft.com/office/officeart/2005/8/layout/radial5"/>
    <dgm:cxn modelId="{6CDB5C86-A639-40E5-A303-B222BCFB839C}" type="presParOf" srcId="{CA9EC50A-DEB7-4689-8056-8614036CB425}" destId="{D1D0E226-81DD-46B5-B9E3-C52E5217FD94}" srcOrd="1" destOrd="0" presId="urn:microsoft.com/office/officeart/2005/8/layout/radial5"/>
    <dgm:cxn modelId="{CD6BDD32-F81B-4CE9-A9EF-8CF8653CE62A}" type="presParOf" srcId="{D1D0E226-81DD-46B5-B9E3-C52E5217FD94}" destId="{D15D2AFE-40B5-41A0-B1E3-BCAE9BBE63C3}" srcOrd="0" destOrd="0" presId="urn:microsoft.com/office/officeart/2005/8/layout/radial5"/>
    <dgm:cxn modelId="{4ADDBACF-AC04-47FD-8CC0-60CA5347427B}" type="presParOf" srcId="{CA9EC50A-DEB7-4689-8056-8614036CB425}" destId="{C8A6151D-8727-4E3E-AAC1-27E2071FE106}" srcOrd="2" destOrd="0" presId="urn:microsoft.com/office/officeart/2005/8/layout/radial5"/>
    <dgm:cxn modelId="{01738DCB-1308-46C3-B458-9BBAF7BDFD75}" type="presParOf" srcId="{CA9EC50A-DEB7-4689-8056-8614036CB425}" destId="{D346F515-6C30-477E-9FCB-96F5E1D9A716}" srcOrd="3" destOrd="0" presId="urn:microsoft.com/office/officeart/2005/8/layout/radial5"/>
    <dgm:cxn modelId="{6F14BB49-FE73-4314-9574-467AEB1D1D9A}" type="presParOf" srcId="{D346F515-6C30-477E-9FCB-96F5E1D9A716}" destId="{B49C7E50-8ECE-4746-9290-9B3D8162C53E}" srcOrd="0" destOrd="0" presId="urn:microsoft.com/office/officeart/2005/8/layout/radial5"/>
    <dgm:cxn modelId="{80C8D451-ADEC-4A2B-97C8-DD35371FB7C2}" type="presParOf" srcId="{CA9EC50A-DEB7-4689-8056-8614036CB425}" destId="{38C58A3E-B0F4-4607-BFFC-447378593BB9}" srcOrd="4" destOrd="0" presId="urn:microsoft.com/office/officeart/2005/8/layout/radial5"/>
    <dgm:cxn modelId="{A7DE6E0A-2AF9-4902-8D09-CD5E01BC6516}" type="presParOf" srcId="{CA9EC50A-DEB7-4689-8056-8614036CB425}" destId="{23E09ADE-F1B1-4ECE-A209-1E0A671E54A4}" srcOrd="5" destOrd="0" presId="urn:microsoft.com/office/officeart/2005/8/layout/radial5"/>
    <dgm:cxn modelId="{3A8FDDAC-BE47-4592-9581-2C5ED5C6022A}" type="presParOf" srcId="{23E09ADE-F1B1-4ECE-A209-1E0A671E54A4}" destId="{63B98D5F-24C3-4030-8333-81A314D4B27A}" srcOrd="0" destOrd="0" presId="urn:microsoft.com/office/officeart/2005/8/layout/radial5"/>
    <dgm:cxn modelId="{7E984D57-504C-4D58-B8B4-D49D70772966}" type="presParOf" srcId="{CA9EC50A-DEB7-4689-8056-8614036CB425}" destId="{8D63F5C3-47C9-4EEF-B875-45CE3B98019A}" srcOrd="6" destOrd="0" presId="urn:microsoft.com/office/officeart/2005/8/layout/radial5"/>
    <dgm:cxn modelId="{766F4137-25CD-4235-A7CD-4A30B6FF6F18}" type="presParOf" srcId="{CA9EC50A-DEB7-4689-8056-8614036CB425}" destId="{B67313E8-64FF-44EF-8FF2-C6C60376F760}" srcOrd="7" destOrd="0" presId="urn:microsoft.com/office/officeart/2005/8/layout/radial5"/>
    <dgm:cxn modelId="{10DC924F-1749-48CD-B896-9A0EFBF562E5}" type="presParOf" srcId="{B67313E8-64FF-44EF-8FF2-C6C60376F760}" destId="{4FF461DE-1E94-4FE2-B3E7-E17AD01E6B57}" srcOrd="0" destOrd="0" presId="urn:microsoft.com/office/officeart/2005/8/layout/radial5"/>
    <dgm:cxn modelId="{9EF329A9-EA90-4F3A-99BF-99CD2B0D7922}" type="presParOf" srcId="{CA9EC50A-DEB7-4689-8056-8614036CB425}" destId="{47F4DE99-C85A-45AC-A7B9-7A630BC48A6D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B1A2C-244C-47CC-8B7A-7A9EB027E9D9}">
      <dsp:nvSpPr>
        <dsp:cNvPr id="0" name=""/>
        <dsp:cNvSpPr/>
      </dsp:nvSpPr>
      <dsp:spPr>
        <a:xfrm>
          <a:off x="2986575" y="2334175"/>
          <a:ext cx="1526799" cy="10656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Восток</a:t>
          </a:r>
          <a:endParaRPr lang="ru-BY" sz="2600" kern="1200" dirty="0"/>
        </a:p>
      </dsp:txBody>
      <dsp:txXfrm>
        <a:off x="3210170" y="2490233"/>
        <a:ext cx="1079609" cy="753514"/>
      </dsp:txXfrm>
    </dsp:sp>
    <dsp:sp modelId="{D1D0E226-81DD-46B5-B9E3-C52E5217FD94}">
      <dsp:nvSpPr>
        <dsp:cNvPr id="0" name=""/>
        <dsp:cNvSpPr/>
      </dsp:nvSpPr>
      <dsp:spPr>
        <a:xfrm rot="16200000">
          <a:off x="3638447" y="1881458"/>
          <a:ext cx="223055" cy="4972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BY" sz="2100" kern="1200"/>
        </a:p>
      </dsp:txBody>
      <dsp:txXfrm>
        <a:off x="3671905" y="2014356"/>
        <a:ext cx="156139" cy="298321"/>
      </dsp:txXfrm>
    </dsp:sp>
    <dsp:sp modelId="{C8A6151D-8727-4E3E-AAC1-27E2071FE106}">
      <dsp:nvSpPr>
        <dsp:cNvPr id="0" name=""/>
        <dsp:cNvSpPr/>
      </dsp:nvSpPr>
      <dsp:spPr>
        <a:xfrm>
          <a:off x="2652564" y="-270890"/>
          <a:ext cx="2194823" cy="2184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КИТАЙ</a:t>
          </a:r>
          <a:endParaRPr lang="ru-BY" sz="2200" kern="1200" dirty="0"/>
        </a:p>
      </dsp:txBody>
      <dsp:txXfrm>
        <a:off x="2973988" y="48980"/>
        <a:ext cx="1551975" cy="1544466"/>
      </dsp:txXfrm>
    </dsp:sp>
    <dsp:sp modelId="{D346F515-6C30-477E-9FCB-96F5E1D9A716}">
      <dsp:nvSpPr>
        <dsp:cNvPr id="0" name=""/>
        <dsp:cNvSpPr/>
      </dsp:nvSpPr>
      <dsp:spPr>
        <a:xfrm rot="21536172">
          <a:off x="4650079" y="2598611"/>
          <a:ext cx="330108" cy="4972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BY" sz="2100" kern="1200"/>
        </a:p>
      </dsp:txBody>
      <dsp:txXfrm>
        <a:off x="4650088" y="2698970"/>
        <a:ext cx="231076" cy="298321"/>
      </dsp:txXfrm>
    </dsp:sp>
    <dsp:sp modelId="{38C58A3E-B0F4-4607-BFFC-447378593BB9}">
      <dsp:nvSpPr>
        <dsp:cNvPr id="0" name=""/>
        <dsp:cNvSpPr/>
      </dsp:nvSpPr>
      <dsp:spPr>
        <a:xfrm>
          <a:off x="5135651" y="1830637"/>
          <a:ext cx="2067554" cy="19828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ИНДИЯ</a:t>
          </a:r>
          <a:endParaRPr lang="ru-BY" sz="2200" kern="1200" dirty="0"/>
        </a:p>
      </dsp:txBody>
      <dsp:txXfrm>
        <a:off x="5438437" y="2121019"/>
        <a:ext cx="1461982" cy="1402090"/>
      </dsp:txXfrm>
    </dsp:sp>
    <dsp:sp modelId="{23E09ADE-F1B1-4ECE-A209-1E0A671E54A4}">
      <dsp:nvSpPr>
        <dsp:cNvPr id="0" name=""/>
        <dsp:cNvSpPr/>
      </dsp:nvSpPr>
      <dsp:spPr>
        <a:xfrm rot="5400000">
          <a:off x="3593227" y="3438084"/>
          <a:ext cx="313496" cy="4972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BY" sz="2100" kern="1200"/>
        </a:p>
      </dsp:txBody>
      <dsp:txXfrm>
        <a:off x="3640252" y="3490500"/>
        <a:ext cx="219447" cy="298321"/>
      </dsp:txXfrm>
    </dsp:sp>
    <dsp:sp modelId="{8D63F5C3-47C9-4EEF-B875-45CE3B98019A}">
      <dsp:nvSpPr>
        <dsp:cNvPr id="0" name=""/>
        <dsp:cNvSpPr/>
      </dsp:nvSpPr>
      <dsp:spPr>
        <a:xfrm>
          <a:off x="2727933" y="3991308"/>
          <a:ext cx="2044083" cy="18429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АРАБСКИЙ ХАЛИФАТ</a:t>
          </a:r>
          <a:endParaRPr lang="ru-BY" sz="2200" kern="1200" dirty="0"/>
        </a:p>
      </dsp:txBody>
      <dsp:txXfrm>
        <a:off x="3027282" y="4261198"/>
        <a:ext cx="1445385" cy="1303141"/>
      </dsp:txXfrm>
    </dsp:sp>
    <dsp:sp modelId="{B67313E8-64FF-44EF-8FF2-C6C60376F760}">
      <dsp:nvSpPr>
        <dsp:cNvPr id="0" name=""/>
        <dsp:cNvSpPr/>
      </dsp:nvSpPr>
      <dsp:spPr>
        <a:xfrm rot="10861506">
          <a:off x="2523350" y="2599372"/>
          <a:ext cx="327556" cy="4972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BY" sz="2100" kern="1200"/>
        </a:p>
      </dsp:txBody>
      <dsp:txXfrm rot="10800000">
        <a:off x="2621609" y="2699691"/>
        <a:ext cx="229289" cy="298321"/>
      </dsp:txXfrm>
    </dsp:sp>
    <dsp:sp modelId="{47F4DE99-C85A-45AC-A7B9-7A630BC48A6D}">
      <dsp:nvSpPr>
        <dsp:cNvPr id="0" name=""/>
        <dsp:cNvSpPr/>
      </dsp:nvSpPr>
      <dsp:spPr>
        <a:xfrm>
          <a:off x="109616" y="1812383"/>
          <a:ext cx="2259503" cy="20193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ЯПОНИЯ</a:t>
          </a:r>
          <a:endParaRPr lang="ru-BY" sz="2200" kern="1200" dirty="0"/>
        </a:p>
      </dsp:txBody>
      <dsp:txXfrm>
        <a:off x="440513" y="2108113"/>
        <a:ext cx="1597709" cy="1427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53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8263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5650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5094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430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2653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644752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771472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94326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7544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83153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F4D0CEA-F7C6-48CC-BC20-D1226F113BC3}" type="datetimeFigureOut">
              <a:rPr lang="ru-BY" smtClean="0"/>
              <a:t>23.08.2024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609093A-1AFC-45F5-8495-D852F50F42F1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54581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FAD99B-97E4-45AB-99BB-48F0AB3E6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362748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Традиционное общество востока в раннем и высоком средневековье</a:t>
            </a:r>
            <a:endParaRPr lang="ru-BY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6C84FA-EF19-4AE2-8FF3-BE154B08F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4421080"/>
            <a:ext cx="8767860" cy="836719"/>
          </a:xfrm>
        </p:spPr>
        <p:txBody>
          <a:bodyPr/>
          <a:lstStyle/>
          <a:p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1238079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A3595F-BD18-4FC5-A435-696443338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617" y="452760"/>
            <a:ext cx="3861787" cy="471404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Традиционное общество –общество, которое регулируется традицией</a:t>
            </a:r>
            <a:endParaRPr lang="ru-BY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C303240-4A79-42E3-9692-D56D34FA2D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159404"/>
              </p:ext>
            </p:extLst>
          </p:nvPr>
        </p:nvGraphicFramePr>
        <p:xfrm>
          <a:off x="4332302" y="532661"/>
          <a:ext cx="7403977" cy="5563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8295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E3646E-6489-4AFD-8121-82A8B8C41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57561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Черты традиционного общества</a:t>
            </a:r>
            <a:endParaRPr lang="ru-BY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C63172-2B33-473E-B63D-8BCF1D90F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97981"/>
            <a:ext cx="9872871" cy="449801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Аграрный характер хозяйства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Монархическая форма правления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Господство государства над общественными и личными интересами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Жесткая централизация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Господствующая религия-единственная идеология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Ограниченная частная собственность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Большая роль традиций, ритуалов и обычаев</a:t>
            </a:r>
          </a:p>
        </p:txBody>
      </p:sp>
    </p:spTree>
    <p:extLst>
      <p:ext uri="{BB962C8B-B14F-4D97-AF65-F5344CB8AC3E}">
        <p14:creationId xmlns:p14="http://schemas.microsoft.com/office/powerpoint/2010/main" val="771151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7650C-451D-4FA9-ADB8-F0067BCA2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Особенности социальной структуры восточных цивилизаций</a:t>
            </a:r>
            <a:endParaRPr lang="ru-BY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BD4315-E9D0-4051-B5CF-2229CF8B0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405544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Правитель и государство – главный собственник земли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Чиновники, военные – держатели земли с правом получения дохода с неё ( не имели права передать по наследству)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Разветвленный бюрократический аппарат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Основа экономики –сельская община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Большая роль общины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Нет городского самоуправления, государственный контроль за торговлей</a:t>
            </a:r>
            <a:endParaRPr lang="ru-BY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557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F5571-C630-42B9-A216-B43806305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52870"/>
          </a:xfrm>
        </p:spPr>
        <p:txBody>
          <a:bodyPr/>
          <a:lstStyle/>
          <a:p>
            <a:r>
              <a:rPr lang="ru-RU" dirty="0"/>
              <a:t>Китай.</a:t>
            </a:r>
            <a:endParaRPr lang="ru-BY" dirty="0"/>
          </a:p>
        </p:txBody>
      </p:sp>
      <p:pic>
        <p:nvPicPr>
          <p:cNvPr id="1026" name="Picture 2" descr="http://profil.adu.by/pluginfile.php/433/mod_book/chapter/1018/148-%D1%81%D1%85%D0%B5%D0%BC%D0%B0.jpg?time=1575898270807">
            <a:extLst>
              <a:ext uri="{FF2B5EF4-FFF2-40B4-BE49-F238E27FC236}">
                <a16:creationId xmlns:a16="http://schemas.microsoft.com/office/drawing/2014/main" id="{0555B0D7-340A-4245-A5E0-9D094BAF49B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544" y="2475403"/>
            <a:ext cx="9385912" cy="377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profil.adu.by/pluginfile.php/433/mod_book/chapter/1018/149-%D1%80%D0%B8%D1%81.jpg?time=1575898345128">
            <a:extLst>
              <a:ext uri="{FF2B5EF4-FFF2-40B4-BE49-F238E27FC236}">
                <a16:creationId xmlns:a16="http://schemas.microsoft.com/office/drawing/2014/main" id="{5F784F1E-FE9D-4646-BCC2-6C0838C5B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662" y="65578"/>
            <a:ext cx="3657600" cy="240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247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95720E-220A-404C-BCCE-F09E46310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37351"/>
            <a:ext cx="9875520" cy="1340529"/>
          </a:xfrm>
        </p:spPr>
        <p:txBody>
          <a:bodyPr/>
          <a:lstStyle/>
          <a:p>
            <a:r>
              <a:rPr lang="ru-RU" dirty="0"/>
              <a:t>Япония                                       Индия</a:t>
            </a:r>
            <a:endParaRPr lang="ru-BY" dirty="0"/>
          </a:p>
        </p:txBody>
      </p:sp>
      <p:pic>
        <p:nvPicPr>
          <p:cNvPr id="2050" name="Picture 2" descr="http://profil.adu.by/pluginfile.php/433/mod_book/chapter/1019/150-%D1%81%D1%85%D0%B5%D0%BC%D0%B0.jpg?time=1575898615616">
            <a:extLst>
              <a:ext uri="{FF2B5EF4-FFF2-40B4-BE49-F238E27FC236}">
                <a16:creationId xmlns:a16="http://schemas.microsoft.com/office/drawing/2014/main" id="{4ECA59EB-DFB4-4760-B7A0-5E653481DA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16" y="1923791"/>
            <a:ext cx="3236895" cy="445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profil.adu.by/pluginfile.php/433/mod_book/chapter/1021/153-%D1%81%D1%85%D0%B5%D0%BC%D0%B0.jpg?time=1575899584743">
            <a:extLst>
              <a:ext uri="{FF2B5EF4-FFF2-40B4-BE49-F238E27FC236}">
                <a16:creationId xmlns:a16="http://schemas.microsoft.com/office/drawing/2014/main" id="{FCEC078E-EB81-42E7-B194-FB7DF8F56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711" y="1454291"/>
            <a:ext cx="7677150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B97D0ED-C794-41CD-9C62-A5481AC89E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0" y="3653201"/>
            <a:ext cx="4280024" cy="286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319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3CFCA9-2C16-4653-910F-D0CEFAAEE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8632B7B4-AA21-48CE-B8EA-AFA65101C0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6100" y="541538"/>
            <a:ext cx="9288831" cy="420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006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054BB0-8689-4A8D-8758-AFFB8541D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310718"/>
            <a:ext cx="5424256" cy="985423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Обсудим:</a:t>
            </a:r>
            <a:endParaRPr lang="ru-BY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8F6095-6769-4827-A60D-2D827CD45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054" y="1225118"/>
            <a:ext cx="10156055" cy="4870882"/>
          </a:xfrm>
        </p:spPr>
        <p:txBody>
          <a:bodyPr>
            <a:noAutofit/>
          </a:bodyPr>
          <a:lstStyle/>
          <a:p>
            <a:pPr marL="502920" indent="-457200">
              <a:buAutoNum type="arabicPeriod"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Как религия повлияла на формирование социальной структуры населения в восточных государствах? </a:t>
            </a:r>
          </a:p>
          <a:p>
            <a:pPr marL="45720" indent="0">
              <a:buNone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Какие общие черты характерны для традиционных обществ стран Востока — Индии, Китая, Японии? Перечислите выявленные вами различия? </a:t>
            </a:r>
          </a:p>
          <a:p>
            <a:pPr marL="45720" indent="0">
              <a:buNone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В чем заключалось сходство общественных отношений в средневековых Японии и Западной Европе?</a:t>
            </a:r>
            <a:endParaRPr lang="ru-BY" sz="3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155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5B6436-F62D-419B-B700-2C15B39EE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ВЫВОД</a:t>
            </a:r>
            <a:endParaRPr lang="ru-BY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35CF2C-FC89-4ADE-905D-50F84F3E2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33550"/>
            <a:ext cx="10220325" cy="436245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3600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Отношения между государством и населением в развитых традиционных обществах Востока в Средневековье были сложными и многогранными. В центре находились идеи общественного порядка, власти и обязанностей. Государство представляло собой важный орган управления, осуществляющий контроль над различными аспектами жизни. </a:t>
            </a:r>
            <a:endParaRPr lang="ru-BY" sz="3600" b="1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881051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264</TotalTime>
  <Words>203</Words>
  <Application>Microsoft Office PowerPoint</Application>
  <PresentationFormat>Широкоэкранный</PresentationFormat>
  <Paragraphs>30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Corbel</vt:lpstr>
      <vt:lpstr>Базис</vt:lpstr>
      <vt:lpstr>Традиционное общество востока в раннем и высоком средневековье</vt:lpstr>
      <vt:lpstr>Традиционное общество –общество, которое регулируется традицией</vt:lpstr>
      <vt:lpstr>Черты традиционного общества</vt:lpstr>
      <vt:lpstr>Особенности социальной структуры восточных цивилизаций</vt:lpstr>
      <vt:lpstr>Китай.</vt:lpstr>
      <vt:lpstr>Япония                                       Индия</vt:lpstr>
      <vt:lpstr>Презентация PowerPoint</vt:lpstr>
      <vt:lpstr>Обсудим:</vt:lpstr>
      <vt:lpstr>ВЫВОД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Традиционное общество востока в раннем и высоком средневековье</dc:title>
  <dc:creator>Учитель</dc:creator>
  <cp:lastModifiedBy>Учитель</cp:lastModifiedBy>
  <cp:revision>5</cp:revision>
  <dcterms:created xsi:type="dcterms:W3CDTF">2024-08-23T06:50:13Z</dcterms:created>
  <dcterms:modified xsi:type="dcterms:W3CDTF">2024-08-23T11:15:02Z</dcterms:modified>
</cp:coreProperties>
</file>