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emf" ContentType="image/x-emf"/>
  <Default Extension="rels" ContentType="application/vnd.openxmlformats-package.relationships+xml"/>
  <Default Extension="bin" ContentType="application/vnd.openxmlformats-officedocument.oleObject"/>
  <Override PartName="/ppt/slides/slide48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1.xml" ContentType="application/vnd.openxmlformats-officedocument.presentationml.slide+xml"/>
  <Override PartName="/ppt/slides/slide32.xml" ContentType="application/vnd.openxmlformats-officedocument.presentationml.slide+xml"/>
  <Override PartName="/ppt/slides/slide36.xml" ContentType="application/vnd.openxmlformats-officedocument.presentationml.slide+xml"/>
  <Override PartName="/ppt/slides/slide30.xml" ContentType="application/vnd.openxmlformats-officedocument.presentationml.slide+xml"/>
  <Override PartName="/ppt/slides/slide28.xml" ContentType="application/vnd.openxmlformats-officedocument.presentationml.slide+xml"/>
  <Override PartName="/ppt/slides/slide34.xml" ContentType="application/vnd.openxmlformats-officedocument.presentationml.slide+xml"/>
  <Override PartName="/ppt/slides/slide27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18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2.xml" ContentType="application/vnd.openxmlformats-officedocument.presentationml.slide+xml"/>
  <Override PartName="/ppt/slides/slide42.xml" ContentType="application/vnd.openxmlformats-officedocument.presentationml.slide+xml"/>
  <Override PartName="/ppt/slides/slide33.xml" ContentType="application/vnd.openxmlformats-officedocument.presentationml.slide+xml"/>
  <Override PartName="/ppt/slides/slide20.xml" ContentType="application/vnd.openxmlformats-officedocument.presentationml.slide+xml"/>
  <Override PartName="/ppt/slides/slide9.xml" ContentType="application/vnd.openxmlformats-officedocument.presentationml.slide+xml"/>
  <Override PartName="/ppt/slides/slide43.xml" ContentType="application/vnd.openxmlformats-officedocument.presentationml.slide+xml"/>
  <Override PartName="/ppt/slides/slide13.xml" ContentType="application/vnd.openxmlformats-officedocument.presentationml.slide+xml"/>
  <Override PartName="/ppt/slides/slide35.xml" ContentType="application/vnd.openxmlformats-officedocument.presentationml.slide+xml"/>
  <Override PartName="/ppt/slides/slide6.xml" ContentType="application/vnd.openxmlformats-officedocument.presentationml.slide+xml"/>
  <Override PartName="/ppt/slides/slide10.xml" ContentType="application/vnd.openxmlformats-officedocument.presentationml.slide+xml"/>
  <Override PartName="/ppt/slides/slide3.xml" ContentType="application/vnd.openxmlformats-officedocument.presentationml.slide+xml"/>
  <Override PartName="/ppt/slides/slide40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37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Override PartName="/ppt/slideLayouts/slideLayout6.xml" ContentType="application/vnd.openxmlformats-officedocument.presentationml.slideLayout+xml"/>
  <Override PartName="/docProps/app.xml" ContentType="application/vnd.openxmlformats-officedocument.extended-properties+xml"/>
  <Override PartName="/ppt/slides/slide8.xml" ContentType="application/vnd.openxmlformats-officedocument.presentationml.slide+xml"/>
  <Override PartName="/ppt/slides/slide17.xml" ContentType="application/vnd.openxmlformats-officedocument.presentationml.slide+xml"/>
  <Override PartName="/ppt/slides/slide29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1.xml" ContentType="application/vnd.openxmlformats-officedocument.presentationml.slide+xml"/>
  <Override PartName="/docProps/core.xml" ContentType="application/vnd.openxmlformats-package.core-properties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viewProps.xml" ContentType="application/vnd.openxmlformats-officedocument.presentationml.viewProps+xml"/>
  <Override PartName="/ppt/slides/slide47.xml" ContentType="application/vnd.openxmlformats-officedocument.presentationml.slide+xml"/>
  <Override PartName="/ppt/slides/slide31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s/slide7.xml" ContentType="application/vnd.openxmlformats-officedocument.presentationml.slide+xml"/>
  <Override PartName="/ppt/slides/slide11.xml" ContentType="application/vnd.openxmlformats-officedocument.presentationml.slide+xml"/>
  <Override PartName="/ppt/slides/slide39.xml" ContentType="application/vnd.openxmlformats-officedocument.presentationml.slide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5.xml" ContentType="application/vnd.openxmlformats-officedocument.presentationml.slide+xml"/>
  <Override PartName="/ppt/slides/slide38.xml" ContentType="application/vnd.openxmlformats-officedocument.presentationml.slide+xml"/>
  <Override PartName="/ppt/tableStyles.xml" ContentType="application/vnd.openxmlformats-officedocument.presentationml.tableStyles+xml"/>
  <Override PartName="/ppt/presentation.xml" ContentType="application/vnd.openxmlformats-officedocument.presentationml.presentation.main+xml"/>
  <Override PartName="/ppt/theme/theme1.xml" ContentType="application/vnd.openxmlformats-officedocument.theme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aveSubset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</p:sldIdLst>
  <p:sldSz cx="9144000" cy="6858000" type="screen4x3"/>
  <p:notesSz cx="9144000" cy="6858000"/>
  <p:defaultTextStyle>
    <a:lvl1pPr marL="0" indent="0" algn="ctr" defTabSz="914400">
      <a:lnSpc>
        <a:spcPct val="100000"/>
      </a:lnSpc>
      <a:spcBef>
        <a:spcPts val="0"/>
      </a:spcBef>
      <a:spcAft>
        <a:spcPts val="0"/>
      </a:spcAft>
      <a:buNone/>
      <a:defRPr lang="ru-RU" sz="2400" b="0" i="0">
        <a:solidFill>
          <a:schemeClr val="dk1"/>
        </a:solidFill>
        <a:latin typeface="Times New Roman"/>
      </a:defRPr>
    </a:lvl1pPr>
    <a:lvl2pPr marL="457200" indent="457200" algn="ctr" defTabSz="914400">
      <a:lnSpc>
        <a:spcPct val="100000"/>
      </a:lnSpc>
      <a:spcBef>
        <a:spcPts val="0"/>
      </a:spcBef>
      <a:spcAft>
        <a:spcPts val="0"/>
      </a:spcAft>
      <a:buNone/>
      <a:defRPr lang="ru-RU" sz="2400" b="0" i="0">
        <a:solidFill>
          <a:schemeClr val="dk1"/>
        </a:solidFill>
        <a:latin typeface="Times New Roman"/>
      </a:defRPr>
    </a:lvl2pPr>
    <a:lvl3pPr marL="914400" indent="914400" algn="ctr" defTabSz="914400">
      <a:lnSpc>
        <a:spcPct val="100000"/>
      </a:lnSpc>
      <a:spcBef>
        <a:spcPts val="0"/>
      </a:spcBef>
      <a:spcAft>
        <a:spcPts val="0"/>
      </a:spcAft>
      <a:buNone/>
      <a:defRPr lang="ru-RU" sz="2400" b="0" i="0">
        <a:solidFill>
          <a:schemeClr val="dk1"/>
        </a:solidFill>
        <a:latin typeface="Times New Roman"/>
      </a:defRPr>
    </a:lvl3pPr>
    <a:lvl4pPr marL="1371600" indent="1371600" algn="ctr" defTabSz="914400">
      <a:lnSpc>
        <a:spcPct val="100000"/>
      </a:lnSpc>
      <a:spcBef>
        <a:spcPts val="0"/>
      </a:spcBef>
      <a:spcAft>
        <a:spcPts val="0"/>
      </a:spcAft>
      <a:buNone/>
      <a:defRPr lang="ru-RU" sz="2400" b="0" i="0">
        <a:solidFill>
          <a:schemeClr val="dk1"/>
        </a:solidFill>
        <a:latin typeface="Times New Roman"/>
      </a:defRPr>
    </a:lvl4pPr>
    <a:lvl5pPr marL="1828800" indent="1828800" algn="ctr" defTabSz="914400">
      <a:lnSpc>
        <a:spcPct val="100000"/>
      </a:lnSpc>
      <a:spcBef>
        <a:spcPts val="0"/>
      </a:spcBef>
      <a:spcAft>
        <a:spcPts val="0"/>
      </a:spcAft>
      <a:buNone/>
      <a:defRPr lang="ru-RU" sz="2400" b="0" i="0">
        <a:solidFill>
          <a:schemeClr val="dk1"/>
        </a:solidFill>
        <a:latin typeface="Times New Roman"/>
      </a:defRPr>
    </a:lvl5pPr>
    <a:lvl6pPr>
      <a:defRPr lang="ru-RU" sz="1800"/>
    </a:lvl6pPr>
    <a:lvl7pPr>
      <a:defRPr lang="ru-RU" sz="1800"/>
    </a:lvl7pPr>
    <a:lvl8pPr>
      <a:defRPr lang="ru-RU" sz="1800"/>
    </a:lvl8pPr>
    <a:lvl9pPr>
      <a:defRPr lang="ru-RU" sz="1800"/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BF42E85C-1C74-BD45-2FAF-868F5342259E}">
  <a:tblStyle styleId="{BF42E85C-1C74-BD45-2FAF-868F5342259E}" styleName="Medium Style 2 - Accent 1">
    <a:wholeTbl>
      <a:tcTxStyle>
        <a:fontRef idx="minor"/>
        <a:schemeClr val="dk1"/>
      </a:tcTxStyle>
      <a:tcStyle>
        <a:tcBdr>
          <a:left>
            <a:ln w="12700">
              <a:solidFill>
                <a:schemeClr val="lt1"/>
              </a:solidFill>
            </a:ln>
          </a:left>
          <a:right>
            <a:ln w="12700">
              <a:solidFill>
                <a:schemeClr val="lt1"/>
              </a:solidFill>
            </a:ln>
          </a:right>
          <a:top>
            <a:ln w="12700">
              <a:solidFill>
                <a:schemeClr val="lt1"/>
              </a:solidFill>
            </a:ln>
          </a:top>
          <a:bottom>
            <a:ln w="12700">
              <a:solidFill>
                <a:schemeClr val="lt1"/>
              </a:solidFill>
            </a:ln>
          </a:bottom>
          <a:insideH>
            <a:ln w="12700">
              <a:solidFill>
                <a:schemeClr val="lt1"/>
              </a:solidFill>
            </a:ln>
          </a:insideH>
          <a:insideV>
            <a:ln w="12700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/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/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/>
        <a:schemeClr val="lt1"/>
      </a:tcTxStyle>
      <a:tcStyle>
        <a:tcBdr>
          <a:top>
            <a:ln w="38100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/>
        <a:schemeClr val="lt1"/>
      </a:tcTxStyle>
      <a:tcStyle>
        <a:tcBdr>
          <a:bottom>
            <a:ln w="38100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236" y="-90"/>
      </p:cViewPr>
      <p:guideLst>
        <p:guide pos="2160" orient="horz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50" Type="http://schemas.openxmlformats.org/officeDocument/2006/relationships/slide" Target="slides/slide48.xml"/><Relationship Id="rId51" Type="http://schemas.openxmlformats.org/officeDocument/2006/relationships/presProps" Target="presProps.xml" /><Relationship Id="rId52" Type="http://schemas.openxmlformats.org/officeDocument/2006/relationships/tableStyles" Target="tableStyles.xml" /><Relationship Id="rId53" Type="http://schemas.openxmlformats.org/officeDocument/2006/relationships/viewProps" Target="viewProps.xml" /></Relationship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3.png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3.png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3.png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3.png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title" userDrawn="1">
  <p:cSld name="Title and Object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27" name="Shape 1027"/>
          <p:cNvSpPr>
            <a:spLocks noChangeShapeType="1" noGrp="1"/>
          </p:cNvSpPr>
          <p:nvPr>
            <p:ph type="title" idx="0"/>
          </p:nvPr>
        </p:nvSpPr>
        <p:spPr bwMode="auto">
          <a:xfrm>
            <a:off x="457200" y="533400"/>
            <a:ext cx="8229600" cy="990600"/>
          </a:xfrm>
          <a:prstGeom prst="rect">
            <a:avLst/>
          </a:prstGeom>
          <a:noFill/>
        </p:spPr>
        <p:txBody>
          <a:bodyPr lIns="91440" tIns="45720" rIns="91440" bIns="45720" anchor="ctr" anchorCtr="0"/>
          <a:lstStyle/>
          <a:p>
            <a:pPr marL="0" lvl="0" indent="0">
              <a:spcBef>
                <a:spcPts val="0"/>
              </a:spcBef>
              <a:buNone/>
              <a:defRPr/>
            </a:pPr>
            <a:r>
              <a:rPr/>
              <a:t>Образец заголовка</a:t>
            </a:r>
            <a:endParaRPr/>
          </a:p>
        </p:txBody>
      </p:sp>
      <p:sp>
        <p:nvSpPr>
          <p:cNvPr id="1028" name="Shape 1028"/>
          <p:cNvSpPr>
            <a:spLocks noChangeShapeType="1" noGrp="1"/>
          </p:cNvSpPr>
          <p:nvPr>
            <p:ph idx="1"/>
          </p:nvPr>
        </p:nvSpPr>
        <p:spPr bwMode="auto">
          <a:xfrm>
            <a:off x="457200" y="1600200"/>
            <a:ext cx="8229600" cy="4876800"/>
          </a:xfrm>
          <a:prstGeom prst="rect">
            <a:avLst/>
          </a:prstGeom>
          <a:noFill/>
        </p:spPr>
        <p:txBody>
          <a:bodyPr lIns="91440" tIns="45720" rIns="91440" bIns="45720"/>
          <a:lstStyle>
            <a:lvl1pPr marL="182562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85000"/>
              <a:buChar char="•"/>
              <a:defRPr sz="2400" b="0" i="0">
                <a:solidFill>
                  <a:schemeClr val="dk1"/>
                </a:solidFill>
                <a:latin typeface="Palatino Linotype"/>
              </a:defRPr>
            </a:lvl1pPr>
            <a:lvl2pPr marL="457200" indent="274637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85000"/>
              <a:buChar char="•"/>
              <a:defRPr sz="2000" b="0" i="0">
                <a:solidFill>
                  <a:schemeClr val="dk1"/>
                </a:solidFill>
                <a:latin typeface="Palatino Linotype"/>
              </a:defRPr>
            </a:lvl2pPr>
            <a:lvl3pPr marL="730250" indent="547687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90000"/>
              <a:buChar char="•"/>
              <a:defRPr sz="1800" b="0" i="0">
                <a:solidFill>
                  <a:schemeClr val="dk1"/>
                </a:solidFill>
                <a:latin typeface="Palatino Linotype"/>
              </a:defRPr>
            </a:lvl3pPr>
            <a:lvl4pPr marL="1004887" indent="822325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90000"/>
              <a:buChar char="•"/>
              <a:defRPr sz="1600" b="0" i="0">
                <a:solidFill>
                  <a:schemeClr val="dk1"/>
                </a:solidFill>
                <a:latin typeface="Palatino Linotype"/>
              </a:defRPr>
            </a:lvl4pPr>
            <a:lvl5pPr marL="1187450" indent="1050925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90000"/>
              <a:buChar char="•"/>
              <a:defRPr sz="1400" b="0" i="0">
                <a:solidFill>
                  <a:schemeClr val="dk1"/>
                </a:solidFill>
                <a:latin typeface="Palatino Linotype"/>
              </a:defRPr>
            </a:lvl5pPr>
          </a:lstStyle>
          <a:p>
            <a:pPr marL="182562" lvl="0" indent="-182562">
              <a:spcBef>
                <a:spcPts val="0"/>
              </a:spcBef>
              <a:buClr>
                <a:srgbClr val="4F81BD"/>
              </a:buClr>
              <a:buSzPct val="85000"/>
              <a:buFont typeface="Arial"/>
              <a:buChar char="•"/>
              <a:defRPr/>
            </a:pPr>
            <a:r>
              <a:rPr lang="ru-RU"/>
              <a:t>Образец текста</a:t>
            </a:r>
            <a:endParaRPr/>
          </a:p>
          <a:p>
            <a:pPr marL="457200" lvl="1" indent="-182563">
              <a:spcBef>
                <a:spcPts val="0"/>
              </a:spcBef>
              <a:buClr>
                <a:srgbClr val="4F81BD"/>
              </a:buClr>
              <a:buSzPct val="85000"/>
              <a:buFont typeface="Arial"/>
              <a:buChar char="•"/>
              <a:defRPr/>
            </a:pPr>
            <a:r>
              <a:rPr lang="ru-RU"/>
              <a:t>Второй уровень</a:t>
            </a:r>
            <a:endParaRPr/>
          </a:p>
          <a:p>
            <a:pPr marL="730250" lvl="2" indent="-182563">
              <a:spcBef>
                <a:spcPts val="0"/>
              </a:spcBef>
              <a:buClr>
                <a:srgbClr val="4F81BD"/>
              </a:buClr>
              <a:buSzPct val="90000"/>
              <a:buFont typeface="Arial"/>
              <a:buChar char="•"/>
              <a:defRPr/>
            </a:pPr>
            <a:r>
              <a:rPr lang="ru-RU"/>
              <a:t>Третий уровень</a:t>
            </a:r>
            <a:endParaRPr/>
          </a:p>
          <a:p>
            <a:pPr marL="1004887" lvl="3" indent="-182562">
              <a:spcBef>
                <a:spcPts val="0"/>
              </a:spcBef>
              <a:buClr>
                <a:srgbClr val="4F81BD"/>
              </a:buClr>
              <a:buSzPct val="90000"/>
              <a:buFont typeface="Arial"/>
              <a:buChar char="•"/>
              <a:defRPr/>
            </a:pPr>
            <a:r>
              <a:rPr lang="ru-RU"/>
              <a:t>Четвертый уровень</a:t>
            </a:r>
            <a:endParaRPr/>
          </a:p>
          <a:p>
            <a:pPr marL="1187450" lvl="4" indent="-136525">
              <a:spcBef>
                <a:spcPts val="0"/>
              </a:spcBef>
              <a:buClr>
                <a:srgbClr val="4F81BD"/>
              </a:buClr>
              <a:buSzPct val="90000"/>
              <a:buFont typeface="Arial"/>
              <a:buChar char="•"/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1030" name="Shape 1030"/>
          <p:cNvSpPr>
            <a:spLocks noChangeShapeType="1" noGrp="1"/>
          </p:cNvSpPr>
          <p:nvPr>
            <p:ph type="dt" idx="2"/>
          </p:nvPr>
        </p:nvSpPr>
        <p:spPr bwMode="auto">
          <a:xfrm>
            <a:off x="457200" y="19050"/>
            <a:ext cx="2895600" cy="328612"/>
          </a:xfrm>
          <a:prstGeom prst="rect">
            <a:avLst/>
          </a:prstGeom>
          <a:noFill/>
        </p:spPr>
        <p:txBody>
          <a:bodyPr lIns="91440" tIns="45720" rIns="91440" bIns="45720" anchor="ctr" anchorCtr="0"/>
          <a:lstStyle/>
          <a:p>
            <a:pPr>
              <a:defRPr/>
            </a:pPr>
            <a:endParaRPr sz="1400"/>
          </a:p>
        </p:txBody>
      </p:sp>
      <p:sp>
        <p:nvSpPr>
          <p:cNvPr id="1031" name="Shape 1031"/>
          <p:cNvSpPr>
            <a:spLocks noChangeShapeType="1" noGrp="1"/>
          </p:cNvSpPr>
          <p:nvPr>
            <p:ph type="ftr" idx="3"/>
          </p:nvPr>
        </p:nvSpPr>
        <p:spPr bwMode="auto">
          <a:xfrm>
            <a:off x="3429000" y="19050"/>
            <a:ext cx="4114800" cy="328612"/>
          </a:xfrm>
          <a:prstGeom prst="rect">
            <a:avLst/>
          </a:prstGeom>
          <a:noFill/>
        </p:spPr>
        <p:txBody>
          <a:bodyPr lIns="91440" tIns="45720" rIns="91440" bIns="45720" anchor="ctr" anchorCtr="0"/>
          <a:lstStyle/>
          <a:p>
            <a:pPr>
              <a:defRPr/>
            </a:pPr>
            <a:endParaRPr sz="1400"/>
          </a:p>
        </p:txBody>
      </p:sp>
      <p:sp>
        <p:nvSpPr>
          <p:cNvPr id="1032" name="Shape 1032"/>
          <p:cNvSpPr>
            <a:spLocks noChangeShapeType="1" noGrp="1"/>
          </p:cNvSpPr>
          <p:nvPr>
            <p:ph type="sldNum" idx="4"/>
          </p:nvPr>
        </p:nvSpPr>
        <p:spPr bwMode="auto">
          <a:xfrm>
            <a:off x="7620000" y="19050"/>
            <a:ext cx="1066800" cy="328612"/>
          </a:xfrm>
          <a:prstGeom prst="rect">
            <a:avLst/>
          </a:prstGeom>
          <a:noFill/>
        </p:spPr>
        <p:txBody>
          <a:bodyPr lIns="91440" tIns="45720" rIns="91440" bIns="45720" anchor="ctr" anchorCtr="0"/>
          <a:lstStyle>
            <a:lvl1pPr mar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Palatino Linotype"/>
              </a:defRPr>
            </a:lvl1pPr>
            <a:lvl2pPr marL="457200" indent="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Palatino Linotype"/>
              </a:defRPr>
            </a:lvl2pPr>
            <a:lvl3pPr marL="914400" indent="9144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Palatino Linotype"/>
              </a:defRPr>
            </a:lvl3pPr>
            <a:lvl4pPr marL="1371600" indent="1371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Palatino Linotype"/>
              </a:defRPr>
            </a:lvl4pPr>
            <a:lvl5pPr marL="1828800" indent="18288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Palatino Linotype"/>
              </a:defRPr>
            </a:lvl5pPr>
          </a:lstStyle>
          <a:p>
            <a:pPr marL="0" lvl="0" indent="0" algn="l">
              <a:spcBef>
                <a:spcPts val="0"/>
              </a:spcBef>
              <a:buNone/>
              <a:defRPr/>
            </a:pPr>
            <a:fld id="{D038279B-FC19-497E-A7D1-5ADD9CAF016F}" type="slidenum">
              <a:rPr lang="ru-RU" sz="1400" b="1" i="0" u="none">
                <a:solidFill>
                  <a:srgbClr val="FFFFFF"/>
                </a:solidFill>
              </a:rPr>
              <a:t/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0" type="title" userDrawn="1">
  <p:cSld name="1_Ясность">
    <p:bg>
      <p:bgPr shadeToTitle="0">
        <a:blipFill>
          <a:blip r:embed="rId2"/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074" name="Rectangle 9"/>
          <p:cNvSpPr>
            <a:spLocks noChangeShapeType="1" noGrp="1"/>
          </p:cNvSpPr>
          <p:nvPr/>
        </p:nvSpPr>
        <p:spPr bwMode="auto">
          <a:xfrm>
            <a:off x="0" y="220662"/>
            <a:ext cx="9144000" cy="228600"/>
          </a:xfrm>
          <a:prstGeom prst="rect">
            <a:avLst/>
          </a:prstGeom>
        </p:spPr>
        <p:txBody>
          <a:bodyPr lIns="91440" tIns="45720" rIns="91440" bIns="45720" anchor="ctr" anchorCtr="0"/>
          <a:lstStyle/>
          <a:p>
            <a:pPr>
              <a:defRPr/>
            </a:pPr>
            <a:endParaRPr sz="1400"/>
          </a:p>
        </p:txBody>
      </p:sp>
      <p:sp>
        <p:nvSpPr>
          <p:cNvPr id="3075" name="Rectangle 6"/>
          <p:cNvSpPr>
            <a:spLocks noChangeShapeType="1" noGrp="1"/>
          </p:cNvSpPr>
          <p:nvPr/>
        </p:nvSpPr>
        <p:spPr bwMode="auto">
          <a:xfrm>
            <a:off x="0" y="0"/>
            <a:ext cx="9144000" cy="365125"/>
          </a:xfrm>
          <a:prstGeom prst="rect">
            <a:avLst/>
          </a:prstGeom>
          <a:solidFill>
            <a:schemeClr val="accent1"/>
          </a:solidFill>
        </p:spPr>
        <p:txBody>
          <a:bodyPr lIns="91440" tIns="45720" rIns="91440" bIns="45720" anchor="ctr" anchorCtr="0"/>
          <a:lstStyle/>
          <a:p>
            <a:pPr>
              <a:defRPr/>
            </a:pPr>
            <a:endParaRPr sz="1400"/>
          </a:p>
        </p:txBody>
      </p:sp>
      <p:grpSp>
        <p:nvGrpSpPr>
          <p:cNvPr id="3078" name="Рамка 2"/>
          <p:cNvGrpSpPr/>
          <p:nvPr/>
        </p:nvGrpSpPr>
        <p:grpSpPr bwMode="auto">
          <a:xfrm>
            <a:off x="-30162" y="334962"/>
            <a:ext cx="9167812" cy="6553200"/>
            <a:chOff x="-19" y="211"/>
            <a:chExt cx="5775" cy="4128"/>
          </a:xfrm>
        </p:grpSpPr>
        <p:pic>
          <p:nvPicPr>
            <p:cNvPr id="3076" name="Рамка 2"/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>
              <a:off x="-19" y="211"/>
              <a:ext cx="5775" cy="4128"/>
            </a:xfrm>
            <a:prstGeom prst="rect">
              <a:avLst/>
            </a:prstGeom>
            <a:noFill/>
          </p:spPr>
        </p:pic>
        <p:sp>
          <p:nvSpPr>
            <p:cNvPr id="3077" name="Shape 3077"/>
            <p:cNvSpPr txBox="1">
              <a:spLocks noChangeShapeType="1"/>
            </p:cNvSpPr>
            <p:nvPr/>
          </p:nvSpPr>
          <p:spPr bwMode="auto">
            <a:xfrm>
              <a:off x="35" y="265"/>
              <a:ext cx="5668" cy="4020"/>
            </a:xfrm>
            <a:prstGeom prst="rect">
              <a:avLst/>
            </a:prstGeom>
            <a:noFill/>
          </p:spPr>
          <p:txBody>
            <a:bodyPr lIns="91440" tIns="45720" rIns="91440" bIns="45720" anchor="ctr" anchorCtr="0"/>
            <a:lstStyle/>
            <a:p>
              <a:pPr>
                <a:defRPr/>
              </a:pPr>
              <a:endParaRPr sz="1400"/>
            </a:p>
          </p:txBody>
        </p:sp>
      </p:grpSp>
      <p:sp>
        <p:nvSpPr>
          <p:cNvPr id="3079" name="Straight Connector 7"/>
          <p:cNvSpPr>
            <a:spLocks noChangeShapeType="1" noGrp="1"/>
          </p:cNvSpPr>
          <p:nvPr/>
        </p:nvSpPr>
        <p:spPr bwMode="auto">
          <a:xfrm>
            <a:off x="685800" y="3398837"/>
            <a:ext cx="7848600" cy="1587"/>
          </a:xfrm>
          <a:prstGeom prst="line">
            <a:avLst/>
          </a:prstGeom>
          <a:noFill/>
          <a:ln w="19050">
            <a:solidFill>
              <a:schemeClr val="dk2"/>
            </a:solidFill>
            <a:round/>
            <a:headEnd/>
            <a:tailEnd/>
          </a:ln>
        </p:spPr>
        <p:txBody>
          <a:bodyPr lIns="91440" tIns="45720" rIns="91440" bIns="45720"/>
          <a:lstStyle/>
          <a:p>
            <a:pPr>
              <a:defRPr/>
            </a:pPr>
            <a:endParaRPr sz="1400"/>
          </a:p>
        </p:txBody>
      </p:sp>
      <p:sp>
        <p:nvSpPr>
          <p:cNvPr id="3080" name="Title Placeholder 1"/>
          <p:cNvSpPr>
            <a:spLocks noChangeShapeType="1" noGrp="1"/>
          </p:cNvSpPr>
          <p:nvPr>
            <p:ph type="title" idx="0"/>
          </p:nvPr>
        </p:nvSpPr>
        <p:spPr bwMode="auto">
          <a:xfrm>
            <a:off x="457200" y="533400"/>
            <a:ext cx="8229600" cy="990600"/>
          </a:xfrm>
          <a:prstGeom prst="rect">
            <a:avLst/>
          </a:prstGeom>
          <a:noFill/>
        </p:spPr>
        <p:txBody>
          <a:bodyPr lIns="91440" tIns="45720" rIns="91440" bIns="45720" anchor="ctr" anchorCtr="0"/>
          <a:lstStyle/>
          <a:p>
            <a:pPr marL="0" lvl="0" indent="0">
              <a:spcBef>
                <a:spcPts val="0"/>
              </a:spcBef>
              <a:buNone/>
              <a:defRPr/>
            </a:pPr>
            <a:r>
              <a:rPr/>
              <a:t>Образец заголовка</a:t>
            </a:r>
            <a:endParaRPr/>
          </a:p>
        </p:txBody>
      </p:sp>
      <p:sp>
        <p:nvSpPr>
          <p:cNvPr id="3081" name="Text Placeholder 2"/>
          <p:cNvSpPr>
            <a:spLocks noChangeShapeType="1" noGrp="1"/>
          </p:cNvSpPr>
          <p:nvPr>
            <p:ph type="body" idx="1"/>
          </p:nvPr>
        </p:nvSpPr>
        <p:spPr bwMode="auto">
          <a:xfrm>
            <a:off x="457200" y="1600200"/>
            <a:ext cx="8229600" cy="4876800"/>
          </a:xfrm>
          <a:prstGeom prst="rect">
            <a:avLst/>
          </a:prstGeom>
          <a:noFill/>
        </p:spPr>
        <p:txBody>
          <a:bodyPr lIns="91440" tIns="45720" rIns="91440" bIns="45720"/>
          <a:lstStyle/>
          <a:p>
            <a:pPr marL="182562" lvl="0" indent="-182562">
              <a:spcBef>
                <a:spcPts val="0"/>
              </a:spcBef>
              <a:buClr>
                <a:srgbClr val="4F81BD"/>
              </a:buClr>
              <a:buSzPct val="85000"/>
              <a:buFont typeface="Arial"/>
              <a:buChar char="•"/>
              <a:defRPr/>
            </a:pPr>
            <a:r>
              <a:rPr lang="ru-RU"/>
              <a:t>Образец текста</a:t>
            </a:r>
            <a:endParaRPr/>
          </a:p>
          <a:p>
            <a:pPr marL="457200" lvl="1" indent="-182563">
              <a:spcBef>
                <a:spcPts val="0"/>
              </a:spcBef>
              <a:buClr>
                <a:srgbClr val="4F81BD"/>
              </a:buClr>
              <a:buSzPct val="85000"/>
              <a:buFont typeface="Arial"/>
              <a:buChar char="•"/>
              <a:defRPr/>
            </a:pPr>
            <a:r>
              <a:rPr lang="ru-RU"/>
              <a:t>Второй уровень</a:t>
            </a:r>
            <a:endParaRPr/>
          </a:p>
          <a:p>
            <a:pPr marL="730250" lvl="2" indent="-182563">
              <a:spcBef>
                <a:spcPts val="0"/>
              </a:spcBef>
              <a:buClr>
                <a:srgbClr val="4F81BD"/>
              </a:buClr>
              <a:buSzPct val="90000"/>
              <a:buFont typeface="Arial"/>
              <a:buChar char="•"/>
              <a:defRPr/>
            </a:pPr>
            <a:r>
              <a:rPr lang="ru-RU"/>
              <a:t>Третий уровень</a:t>
            </a:r>
            <a:endParaRPr/>
          </a:p>
          <a:p>
            <a:pPr marL="1004887" lvl="3" indent="-182562">
              <a:spcBef>
                <a:spcPts val="0"/>
              </a:spcBef>
              <a:buClr>
                <a:srgbClr val="4F81BD"/>
              </a:buClr>
              <a:buSzPct val="90000"/>
              <a:buFont typeface="Arial"/>
              <a:buChar char="•"/>
              <a:defRPr/>
            </a:pPr>
            <a:r>
              <a:rPr lang="ru-RU"/>
              <a:t>Четвертый уровень</a:t>
            </a:r>
            <a:endParaRPr/>
          </a:p>
          <a:p>
            <a:pPr marL="1187450" lvl="4" indent="-136525">
              <a:spcBef>
                <a:spcPts val="0"/>
              </a:spcBef>
              <a:buClr>
                <a:srgbClr val="4F81BD"/>
              </a:buClr>
              <a:buSzPct val="90000"/>
              <a:buFont typeface="Arial"/>
              <a:buChar char="•"/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3082" name="Date Placeholder 3"/>
          <p:cNvSpPr>
            <a:spLocks noChangeShapeType="1" noGrp="1"/>
          </p:cNvSpPr>
          <p:nvPr>
            <p:ph type="dt" idx="2"/>
          </p:nvPr>
        </p:nvSpPr>
        <p:spPr bwMode="auto">
          <a:xfrm>
            <a:off x="457200" y="19050"/>
            <a:ext cx="2895600" cy="328612"/>
          </a:xfrm>
          <a:prstGeom prst="rect">
            <a:avLst/>
          </a:prstGeom>
          <a:noFill/>
        </p:spPr>
        <p:txBody>
          <a:bodyPr lIns="91440" tIns="45720" rIns="91440" bIns="45720" anchor="ctr" anchorCtr="0"/>
          <a:lstStyle/>
          <a:p>
            <a:pPr>
              <a:defRPr/>
            </a:pPr>
            <a:endParaRPr sz="1400"/>
          </a:p>
        </p:txBody>
      </p:sp>
      <p:sp>
        <p:nvSpPr>
          <p:cNvPr id="3083" name="Footer Placeholder 4"/>
          <p:cNvSpPr>
            <a:spLocks noChangeShapeType="1" noGrp="1"/>
          </p:cNvSpPr>
          <p:nvPr>
            <p:ph type="ftr" idx="3"/>
          </p:nvPr>
        </p:nvSpPr>
        <p:spPr bwMode="auto">
          <a:xfrm>
            <a:off x="3429000" y="19050"/>
            <a:ext cx="4114800" cy="328612"/>
          </a:xfrm>
          <a:prstGeom prst="rect">
            <a:avLst/>
          </a:prstGeom>
          <a:noFill/>
        </p:spPr>
        <p:txBody>
          <a:bodyPr lIns="91440" tIns="45720" rIns="91440" bIns="45720" anchor="ctr" anchorCtr="0"/>
          <a:lstStyle/>
          <a:p>
            <a:pPr>
              <a:defRPr/>
            </a:pPr>
            <a:endParaRPr sz="1400"/>
          </a:p>
        </p:txBody>
      </p:sp>
      <p:sp>
        <p:nvSpPr>
          <p:cNvPr id="3084" name="Slide Number Placeholder 5"/>
          <p:cNvSpPr>
            <a:spLocks noChangeShapeType="1" noGrp="1"/>
          </p:cNvSpPr>
          <p:nvPr>
            <p:ph type="sldNum" idx="4"/>
          </p:nvPr>
        </p:nvSpPr>
        <p:spPr bwMode="auto">
          <a:xfrm>
            <a:off x="7620000" y="19050"/>
            <a:ext cx="1066800" cy="328612"/>
          </a:xfrm>
          <a:prstGeom prst="rect">
            <a:avLst/>
          </a:prstGeom>
          <a:noFill/>
        </p:spPr>
        <p:txBody>
          <a:bodyPr lIns="91440" tIns="45720" rIns="91440" bIns="45720" anchor="ctr" anchorCtr="0"/>
          <a:lstStyle/>
          <a:p>
            <a:pPr marL="0" lvl="0" indent="0" algn="l">
              <a:spcBef>
                <a:spcPts val="0"/>
              </a:spcBef>
              <a:buNone/>
              <a:defRPr/>
            </a:pPr>
            <a:fld id="{D038279B-FC19-497E-A7D1-5ADD9CAF016F}" type="slidenum">
              <a:rPr lang="ru-RU" sz="1400" b="1" i="0" u="none">
                <a:solidFill>
                  <a:srgbClr val="FFFFFF"/>
                </a:solidFill>
              </a:rPr>
              <a:t/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0" type="title" userDrawn="1">
  <p:cSld name="2_Ясность">
    <p:bg>
      <p:bgPr shadeToTitle="0">
        <a:blipFill>
          <a:blip r:embed="rId2"/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098" name="Rectangle 9"/>
          <p:cNvSpPr>
            <a:spLocks noChangeShapeType="1" noGrp="1"/>
          </p:cNvSpPr>
          <p:nvPr/>
        </p:nvSpPr>
        <p:spPr bwMode="auto">
          <a:xfrm>
            <a:off x="0" y="220662"/>
            <a:ext cx="9144000" cy="228600"/>
          </a:xfrm>
          <a:prstGeom prst="rect">
            <a:avLst/>
          </a:prstGeom>
        </p:spPr>
        <p:txBody>
          <a:bodyPr lIns="91440" tIns="45720" rIns="91440" bIns="45720" anchor="ctr" anchorCtr="0"/>
          <a:lstStyle/>
          <a:p>
            <a:pPr>
              <a:defRPr/>
            </a:pPr>
            <a:endParaRPr sz="1400"/>
          </a:p>
        </p:txBody>
      </p:sp>
      <p:sp>
        <p:nvSpPr>
          <p:cNvPr id="4099" name="Rectangle 6"/>
          <p:cNvSpPr>
            <a:spLocks noChangeShapeType="1" noGrp="1"/>
          </p:cNvSpPr>
          <p:nvPr/>
        </p:nvSpPr>
        <p:spPr bwMode="auto">
          <a:xfrm>
            <a:off x="0" y="0"/>
            <a:ext cx="9144000" cy="365125"/>
          </a:xfrm>
          <a:prstGeom prst="rect">
            <a:avLst/>
          </a:prstGeom>
          <a:solidFill>
            <a:schemeClr val="accent1"/>
          </a:solidFill>
        </p:spPr>
        <p:txBody>
          <a:bodyPr lIns="91440" tIns="45720" rIns="91440" bIns="45720" anchor="ctr" anchorCtr="0"/>
          <a:lstStyle/>
          <a:p>
            <a:pPr>
              <a:defRPr/>
            </a:pPr>
            <a:endParaRPr sz="1400"/>
          </a:p>
        </p:txBody>
      </p:sp>
      <p:grpSp>
        <p:nvGrpSpPr>
          <p:cNvPr id="4102" name="Рамка 2"/>
          <p:cNvGrpSpPr/>
          <p:nvPr/>
        </p:nvGrpSpPr>
        <p:grpSpPr bwMode="auto">
          <a:xfrm>
            <a:off x="-30162" y="334962"/>
            <a:ext cx="9167812" cy="6553200"/>
            <a:chOff x="-19" y="211"/>
            <a:chExt cx="5775" cy="4128"/>
          </a:xfrm>
        </p:grpSpPr>
        <p:pic>
          <p:nvPicPr>
            <p:cNvPr id="4100" name="Рамка 2"/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>
              <a:off x="-19" y="211"/>
              <a:ext cx="5775" cy="4128"/>
            </a:xfrm>
            <a:prstGeom prst="rect">
              <a:avLst/>
            </a:prstGeom>
            <a:noFill/>
          </p:spPr>
        </p:pic>
        <p:sp>
          <p:nvSpPr>
            <p:cNvPr id="4101" name="Shape 4101"/>
            <p:cNvSpPr txBox="1">
              <a:spLocks noChangeShapeType="1"/>
            </p:cNvSpPr>
            <p:nvPr/>
          </p:nvSpPr>
          <p:spPr bwMode="auto">
            <a:xfrm>
              <a:off x="35" y="265"/>
              <a:ext cx="5668" cy="4020"/>
            </a:xfrm>
            <a:prstGeom prst="rect">
              <a:avLst/>
            </a:prstGeom>
            <a:noFill/>
          </p:spPr>
          <p:txBody>
            <a:bodyPr lIns="91440" tIns="45720" rIns="91440" bIns="45720" anchor="ctr" anchorCtr="0"/>
            <a:lstStyle/>
            <a:p>
              <a:pPr>
                <a:defRPr/>
              </a:pPr>
              <a:endParaRPr sz="1400"/>
            </a:p>
          </p:txBody>
        </p:sp>
      </p:grpSp>
      <p:sp>
        <p:nvSpPr>
          <p:cNvPr id="4103" name="Straight Connector 6"/>
          <p:cNvSpPr>
            <a:spLocks noChangeShapeType="1" noGrp="1"/>
          </p:cNvSpPr>
          <p:nvPr/>
        </p:nvSpPr>
        <p:spPr bwMode="auto">
          <a:xfrm>
            <a:off x="731837" y="4598987"/>
            <a:ext cx="7848600" cy="1587"/>
          </a:xfrm>
          <a:prstGeom prst="line">
            <a:avLst/>
          </a:prstGeom>
          <a:noFill/>
          <a:ln w="19050">
            <a:solidFill>
              <a:schemeClr val="dk2"/>
            </a:solidFill>
            <a:round/>
            <a:headEnd/>
            <a:tailEnd/>
          </a:ln>
        </p:spPr>
        <p:txBody>
          <a:bodyPr lIns="91440" tIns="45720" rIns="91440" bIns="45720"/>
          <a:lstStyle/>
          <a:p>
            <a:pPr>
              <a:defRPr/>
            </a:pPr>
            <a:endParaRPr sz="1400"/>
          </a:p>
        </p:txBody>
      </p:sp>
      <p:sp>
        <p:nvSpPr>
          <p:cNvPr id="4104" name="Title Placeholder 1"/>
          <p:cNvSpPr>
            <a:spLocks noChangeShapeType="1" noGrp="1"/>
          </p:cNvSpPr>
          <p:nvPr>
            <p:ph type="title" idx="0"/>
          </p:nvPr>
        </p:nvSpPr>
        <p:spPr bwMode="auto">
          <a:xfrm>
            <a:off x="457200" y="533400"/>
            <a:ext cx="8229600" cy="990600"/>
          </a:xfrm>
          <a:prstGeom prst="rect">
            <a:avLst/>
          </a:prstGeom>
          <a:noFill/>
        </p:spPr>
        <p:txBody>
          <a:bodyPr lIns="91440" tIns="45720" rIns="91440" bIns="45720" anchor="ctr" anchorCtr="0"/>
          <a:lstStyle/>
          <a:p>
            <a:pPr marL="0" lvl="0" indent="0">
              <a:spcBef>
                <a:spcPts val="0"/>
              </a:spcBef>
              <a:buNone/>
              <a:defRPr/>
            </a:pPr>
            <a:r>
              <a:rPr/>
              <a:t>Образец заголовка</a:t>
            </a:r>
            <a:endParaRPr/>
          </a:p>
        </p:txBody>
      </p:sp>
      <p:sp>
        <p:nvSpPr>
          <p:cNvPr id="4105" name="Text Placeholder 2"/>
          <p:cNvSpPr>
            <a:spLocks noChangeShapeType="1" noGrp="1"/>
          </p:cNvSpPr>
          <p:nvPr>
            <p:ph type="body" idx="1"/>
          </p:nvPr>
        </p:nvSpPr>
        <p:spPr bwMode="auto">
          <a:xfrm>
            <a:off x="457200" y="1600200"/>
            <a:ext cx="8229600" cy="4876800"/>
          </a:xfrm>
          <a:prstGeom prst="rect">
            <a:avLst/>
          </a:prstGeom>
          <a:noFill/>
        </p:spPr>
        <p:txBody>
          <a:bodyPr lIns="91440" tIns="45720" rIns="91440" bIns="45720"/>
          <a:lstStyle/>
          <a:p>
            <a:pPr marL="182562" lvl="0" indent="-182562">
              <a:spcBef>
                <a:spcPts val="0"/>
              </a:spcBef>
              <a:buClr>
                <a:srgbClr val="4F81BD"/>
              </a:buClr>
              <a:buSzPct val="85000"/>
              <a:buFont typeface="Arial"/>
              <a:buChar char="•"/>
              <a:defRPr/>
            </a:pPr>
            <a:r>
              <a:rPr lang="ru-RU"/>
              <a:t>Образец текста</a:t>
            </a:r>
            <a:endParaRPr/>
          </a:p>
          <a:p>
            <a:pPr marL="457200" lvl="1" indent="-182563">
              <a:spcBef>
                <a:spcPts val="0"/>
              </a:spcBef>
              <a:buClr>
                <a:srgbClr val="4F81BD"/>
              </a:buClr>
              <a:buSzPct val="85000"/>
              <a:buFont typeface="Arial"/>
              <a:buChar char="•"/>
              <a:defRPr/>
            </a:pPr>
            <a:r>
              <a:rPr lang="ru-RU"/>
              <a:t>Второй уровень</a:t>
            </a:r>
            <a:endParaRPr/>
          </a:p>
          <a:p>
            <a:pPr marL="730250" lvl="2" indent="-182563">
              <a:spcBef>
                <a:spcPts val="0"/>
              </a:spcBef>
              <a:buClr>
                <a:srgbClr val="4F81BD"/>
              </a:buClr>
              <a:buSzPct val="90000"/>
              <a:buFont typeface="Arial"/>
              <a:buChar char="•"/>
              <a:defRPr/>
            </a:pPr>
            <a:r>
              <a:rPr lang="ru-RU"/>
              <a:t>Третий уровень</a:t>
            </a:r>
            <a:endParaRPr/>
          </a:p>
          <a:p>
            <a:pPr marL="1004887" lvl="3" indent="-182562">
              <a:spcBef>
                <a:spcPts val="0"/>
              </a:spcBef>
              <a:buClr>
                <a:srgbClr val="4F81BD"/>
              </a:buClr>
              <a:buSzPct val="90000"/>
              <a:buFont typeface="Arial"/>
              <a:buChar char="•"/>
              <a:defRPr/>
            </a:pPr>
            <a:r>
              <a:rPr lang="ru-RU"/>
              <a:t>Четвертый уровень</a:t>
            </a:r>
            <a:endParaRPr/>
          </a:p>
          <a:p>
            <a:pPr marL="1187450" lvl="4" indent="-136525">
              <a:spcBef>
                <a:spcPts val="0"/>
              </a:spcBef>
              <a:buClr>
                <a:srgbClr val="4F81BD"/>
              </a:buClr>
              <a:buSzPct val="90000"/>
              <a:buFont typeface="Arial"/>
              <a:buChar char="•"/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106" name="Date Placeholder 3"/>
          <p:cNvSpPr>
            <a:spLocks noChangeShapeType="1" noGrp="1"/>
          </p:cNvSpPr>
          <p:nvPr>
            <p:ph type="dt" idx="2"/>
          </p:nvPr>
        </p:nvSpPr>
        <p:spPr bwMode="auto">
          <a:xfrm>
            <a:off x="457200" y="19050"/>
            <a:ext cx="2895600" cy="328612"/>
          </a:xfrm>
          <a:prstGeom prst="rect">
            <a:avLst/>
          </a:prstGeom>
          <a:noFill/>
        </p:spPr>
        <p:txBody>
          <a:bodyPr lIns="91440" tIns="45720" rIns="91440" bIns="45720" anchor="ctr" anchorCtr="0"/>
          <a:lstStyle/>
          <a:p>
            <a:pPr>
              <a:defRPr/>
            </a:pPr>
            <a:endParaRPr sz="1400"/>
          </a:p>
        </p:txBody>
      </p:sp>
      <p:sp>
        <p:nvSpPr>
          <p:cNvPr id="4107" name="Footer Placeholder 4"/>
          <p:cNvSpPr>
            <a:spLocks noChangeShapeType="1" noGrp="1"/>
          </p:cNvSpPr>
          <p:nvPr>
            <p:ph type="ftr" idx="3"/>
          </p:nvPr>
        </p:nvSpPr>
        <p:spPr bwMode="auto">
          <a:xfrm>
            <a:off x="3429000" y="19050"/>
            <a:ext cx="4114800" cy="328612"/>
          </a:xfrm>
          <a:prstGeom prst="rect">
            <a:avLst/>
          </a:prstGeom>
          <a:noFill/>
        </p:spPr>
        <p:txBody>
          <a:bodyPr lIns="91440" tIns="45720" rIns="91440" bIns="45720" anchor="ctr" anchorCtr="0"/>
          <a:lstStyle/>
          <a:p>
            <a:pPr>
              <a:defRPr/>
            </a:pPr>
            <a:endParaRPr sz="1400"/>
          </a:p>
        </p:txBody>
      </p:sp>
      <p:sp>
        <p:nvSpPr>
          <p:cNvPr id="4108" name="Slide Number Placeholder 5"/>
          <p:cNvSpPr>
            <a:spLocks noChangeShapeType="1" noGrp="1"/>
          </p:cNvSpPr>
          <p:nvPr>
            <p:ph type="sldNum" idx="4"/>
          </p:nvPr>
        </p:nvSpPr>
        <p:spPr bwMode="auto">
          <a:xfrm>
            <a:off x="7620000" y="19050"/>
            <a:ext cx="1066800" cy="328612"/>
          </a:xfrm>
          <a:prstGeom prst="rect">
            <a:avLst/>
          </a:prstGeom>
          <a:noFill/>
        </p:spPr>
        <p:txBody>
          <a:bodyPr lIns="91440" tIns="45720" rIns="91440" bIns="45720" anchor="ctr" anchorCtr="0"/>
          <a:lstStyle/>
          <a:p>
            <a:pPr marL="0" lvl="0" indent="0" algn="l">
              <a:spcBef>
                <a:spcPts val="0"/>
              </a:spcBef>
              <a:buNone/>
              <a:defRPr/>
            </a:pPr>
            <a:fld id="{D038279B-FC19-497E-A7D1-5ADD9CAF016F}" type="slidenum">
              <a:rPr lang="ru-RU" sz="1400" b="1" i="0" u="none">
                <a:solidFill>
                  <a:srgbClr val="FFFFFF"/>
                </a:solidFill>
              </a:rPr>
              <a:t/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0" type="title" userDrawn="1">
  <p:cSld name="3_Ясность">
    <p:bg>
      <p:bgPr shadeToTitle="0">
        <a:blipFill>
          <a:blip r:embed="rId2"/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122" name="Rectangle 9"/>
          <p:cNvSpPr>
            <a:spLocks noChangeShapeType="1" noGrp="1"/>
          </p:cNvSpPr>
          <p:nvPr/>
        </p:nvSpPr>
        <p:spPr bwMode="auto">
          <a:xfrm>
            <a:off x="0" y="220662"/>
            <a:ext cx="9144000" cy="228600"/>
          </a:xfrm>
          <a:prstGeom prst="rect">
            <a:avLst/>
          </a:prstGeom>
        </p:spPr>
        <p:txBody>
          <a:bodyPr lIns="91440" tIns="45720" rIns="91440" bIns="45720" anchor="ctr" anchorCtr="0"/>
          <a:lstStyle/>
          <a:p>
            <a:pPr>
              <a:defRPr/>
            </a:pPr>
            <a:endParaRPr sz="1400"/>
          </a:p>
        </p:txBody>
      </p:sp>
      <p:sp>
        <p:nvSpPr>
          <p:cNvPr id="5123" name="Rectangle 6"/>
          <p:cNvSpPr>
            <a:spLocks noChangeShapeType="1" noGrp="1"/>
          </p:cNvSpPr>
          <p:nvPr/>
        </p:nvSpPr>
        <p:spPr bwMode="auto">
          <a:xfrm>
            <a:off x="0" y="0"/>
            <a:ext cx="9144000" cy="365125"/>
          </a:xfrm>
          <a:prstGeom prst="rect">
            <a:avLst/>
          </a:prstGeom>
          <a:solidFill>
            <a:schemeClr val="accent1"/>
          </a:solidFill>
        </p:spPr>
        <p:txBody>
          <a:bodyPr lIns="91440" tIns="45720" rIns="91440" bIns="45720" anchor="ctr" anchorCtr="0"/>
          <a:lstStyle/>
          <a:p>
            <a:pPr>
              <a:defRPr/>
            </a:pPr>
            <a:endParaRPr sz="1400"/>
          </a:p>
        </p:txBody>
      </p:sp>
      <p:grpSp>
        <p:nvGrpSpPr>
          <p:cNvPr id="5126" name="Рамка 2"/>
          <p:cNvGrpSpPr/>
          <p:nvPr/>
        </p:nvGrpSpPr>
        <p:grpSpPr bwMode="auto">
          <a:xfrm>
            <a:off x="-30162" y="334962"/>
            <a:ext cx="9167812" cy="6553200"/>
            <a:chOff x="-19" y="211"/>
            <a:chExt cx="5775" cy="4128"/>
          </a:xfrm>
        </p:grpSpPr>
        <p:pic>
          <p:nvPicPr>
            <p:cNvPr id="5124" name="Рамка 2"/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>
              <a:off x="-19" y="211"/>
              <a:ext cx="5775" cy="4128"/>
            </a:xfrm>
            <a:prstGeom prst="rect">
              <a:avLst/>
            </a:prstGeom>
            <a:noFill/>
          </p:spPr>
        </p:pic>
        <p:sp>
          <p:nvSpPr>
            <p:cNvPr id="5125" name="Shape 5125"/>
            <p:cNvSpPr txBox="1">
              <a:spLocks noChangeShapeType="1"/>
            </p:cNvSpPr>
            <p:nvPr/>
          </p:nvSpPr>
          <p:spPr bwMode="auto">
            <a:xfrm>
              <a:off x="35" y="265"/>
              <a:ext cx="5668" cy="4020"/>
            </a:xfrm>
            <a:prstGeom prst="rect">
              <a:avLst/>
            </a:prstGeom>
            <a:noFill/>
          </p:spPr>
          <p:txBody>
            <a:bodyPr lIns="91440" tIns="45720" rIns="91440" bIns="45720" anchor="ctr" anchorCtr="0"/>
            <a:lstStyle/>
            <a:p>
              <a:pPr>
                <a:defRPr/>
              </a:pPr>
              <a:endParaRPr sz="1400"/>
            </a:p>
          </p:txBody>
        </p:sp>
      </p:grpSp>
      <p:sp>
        <p:nvSpPr>
          <p:cNvPr id="5127" name="Straight Connector 10"/>
          <p:cNvSpPr>
            <a:spLocks noChangeShapeType="1" noGrp="1"/>
          </p:cNvSpPr>
          <p:nvPr/>
        </p:nvSpPr>
        <p:spPr bwMode="auto">
          <a:xfrm rot="5400000">
            <a:off x="2218531" y="4045743"/>
            <a:ext cx="4708525" cy="1587"/>
          </a:xfrm>
          <a:prstGeom prst="line">
            <a:avLst/>
          </a:prstGeom>
          <a:noFill/>
          <a:ln w="19050">
            <a:solidFill>
              <a:schemeClr val="dk2"/>
            </a:solidFill>
            <a:round/>
            <a:headEnd/>
            <a:tailEnd/>
          </a:ln>
        </p:spPr>
        <p:txBody>
          <a:bodyPr lIns="91440" tIns="45720" rIns="91440" bIns="45720"/>
          <a:lstStyle/>
          <a:p>
            <a:pPr>
              <a:defRPr/>
            </a:pPr>
            <a:endParaRPr sz="1400"/>
          </a:p>
        </p:txBody>
      </p:sp>
      <p:sp>
        <p:nvSpPr>
          <p:cNvPr id="5128" name="Title Placeholder 1"/>
          <p:cNvSpPr>
            <a:spLocks noChangeShapeType="1" noGrp="1"/>
          </p:cNvSpPr>
          <p:nvPr>
            <p:ph type="title" idx="0"/>
          </p:nvPr>
        </p:nvSpPr>
        <p:spPr bwMode="auto">
          <a:xfrm>
            <a:off x="457200" y="533400"/>
            <a:ext cx="8229600" cy="990600"/>
          </a:xfrm>
          <a:prstGeom prst="rect">
            <a:avLst/>
          </a:prstGeom>
          <a:noFill/>
        </p:spPr>
        <p:txBody>
          <a:bodyPr lIns="91440" tIns="45720" rIns="91440" bIns="45720" anchor="ctr" anchorCtr="0"/>
          <a:lstStyle/>
          <a:p>
            <a:pPr marL="0" lvl="0" indent="0">
              <a:spcBef>
                <a:spcPts val="0"/>
              </a:spcBef>
              <a:buNone/>
              <a:defRPr/>
            </a:pPr>
            <a:r>
              <a:rPr/>
              <a:t>Образец заголовка</a:t>
            </a:r>
            <a:endParaRPr/>
          </a:p>
        </p:txBody>
      </p:sp>
      <p:sp>
        <p:nvSpPr>
          <p:cNvPr id="5129" name="Text Placeholder 2"/>
          <p:cNvSpPr>
            <a:spLocks noChangeShapeType="1" noGrp="1"/>
          </p:cNvSpPr>
          <p:nvPr>
            <p:ph type="body" idx="1"/>
          </p:nvPr>
        </p:nvSpPr>
        <p:spPr bwMode="auto">
          <a:xfrm>
            <a:off x="457200" y="1600200"/>
            <a:ext cx="8229600" cy="4876800"/>
          </a:xfrm>
          <a:prstGeom prst="rect">
            <a:avLst/>
          </a:prstGeom>
          <a:noFill/>
        </p:spPr>
        <p:txBody>
          <a:bodyPr lIns="91440" tIns="45720" rIns="91440" bIns="45720"/>
          <a:lstStyle/>
          <a:p>
            <a:pPr marL="182562" lvl="0" indent="-182562">
              <a:spcBef>
                <a:spcPts val="0"/>
              </a:spcBef>
              <a:buClr>
                <a:srgbClr val="4F81BD"/>
              </a:buClr>
              <a:buSzPct val="85000"/>
              <a:buFont typeface="Arial"/>
              <a:buChar char="•"/>
              <a:defRPr/>
            </a:pPr>
            <a:r>
              <a:rPr lang="ru-RU"/>
              <a:t>Образец текста</a:t>
            </a:r>
            <a:endParaRPr/>
          </a:p>
          <a:p>
            <a:pPr marL="457200" lvl="1" indent="-182563">
              <a:spcBef>
                <a:spcPts val="0"/>
              </a:spcBef>
              <a:buClr>
                <a:srgbClr val="4F81BD"/>
              </a:buClr>
              <a:buSzPct val="85000"/>
              <a:buFont typeface="Arial"/>
              <a:buChar char="•"/>
              <a:defRPr/>
            </a:pPr>
            <a:r>
              <a:rPr lang="ru-RU"/>
              <a:t>Второй уровень</a:t>
            </a:r>
            <a:endParaRPr/>
          </a:p>
          <a:p>
            <a:pPr marL="730250" lvl="2" indent="-182563">
              <a:spcBef>
                <a:spcPts val="0"/>
              </a:spcBef>
              <a:buClr>
                <a:srgbClr val="4F81BD"/>
              </a:buClr>
              <a:buSzPct val="90000"/>
              <a:buFont typeface="Arial"/>
              <a:buChar char="•"/>
              <a:defRPr/>
            </a:pPr>
            <a:r>
              <a:rPr lang="ru-RU"/>
              <a:t>Третий уровень</a:t>
            </a:r>
            <a:endParaRPr/>
          </a:p>
          <a:p>
            <a:pPr marL="1004887" lvl="3" indent="-182562">
              <a:spcBef>
                <a:spcPts val="0"/>
              </a:spcBef>
              <a:buClr>
                <a:srgbClr val="4F81BD"/>
              </a:buClr>
              <a:buSzPct val="90000"/>
              <a:buFont typeface="Arial"/>
              <a:buChar char="•"/>
              <a:defRPr/>
            </a:pPr>
            <a:r>
              <a:rPr lang="ru-RU"/>
              <a:t>Четвертый уровень</a:t>
            </a:r>
            <a:endParaRPr/>
          </a:p>
          <a:p>
            <a:pPr marL="1187450" lvl="4" indent="-136525">
              <a:spcBef>
                <a:spcPts val="0"/>
              </a:spcBef>
              <a:buClr>
                <a:srgbClr val="4F81BD"/>
              </a:buClr>
              <a:buSzPct val="90000"/>
              <a:buFont typeface="Arial"/>
              <a:buChar char="•"/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130" name="Date Placeholder 6"/>
          <p:cNvSpPr>
            <a:spLocks noChangeShapeType="1" noGrp="1"/>
          </p:cNvSpPr>
          <p:nvPr>
            <p:ph type="dt" idx="2"/>
          </p:nvPr>
        </p:nvSpPr>
        <p:spPr bwMode="auto">
          <a:xfrm>
            <a:off x="457200" y="19050"/>
            <a:ext cx="2895600" cy="328612"/>
          </a:xfrm>
          <a:prstGeom prst="rect">
            <a:avLst/>
          </a:prstGeom>
          <a:noFill/>
        </p:spPr>
        <p:txBody>
          <a:bodyPr lIns="91440" tIns="45720" rIns="91440" bIns="45720" anchor="ctr" anchorCtr="0"/>
          <a:lstStyle/>
          <a:p>
            <a:pPr>
              <a:defRPr/>
            </a:pPr>
            <a:endParaRPr sz="1400"/>
          </a:p>
        </p:txBody>
      </p:sp>
      <p:sp>
        <p:nvSpPr>
          <p:cNvPr id="5131" name="Footer Placeholder 7"/>
          <p:cNvSpPr>
            <a:spLocks noChangeShapeType="1" noGrp="1"/>
          </p:cNvSpPr>
          <p:nvPr>
            <p:ph type="ftr" idx="3"/>
          </p:nvPr>
        </p:nvSpPr>
        <p:spPr bwMode="auto">
          <a:xfrm>
            <a:off x="3429000" y="19050"/>
            <a:ext cx="4114800" cy="328612"/>
          </a:xfrm>
          <a:prstGeom prst="rect">
            <a:avLst/>
          </a:prstGeom>
          <a:noFill/>
        </p:spPr>
        <p:txBody>
          <a:bodyPr lIns="91440" tIns="45720" rIns="91440" bIns="45720" anchor="ctr" anchorCtr="0"/>
          <a:lstStyle/>
          <a:p>
            <a:pPr>
              <a:defRPr/>
            </a:pPr>
            <a:endParaRPr sz="1400"/>
          </a:p>
        </p:txBody>
      </p:sp>
      <p:sp>
        <p:nvSpPr>
          <p:cNvPr id="5132" name="Slide Number Placeholder 8"/>
          <p:cNvSpPr>
            <a:spLocks noChangeShapeType="1" noGrp="1"/>
          </p:cNvSpPr>
          <p:nvPr>
            <p:ph type="sldNum" idx="4"/>
          </p:nvPr>
        </p:nvSpPr>
        <p:spPr bwMode="auto">
          <a:xfrm>
            <a:off x="7620000" y="19050"/>
            <a:ext cx="1066800" cy="328612"/>
          </a:xfrm>
          <a:prstGeom prst="rect">
            <a:avLst/>
          </a:prstGeom>
          <a:noFill/>
        </p:spPr>
        <p:txBody>
          <a:bodyPr lIns="91440" tIns="45720" rIns="91440" bIns="45720" anchor="ctr" anchorCtr="0"/>
          <a:lstStyle/>
          <a:p>
            <a:pPr marL="0" lvl="0" indent="0" algn="l">
              <a:spcBef>
                <a:spcPts val="0"/>
              </a:spcBef>
              <a:buNone/>
              <a:defRPr/>
            </a:pPr>
            <a:fld id="{D038279B-FC19-497E-A7D1-5ADD9CAF016F}" type="slidenum">
              <a:rPr lang="ru-RU" sz="1400" b="1" i="0" u="none">
                <a:solidFill>
                  <a:srgbClr val="FFFFFF"/>
                </a:solidFill>
              </a:rPr>
              <a:t/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0" type="title" userDrawn="1">
  <p:cSld name="4_Ясность">
    <p:bg>
      <p:bgPr shadeToTitle="0">
        <a:blipFill>
          <a:blip r:embed="rId2"/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ChangeShapeType="1" noGrp="1"/>
          </p:cNvSpPr>
          <p:nvPr/>
        </p:nvSpPr>
        <p:spPr bwMode="auto">
          <a:xfrm>
            <a:off x="0" y="220662"/>
            <a:ext cx="9144000" cy="228600"/>
          </a:xfrm>
          <a:prstGeom prst="rect">
            <a:avLst/>
          </a:prstGeom>
        </p:spPr>
        <p:txBody>
          <a:bodyPr lIns="91440" tIns="45720" rIns="91440" bIns="45720" anchor="ctr" anchorCtr="0"/>
          <a:lstStyle/>
          <a:p>
            <a:pPr>
              <a:defRPr/>
            </a:pPr>
            <a:endParaRPr sz="1400"/>
          </a:p>
        </p:txBody>
      </p:sp>
      <p:sp>
        <p:nvSpPr>
          <p:cNvPr id="6147" name="Rectangle 6"/>
          <p:cNvSpPr>
            <a:spLocks noChangeShapeType="1" noGrp="1"/>
          </p:cNvSpPr>
          <p:nvPr/>
        </p:nvSpPr>
        <p:spPr bwMode="auto">
          <a:xfrm>
            <a:off x="0" y="0"/>
            <a:ext cx="9144000" cy="365125"/>
          </a:xfrm>
          <a:prstGeom prst="rect">
            <a:avLst/>
          </a:prstGeom>
          <a:solidFill>
            <a:schemeClr val="accent1"/>
          </a:solidFill>
        </p:spPr>
        <p:txBody>
          <a:bodyPr lIns="91440" tIns="45720" rIns="91440" bIns="45720" anchor="ctr" anchorCtr="0"/>
          <a:lstStyle/>
          <a:p>
            <a:pPr>
              <a:defRPr/>
            </a:pPr>
            <a:endParaRPr sz="1400"/>
          </a:p>
        </p:txBody>
      </p:sp>
      <p:grpSp>
        <p:nvGrpSpPr>
          <p:cNvPr id="6150" name="Рамка 2"/>
          <p:cNvGrpSpPr/>
          <p:nvPr/>
        </p:nvGrpSpPr>
        <p:grpSpPr bwMode="auto">
          <a:xfrm>
            <a:off x="-30162" y="334962"/>
            <a:ext cx="9167812" cy="6553200"/>
            <a:chOff x="-19" y="211"/>
            <a:chExt cx="5775" cy="4128"/>
          </a:xfrm>
        </p:grpSpPr>
        <p:pic>
          <p:nvPicPr>
            <p:cNvPr id="6148" name="Рамка 2"/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>
              <a:off x="-19" y="211"/>
              <a:ext cx="5775" cy="4128"/>
            </a:xfrm>
            <a:prstGeom prst="rect">
              <a:avLst/>
            </a:prstGeom>
            <a:noFill/>
          </p:spPr>
        </p:pic>
        <p:sp>
          <p:nvSpPr>
            <p:cNvPr id="6149" name="Shape 6149"/>
            <p:cNvSpPr txBox="1">
              <a:spLocks noChangeShapeType="1"/>
            </p:cNvSpPr>
            <p:nvPr/>
          </p:nvSpPr>
          <p:spPr bwMode="auto">
            <a:xfrm>
              <a:off x="35" y="265"/>
              <a:ext cx="5668" cy="4020"/>
            </a:xfrm>
            <a:prstGeom prst="rect">
              <a:avLst/>
            </a:prstGeom>
            <a:noFill/>
          </p:spPr>
          <p:txBody>
            <a:bodyPr lIns="91440" tIns="45720" rIns="91440" bIns="45720" anchor="ctr" anchorCtr="0"/>
            <a:lstStyle/>
            <a:p>
              <a:pPr>
                <a:defRPr/>
              </a:pPr>
              <a:endParaRPr sz="1400"/>
            </a:p>
          </p:txBody>
        </p:sp>
      </p:grpSp>
      <p:sp>
        <p:nvSpPr>
          <p:cNvPr id="6151" name="Straight Connector 8"/>
          <p:cNvSpPr>
            <a:spLocks noChangeShapeType="1" noGrp="1"/>
          </p:cNvSpPr>
          <p:nvPr/>
        </p:nvSpPr>
        <p:spPr bwMode="auto">
          <a:xfrm rot="5400000">
            <a:off x="-13493" y="3580606"/>
            <a:ext cx="5578475" cy="1587"/>
          </a:xfrm>
          <a:prstGeom prst="line">
            <a:avLst/>
          </a:prstGeom>
          <a:noFill/>
          <a:ln w="19050">
            <a:solidFill>
              <a:schemeClr val="dk2"/>
            </a:solidFill>
            <a:round/>
            <a:headEnd/>
            <a:tailEnd/>
          </a:ln>
        </p:spPr>
        <p:txBody>
          <a:bodyPr lIns="91440" tIns="45720" rIns="91440" bIns="45720"/>
          <a:lstStyle/>
          <a:p>
            <a:pPr>
              <a:defRPr/>
            </a:pPr>
            <a:endParaRPr sz="1400"/>
          </a:p>
        </p:txBody>
      </p:sp>
      <p:sp>
        <p:nvSpPr>
          <p:cNvPr id="6152" name="Title Placeholder 1"/>
          <p:cNvSpPr>
            <a:spLocks noChangeShapeType="1" noGrp="1"/>
          </p:cNvSpPr>
          <p:nvPr>
            <p:ph type="title" idx="0"/>
          </p:nvPr>
        </p:nvSpPr>
        <p:spPr bwMode="auto">
          <a:xfrm>
            <a:off x="457200" y="533400"/>
            <a:ext cx="8229600" cy="990600"/>
          </a:xfrm>
          <a:prstGeom prst="rect">
            <a:avLst/>
          </a:prstGeom>
          <a:noFill/>
        </p:spPr>
        <p:txBody>
          <a:bodyPr lIns="91440" tIns="45720" rIns="91440" bIns="45720" anchor="ctr" anchorCtr="0"/>
          <a:lstStyle/>
          <a:p>
            <a:pPr marL="0" lvl="0" indent="0">
              <a:spcBef>
                <a:spcPts val="0"/>
              </a:spcBef>
              <a:buNone/>
              <a:defRPr/>
            </a:pPr>
            <a:r>
              <a:rPr/>
              <a:t>Образец заголовка</a:t>
            </a:r>
            <a:endParaRPr/>
          </a:p>
        </p:txBody>
      </p:sp>
      <p:sp>
        <p:nvSpPr>
          <p:cNvPr id="6153" name="Text Placeholder 2"/>
          <p:cNvSpPr>
            <a:spLocks noChangeShapeType="1" noGrp="1"/>
          </p:cNvSpPr>
          <p:nvPr>
            <p:ph type="body" idx="1"/>
          </p:nvPr>
        </p:nvSpPr>
        <p:spPr bwMode="auto">
          <a:xfrm>
            <a:off x="457200" y="1600200"/>
            <a:ext cx="8229600" cy="4876800"/>
          </a:xfrm>
          <a:prstGeom prst="rect">
            <a:avLst/>
          </a:prstGeom>
          <a:noFill/>
        </p:spPr>
        <p:txBody>
          <a:bodyPr lIns="91440" tIns="45720" rIns="91440" bIns="45720"/>
          <a:lstStyle/>
          <a:p>
            <a:pPr marL="182562" lvl="0" indent="-182562">
              <a:spcBef>
                <a:spcPts val="0"/>
              </a:spcBef>
              <a:buClr>
                <a:srgbClr val="4F81BD"/>
              </a:buClr>
              <a:buSzPct val="85000"/>
              <a:buFont typeface="Arial"/>
              <a:buChar char="•"/>
              <a:defRPr/>
            </a:pPr>
            <a:r>
              <a:rPr lang="ru-RU"/>
              <a:t>Образец текста</a:t>
            </a:r>
            <a:endParaRPr/>
          </a:p>
          <a:p>
            <a:pPr marL="457200" lvl="1" indent="-182563">
              <a:spcBef>
                <a:spcPts val="0"/>
              </a:spcBef>
              <a:buClr>
                <a:srgbClr val="4F81BD"/>
              </a:buClr>
              <a:buSzPct val="85000"/>
              <a:buFont typeface="Arial"/>
              <a:buChar char="•"/>
              <a:defRPr/>
            </a:pPr>
            <a:r>
              <a:rPr lang="ru-RU"/>
              <a:t>Второй уровень</a:t>
            </a:r>
            <a:endParaRPr/>
          </a:p>
          <a:p>
            <a:pPr marL="730250" lvl="2" indent="-182563">
              <a:spcBef>
                <a:spcPts val="0"/>
              </a:spcBef>
              <a:buClr>
                <a:srgbClr val="4F81BD"/>
              </a:buClr>
              <a:buSzPct val="90000"/>
              <a:buFont typeface="Arial"/>
              <a:buChar char="•"/>
              <a:defRPr/>
            </a:pPr>
            <a:r>
              <a:rPr lang="ru-RU"/>
              <a:t>Третий уровень</a:t>
            </a:r>
            <a:endParaRPr/>
          </a:p>
          <a:p>
            <a:pPr marL="1004887" lvl="3" indent="-182562">
              <a:spcBef>
                <a:spcPts val="0"/>
              </a:spcBef>
              <a:buClr>
                <a:srgbClr val="4F81BD"/>
              </a:buClr>
              <a:buSzPct val="90000"/>
              <a:buFont typeface="Arial"/>
              <a:buChar char="•"/>
              <a:defRPr/>
            </a:pPr>
            <a:r>
              <a:rPr lang="ru-RU"/>
              <a:t>Четвертый уровень</a:t>
            </a:r>
            <a:endParaRPr/>
          </a:p>
          <a:p>
            <a:pPr marL="1187450" lvl="4" indent="-136525">
              <a:spcBef>
                <a:spcPts val="0"/>
              </a:spcBef>
              <a:buClr>
                <a:srgbClr val="4F81BD"/>
              </a:buClr>
              <a:buSzPct val="90000"/>
              <a:buFont typeface="Arial"/>
              <a:buChar char="•"/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6154" name="Date Placeholder 4"/>
          <p:cNvSpPr>
            <a:spLocks noChangeShapeType="1" noGrp="1"/>
          </p:cNvSpPr>
          <p:nvPr>
            <p:ph type="dt" idx="2"/>
          </p:nvPr>
        </p:nvSpPr>
        <p:spPr bwMode="auto">
          <a:xfrm>
            <a:off x="457200" y="19050"/>
            <a:ext cx="2895600" cy="328612"/>
          </a:xfrm>
          <a:prstGeom prst="rect">
            <a:avLst/>
          </a:prstGeom>
          <a:noFill/>
        </p:spPr>
        <p:txBody>
          <a:bodyPr lIns="91440" tIns="45720" rIns="91440" bIns="45720" anchor="ctr" anchorCtr="0"/>
          <a:lstStyle/>
          <a:p>
            <a:pPr>
              <a:defRPr/>
            </a:pPr>
            <a:endParaRPr sz="1400"/>
          </a:p>
        </p:txBody>
      </p:sp>
      <p:sp>
        <p:nvSpPr>
          <p:cNvPr id="6155" name="Footer Placeholder 5"/>
          <p:cNvSpPr>
            <a:spLocks noChangeShapeType="1" noGrp="1"/>
          </p:cNvSpPr>
          <p:nvPr>
            <p:ph type="ftr" idx="3"/>
          </p:nvPr>
        </p:nvSpPr>
        <p:spPr bwMode="auto">
          <a:xfrm>
            <a:off x="3429000" y="19050"/>
            <a:ext cx="4114800" cy="328612"/>
          </a:xfrm>
          <a:prstGeom prst="rect">
            <a:avLst/>
          </a:prstGeom>
          <a:noFill/>
        </p:spPr>
        <p:txBody>
          <a:bodyPr lIns="91440" tIns="45720" rIns="91440" bIns="45720" anchor="ctr" anchorCtr="0"/>
          <a:lstStyle/>
          <a:p>
            <a:pPr>
              <a:defRPr/>
            </a:pPr>
            <a:endParaRPr sz="1400"/>
          </a:p>
        </p:txBody>
      </p:sp>
      <p:sp>
        <p:nvSpPr>
          <p:cNvPr id="6156" name="Slide Number Placeholder 6"/>
          <p:cNvSpPr>
            <a:spLocks noChangeShapeType="1" noGrp="1"/>
          </p:cNvSpPr>
          <p:nvPr>
            <p:ph type="sldNum" idx="4"/>
          </p:nvPr>
        </p:nvSpPr>
        <p:spPr bwMode="auto">
          <a:xfrm>
            <a:off x="7620000" y="19050"/>
            <a:ext cx="1066800" cy="328612"/>
          </a:xfrm>
          <a:prstGeom prst="rect">
            <a:avLst/>
          </a:prstGeom>
          <a:noFill/>
        </p:spPr>
        <p:txBody>
          <a:bodyPr lIns="91440" tIns="45720" rIns="91440" bIns="45720" anchor="ctr" anchorCtr="0"/>
          <a:lstStyle/>
          <a:p>
            <a:pPr marL="0" lvl="0" indent="0" algn="l">
              <a:spcBef>
                <a:spcPts val="0"/>
              </a:spcBef>
              <a:buNone/>
              <a:defRPr/>
            </a:pPr>
            <a:fld id="{D038279B-FC19-497E-A7D1-5ADD9CAF016F}" type="slidenum">
              <a:rPr lang="ru-RU" sz="1400" b="1" i="0" u="none">
                <a:solidFill>
                  <a:srgbClr val="FFFFFF"/>
                </a:solidFill>
              </a:rPr>
              <a:t/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blank" userDrawn="1">
  <p:cSld name="Blank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8" Type="http://schemas.openxmlformats.org/officeDocument/2006/relationships/image" Target="../media/image2.jpg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Pr shadeToTitle="0">
        <a:blipFill>
          <a:blip r:embed="rId8"/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26" name="Rectangle 9"/>
          <p:cNvSpPr>
            <a:spLocks noChangeShapeType="1" noGrp="1"/>
          </p:cNvSpPr>
          <p:nvPr/>
        </p:nvSpPr>
        <p:spPr bwMode="auto">
          <a:xfrm>
            <a:off x="0" y="220662"/>
            <a:ext cx="9144000" cy="228600"/>
          </a:xfrm>
          <a:prstGeom prst="rect">
            <a:avLst/>
          </a:prstGeom>
        </p:spPr>
        <p:txBody>
          <a:bodyPr lIns="91440" tIns="45720" rIns="91440" bIns="45720" anchor="ctr" anchorCtr="0"/>
          <a:lstStyle/>
          <a:p>
            <a:pPr>
              <a:defRPr/>
            </a:pPr>
            <a:endParaRPr sz="1400"/>
          </a:p>
        </p:txBody>
      </p:sp>
      <p:sp>
        <p:nvSpPr>
          <p:cNvPr id="1027" name="Title Placeholder 1"/>
          <p:cNvSpPr>
            <a:spLocks noChangeShapeType="1" noGrp="1"/>
          </p:cNvSpPr>
          <p:nvPr>
            <p:ph type="title" idx="0"/>
          </p:nvPr>
        </p:nvSpPr>
        <p:spPr bwMode="auto">
          <a:xfrm>
            <a:off x="457200" y="533400"/>
            <a:ext cx="8229600" cy="990600"/>
          </a:xfrm>
          <a:prstGeom prst="rect">
            <a:avLst/>
          </a:prstGeom>
          <a:noFill/>
        </p:spPr>
        <p:txBody>
          <a:bodyPr lIns="91440" tIns="45720" rIns="91440" bIns="45720" anchor="ctr" anchorCtr="0"/>
          <a:lstStyle/>
          <a:p>
            <a:pPr marL="0" lvl="0" indent="0">
              <a:spcBef>
                <a:spcPts val="0"/>
              </a:spcBef>
              <a:buNone/>
              <a:defRPr/>
            </a:pPr>
            <a:r>
              <a:rPr/>
              <a:t>Образец заголовка</a:t>
            </a:r>
            <a:endParaRPr/>
          </a:p>
        </p:txBody>
      </p:sp>
      <p:sp>
        <p:nvSpPr>
          <p:cNvPr id="1028" name="Text Placeholder 2"/>
          <p:cNvSpPr>
            <a:spLocks noChangeShapeType="1" noGrp="1"/>
          </p:cNvSpPr>
          <p:nvPr>
            <p:ph type="body" idx="1"/>
          </p:nvPr>
        </p:nvSpPr>
        <p:spPr bwMode="auto">
          <a:xfrm>
            <a:off x="457200" y="1600200"/>
            <a:ext cx="8229600" cy="4876800"/>
          </a:xfrm>
          <a:prstGeom prst="rect">
            <a:avLst/>
          </a:prstGeom>
          <a:noFill/>
        </p:spPr>
        <p:txBody>
          <a:bodyPr lIns="91440" tIns="45720" rIns="91440" bIns="45720"/>
          <a:lstStyle>
            <a:lvl1pPr marL="182562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85000"/>
              <a:buChar char="•"/>
              <a:defRPr sz="2400" b="0" i="0">
                <a:solidFill>
                  <a:schemeClr val="dk1"/>
                </a:solidFill>
                <a:latin typeface="Palatino Linotype"/>
              </a:defRPr>
            </a:lvl1pPr>
            <a:lvl2pPr marL="457200" indent="274637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85000"/>
              <a:buChar char="•"/>
              <a:defRPr sz="2000" b="0" i="0">
                <a:solidFill>
                  <a:schemeClr val="dk1"/>
                </a:solidFill>
                <a:latin typeface="Palatino Linotype"/>
              </a:defRPr>
            </a:lvl2pPr>
            <a:lvl3pPr marL="730250" indent="547687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90000"/>
              <a:buChar char="•"/>
              <a:defRPr sz="1800" b="0" i="0">
                <a:solidFill>
                  <a:schemeClr val="dk1"/>
                </a:solidFill>
                <a:latin typeface="Palatino Linotype"/>
              </a:defRPr>
            </a:lvl3pPr>
            <a:lvl4pPr marL="1004887" indent="822325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90000"/>
              <a:buChar char="•"/>
              <a:defRPr sz="1600" b="0" i="0">
                <a:solidFill>
                  <a:schemeClr val="dk1"/>
                </a:solidFill>
                <a:latin typeface="Palatino Linotype"/>
              </a:defRPr>
            </a:lvl4pPr>
            <a:lvl5pPr marL="1187450" indent="1050925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90000"/>
              <a:buChar char="•"/>
              <a:defRPr sz="1400" b="0" i="0">
                <a:solidFill>
                  <a:schemeClr val="dk1"/>
                </a:solidFill>
                <a:latin typeface="Palatino Linotype"/>
              </a:defRPr>
            </a:lvl5pPr>
          </a:lstStyle>
          <a:p>
            <a:pPr marL="182562" lvl="0" indent="-182562">
              <a:spcBef>
                <a:spcPts val="0"/>
              </a:spcBef>
              <a:buClr>
                <a:srgbClr val="4F81BD"/>
              </a:buClr>
              <a:buSzPct val="85000"/>
              <a:buFont typeface="Arial"/>
              <a:buChar char="•"/>
              <a:defRPr/>
            </a:pPr>
            <a:r>
              <a:rPr lang="ru-RU"/>
              <a:t>Образец текста</a:t>
            </a:r>
            <a:endParaRPr/>
          </a:p>
          <a:p>
            <a:pPr marL="457200" lvl="1" indent="-182563">
              <a:spcBef>
                <a:spcPts val="0"/>
              </a:spcBef>
              <a:buClr>
                <a:srgbClr val="4F81BD"/>
              </a:buClr>
              <a:buSzPct val="85000"/>
              <a:buFont typeface="Arial"/>
              <a:buChar char="•"/>
              <a:defRPr/>
            </a:pPr>
            <a:r>
              <a:rPr lang="ru-RU"/>
              <a:t>Второй уровень</a:t>
            </a:r>
            <a:endParaRPr/>
          </a:p>
          <a:p>
            <a:pPr marL="730250" lvl="2" indent="-182563">
              <a:spcBef>
                <a:spcPts val="0"/>
              </a:spcBef>
              <a:buClr>
                <a:srgbClr val="4F81BD"/>
              </a:buClr>
              <a:buSzPct val="90000"/>
              <a:buFont typeface="Arial"/>
              <a:buChar char="•"/>
              <a:defRPr/>
            </a:pPr>
            <a:r>
              <a:rPr lang="ru-RU"/>
              <a:t>Третий уровень</a:t>
            </a:r>
            <a:endParaRPr/>
          </a:p>
          <a:p>
            <a:pPr marL="1004887" lvl="3" indent="-182562">
              <a:spcBef>
                <a:spcPts val="0"/>
              </a:spcBef>
              <a:buClr>
                <a:srgbClr val="4F81BD"/>
              </a:buClr>
              <a:buSzPct val="90000"/>
              <a:buFont typeface="Arial"/>
              <a:buChar char="•"/>
              <a:defRPr/>
            </a:pPr>
            <a:r>
              <a:rPr lang="ru-RU"/>
              <a:t>Четвертый уровень</a:t>
            </a:r>
            <a:endParaRPr/>
          </a:p>
          <a:p>
            <a:pPr marL="1187450" lvl="4" indent="-136525">
              <a:spcBef>
                <a:spcPts val="0"/>
              </a:spcBef>
              <a:buClr>
                <a:srgbClr val="4F81BD"/>
              </a:buClr>
              <a:buSzPct val="90000"/>
              <a:buFont typeface="Arial"/>
              <a:buChar char="•"/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1029" name="Rectangle 6"/>
          <p:cNvSpPr>
            <a:spLocks noChangeShapeType="1" noGrp="1"/>
          </p:cNvSpPr>
          <p:nvPr/>
        </p:nvSpPr>
        <p:spPr bwMode="auto">
          <a:xfrm>
            <a:off x="0" y="0"/>
            <a:ext cx="9144000" cy="365125"/>
          </a:xfrm>
          <a:prstGeom prst="rect">
            <a:avLst/>
          </a:prstGeom>
          <a:solidFill>
            <a:schemeClr val="accent1"/>
          </a:solidFill>
        </p:spPr>
        <p:txBody>
          <a:bodyPr lIns="91440" tIns="45720" rIns="91440" bIns="45720" anchor="ctr" anchorCtr="0"/>
          <a:lstStyle/>
          <a:p>
            <a:pPr>
              <a:defRPr/>
            </a:pPr>
            <a:endParaRPr sz="1400"/>
          </a:p>
        </p:txBody>
      </p:sp>
      <p:sp>
        <p:nvSpPr>
          <p:cNvPr id="1030" name="Date Placeholder 3"/>
          <p:cNvSpPr>
            <a:spLocks noChangeShapeType="1" noGrp="1"/>
          </p:cNvSpPr>
          <p:nvPr>
            <p:ph type="dt" idx="2"/>
          </p:nvPr>
        </p:nvSpPr>
        <p:spPr bwMode="auto">
          <a:xfrm>
            <a:off x="457200" y="19050"/>
            <a:ext cx="2895600" cy="328612"/>
          </a:xfrm>
          <a:prstGeom prst="rect">
            <a:avLst/>
          </a:prstGeom>
          <a:noFill/>
        </p:spPr>
        <p:txBody>
          <a:bodyPr lIns="91440" tIns="45720" rIns="91440" bIns="45720" anchor="ctr" anchorCtr="0"/>
          <a:lstStyle/>
          <a:p>
            <a:pPr>
              <a:defRPr/>
            </a:pPr>
            <a:endParaRPr sz="1400"/>
          </a:p>
        </p:txBody>
      </p:sp>
      <p:sp>
        <p:nvSpPr>
          <p:cNvPr id="1031" name="Footer Placeholder 4"/>
          <p:cNvSpPr>
            <a:spLocks noChangeShapeType="1" noGrp="1"/>
          </p:cNvSpPr>
          <p:nvPr>
            <p:ph type="ftr" idx="3"/>
          </p:nvPr>
        </p:nvSpPr>
        <p:spPr bwMode="auto">
          <a:xfrm>
            <a:off x="3429000" y="19050"/>
            <a:ext cx="4114800" cy="328612"/>
          </a:xfrm>
          <a:prstGeom prst="rect">
            <a:avLst/>
          </a:prstGeom>
          <a:noFill/>
        </p:spPr>
        <p:txBody>
          <a:bodyPr lIns="91440" tIns="45720" rIns="91440" bIns="45720" anchor="ctr" anchorCtr="0"/>
          <a:lstStyle/>
          <a:p>
            <a:pPr>
              <a:defRPr/>
            </a:pPr>
            <a:endParaRPr sz="1400"/>
          </a:p>
        </p:txBody>
      </p:sp>
      <p:sp>
        <p:nvSpPr>
          <p:cNvPr id="1032" name="Slide Number Placeholder 5"/>
          <p:cNvSpPr>
            <a:spLocks noChangeShapeType="1" noGrp="1"/>
          </p:cNvSpPr>
          <p:nvPr>
            <p:ph type="sldNum" idx="4"/>
          </p:nvPr>
        </p:nvSpPr>
        <p:spPr bwMode="auto">
          <a:xfrm>
            <a:off x="7620000" y="19050"/>
            <a:ext cx="1066800" cy="328612"/>
          </a:xfrm>
          <a:prstGeom prst="rect">
            <a:avLst/>
          </a:prstGeom>
          <a:noFill/>
        </p:spPr>
        <p:txBody>
          <a:bodyPr lIns="91440" tIns="45720" rIns="91440" bIns="45720" anchor="ctr" anchorCtr="0"/>
          <a:lstStyle>
            <a:lvl1pPr mar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Palatino Linotype"/>
              </a:defRPr>
            </a:lvl1pPr>
            <a:lvl2pPr marL="457200" indent="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Palatino Linotype"/>
              </a:defRPr>
            </a:lvl2pPr>
            <a:lvl3pPr marL="914400" indent="9144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Palatino Linotype"/>
              </a:defRPr>
            </a:lvl3pPr>
            <a:lvl4pPr marL="1371600" indent="1371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Palatino Linotype"/>
              </a:defRPr>
            </a:lvl4pPr>
            <a:lvl5pPr marL="1828800" indent="18288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Palatino Linotype"/>
              </a:defRPr>
            </a:lvl5pPr>
          </a:lstStyle>
          <a:p>
            <a:pPr marL="0" lvl="0" indent="0" algn="l">
              <a:spcBef>
                <a:spcPts val="0"/>
              </a:spcBef>
              <a:buNone/>
              <a:defRPr/>
            </a:pPr>
            <a:fld id="{D038279B-FC19-497E-A7D1-5ADD9CAF016F}" type="slidenum">
              <a:rPr lang="ru-RU" sz="1400" b="1" i="0" u="none">
                <a:solidFill>
                  <a:srgbClr val="FFFFFF"/>
                </a:solidFill>
              </a:rPr>
              <a:t/>
            </a:fld>
            <a:endParaRPr/>
          </a:p>
        </p:txBody>
      </p:sp>
      <p:grpSp>
        <p:nvGrpSpPr>
          <p:cNvPr id="1035" name="Рамка 2"/>
          <p:cNvGrpSpPr/>
          <p:nvPr/>
        </p:nvGrpSpPr>
        <p:grpSpPr bwMode="auto">
          <a:xfrm>
            <a:off x="-30162" y="334962"/>
            <a:ext cx="9167812" cy="6553200"/>
            <a:chOff x="-19" y="211"/>
            <a:chExt cx="5775" cy="4128"/>
          </a:xfrm>
        </p:grpSpPr>
        <p:pic>
          <p:nvPicPr>
            <p:cNvPr id="1033" name="Рамка 2"/>
            <p:cNvPicPr>
              <a:picLocks noChangeAspect="1"/>
            </p:cNvPicPr>
            <p:nvPr/>
          </p:nvPicPr>
          <p:blipFill>
            <a:blip r:embed="rId9"/>
            <a:stretch/>
          </p:blipFill>
          <p:spPr bwMode="auto">
            <a:xfrm>
              <a:off x="-19" y="211"/>
              <a:ext cx="5775" cy="4128"/>
            </a:xfrm>
            <a:prstGeom prst="rect">
              <a:avLst/>
            </a:prstGeom>
            <a:noFill/>
          </p:spPr>
        </p:pic>
        <p:sp>
          <p:nvSpPr>
            <p:cNvPr id="1034" name="Shape 1034"/>
            <p:cNvSpPr txBox="1">
              <a:spLocks noChangeShapeType="1"/>
            </p:cNvSpPr>
            <p:nvPr/>
          </p:nvSpPr>
          <p:spPr bwMode="auto">
            <a:xfrm>
              <a:off x="35" y="265"/>
              <a:ext cx="5668" cy="4020"/>
            </a:xfrm>
            <a:prstGeom prst="rect">
              <a:avLst/>
            </a:prstGeom>
            <a:noFill/>
          </p:spPr>
          <p:txBody>
            <a:bodyPr lIns="91440" tIns="45720" rIns="91440" bIns="45720" anchor="ctr" anchorCtr="0"/>
            <a:lstStyle/>
            <a:p>
              <a:pPr>
                <a:defRPr/>
              </a:pPr>
              <a:endParaRPr sz="140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>
        <a:spcBef>
          <a:spcPts val="0"/>
        </a:spcBef>
        <a:spcAft>
          <a:spcPts val="0"/>
        </a:spcAft>
        <a:defRPr sz="4000" spc="-100">
          <a:solidFill>
            <a:schemeClr val="tx2"/>
          </a:solidFill>
          <a:latin typeface="+mj-lt"/>
          <a:ea typeface="+mj-ea"/>
          <a:cs typeface="+mj-cs"/>
        </a:defRPr>
      </a:lvl1pPr>
      <a:lvl2pPr algn="l">
        <a:spcBef>
          <a:spcPts val="0"/>
        </a:spcBef>
        <a:spcAft>
          <a:spcPts val="0"/>
        </a:spcAft>
        <a:defRPr sz="4000">
          <a:solidFill>
            <a:schemeClr val="tx2"/>
          </a:solidFill>
          <a:latin typeface="Century Gothic"/>
        </a:defRPr>
      </a:lvl2pPr>
      <a:lvl3pPr algn="l">
        <a:spcBef>
          <a:spcPts val="0"/>
        </a:spcBef>
        <a:spcAft>
          <a:spcPts val="0"/>
        </a:spcAft>
        <a:defRPr sz="4000">
          <a:solidFill>
            <a:schemeClr val="tx2"/>
          </a:solidFill>
          <a:latin typeface="Century Gothic"/>
        </a:defRPr>
      </a:lvl3pPr>
      <a:lvl4pPr algn="l">
        <a:spcBef>
          <a:spcPts val="0"/>
        </a:spcBef>
        <a:spcAft>
          <a:spcPts val="0"/>
        </a:spcAft>
        <a:defRPr sz="4000">
          <a:solidFill>
            <a:schemeClr val="tx2"/>
          </a:solidFill>
          <a:latin typeface="Century Gothic"/>
        </a:defRPr>
      </a:lvl4pPr>
      <a:lvl5pPr algn="l">
        <a:spcBef>
          <a:spcPts val="0"/>
        </a:spcBef>
        <a:spcAft>
          <a:spcPts val="0"/>
        </a:spcAft>
        <a:defRPr sz="4000">
          <a:solidFill>
            <a:schemeClr val="tx2"/>
          </a:solidFill>
          <a:latin typeface="Century Gothic"/>
        </a:defRPr>
      </a:lvl5pPr>
      <a:lvl6pPr marL="457200" algn="l">
        <a:spcBef>
          <a:spcPts val="0"/>
        </a:spcBef>
        <a:spcAft>
          <a:spcPts val="0"/>
        </a:spcAft>
        <a:defRPr sz="4000">
          <a:solidFill>
            <a:schemeClr val="tx2"/>
          </a:solidFill>
          <a:latin typeface="Palatino Linotype"/>
        </a:defRPr>
      </a:lvl6pPr>
      <a:lvl7pPr marL="914400" algn="l">
        <a:spcBef>
          <a:spcPts val="0"/>
        </a:spcBef>
        <a:spcAft>
          <a:spcPts val="0"/>
        </a:spcAft>
        <a:defRPr sz="4000">
          <a:solidFill>
            <a:schemeClr val="tx2"/>
          </a:solidFill>
          <a:latin typeface="Palatino Linotype"/>
        </a:defRPr>
      </a:lvl7pPr>
      <a:lvl8pPr marL="1371600" algn="l">
        <a:spcBef>
          <a:spcPts val="0"/>
        </a:spcBef>
        <a:spcAft>
          <a:spcPts val="0"/>
        </a:spcAft>
        <a:defRPr sz="4000">
          <a:solidFill>
            <a:schemeClr val="tx2"/>
          </a:solidFill>
          <a:latin typeface="Palatino Linotype"/>
        </a:defRPr>
      </a:lvl8pPr>
      <a:lvl9pPr marL="1828800" algn="l">
        <a:spcBef>
          <a:spcPts val="0"/>
        </a:spcBef>
        <a:spcAft>
          <a:spcPts val="0"/>
        </a:spcAft>
        <a:defRPr sz="4000">
          <a:solidFill>
            <a:schemeClr val="tx2"/>
          </a:solidFill>
          <a:latin typeface="Palatino Linotype"/>
        </a:defRPr>
      </a:lvl9pPr>
    </p:titleStyle>
    <p:bodyStyle>
      <a:lvl1pPr marL="182563" indent="-182563" algn="l">
        <a:spcBef>
          <a:spcPts val="0"/>
        </a:spcBef>
        <a:spcAft>
          <a:spcPts val="0"/>
        </a:spcAft>
        <a:buClr>
          <a:schemeClr val="accent1"/>
        </a:buClr>
        <a:buSzPct val="85000"/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563" algn="l">
        <a:spcBef>
          <a:spcPts val="0"/>
        </a:spcBef>
        <a:spcAft>
          <a:spcPts val="0"/>
        </a:spcAft>
        <a:buClr>
          <a:schemeClr val="accent1"/>
        </a:buClr>
        <a:buSzPct val="85000"/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2pPr>
      <a:lvl3pPr marL="730250" indent="-182563" algn="l">
        <a:spcBef>
          <a:spcPts val="0"/>
        </a:spcBef>
        <a:spcAft>
          <a:spcPts val="0"/>
        </a:spcAft>
        <a:buClr>
          <a:schemeClr val="accent1"/>
        </a:buClr>
        <a:buSzPct val="90000"/>
        <a:buFont typeface="Arial"/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3pPr>
      <a:lvl4pPr marL="1004888" indent="-182563" algn="l">
        <a:spcBef>
          <a:spcPts val="0"/>
        </a:spcBef>
        <a:spcAft>
          <a:spcPts val="0"/>
        </a:spcAft>
        <a:buClr>
          <a:schemeClr val="accent1"/>
        </a:buClr>
        <a:buFont typeface="Arial"/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4pPr>
      <a:lvl5pPr marL="1187450" indent="-136525" algn="l">
        <a:spcBef>
          <a:spcPts val="0"/>
        </a:spcBef>
        <a:spcAft>
          <a:spcPts val="0"/>
        </a:spcAft>
        <a:buClr>
          <a:schemeClr val="accent1"/>
        </a:buClr>
        <a:buSzPct val="100000"/>
        <a:buFont typeface="Arial"/>
        <a:buChar char="•"/>
        <a:defRPr sz="14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>
        <a:spcBef>
          <a:spcPts val="0"/>
        </a:spcBef>
        <a:buClr>
          <a:schemeClr val="accent1"/>
        </a:buClr>
        <a:buFont typeface="Arial"/>
        <a:buChar char="•"/>
        <a:defRPr sz="13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>
        <a:spcBef>
          <a:spcPts val="0"/>
        </a:spcBef>
        <a:buClr>
          <a:schemeClr val="accent1"/>
        </a:buClr>
        <a:buFont typeface="Arial"/>
        <a:buChar char="•"/>
        <a:defRPr sz="13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>
        <a:spcBef>
          <a:spcPts val="0"/>
        </a:spcBef>
        <a:buClr>
          <a:schemeClr val="accent1"/>
        </a:buClr>
        <a:buFont typeface="Arial"/>
        <a:buChar char="•"/>
        <a:defRPr sz="13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>
        <a:spcBef>
          <a:spcPts val="0"/>
        </a:spcBef>
        <a:buClr>
          <a:schemeClr val="accent1"/>
        </a:buClr>
        <a:buFont typeface="Arial"/>
        <a:buChar char="•"/>
        <a:defRPr sz="13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jp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jp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jp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g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g"/></Relationships>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g"/><Relationship Id="rId3" Type="http://schemas.openxmlformats.org/officeDocument/2006/relationships/image" Target="../media/image19.pn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/Relationships>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/Relationships>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Relationship Id="rId3" Type="http://schemas.openxmlformats.org/officeDocument/2006/relationships/hyperlink" Target="https://allanick.netboard.me/90za9b/" TargetMode="External"/></Relationships>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Relationship Id="rId3" Type="http://schemas.openxmlformats.org/officeDocument/2006/relationships/image" Target="../media/image12.png"/></Relationships>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Relationship Id="rId3" Type="http://schemas.openxmlformats.org/officeDocument/2006/relationships/image" Target="../media/image12.png"/></Relationships>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/Relationships>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/Relationships>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jpg"/></Relationships>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</file>

<file path=ppt/slides/_rels/slide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g"/><Relationship Id="rId3" Type="http://schemas.openxmlformats.org/officeDocument/2006/relationships/image" Target="../media/image7.png"/></Relationships>
</file>

<file path=ppt/slides/_rels/slide4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/Relationships>
</file>

<file path=ppt/slides/_rels/slide4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4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4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Relationship Id="rId4" Type="http://schemas.openxmlformats.org/officeDocument/2006/relationships/image" Target="../media/image36.png"/></Relationships>
</file>

<file path=ppt/slides/_rels/slide4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emf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2"/>
          <a:tile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85072379" name="Shape 1027"/>
          <p:cNvSpPr>
            <a:spLocks noChangeShapeType="1" noGrp="1"/>
          </p:cNvSpPr>
          <p:nvPr>
            <p:ph type="title" idx="0"/>
          </p:nvPr>
        </p:nvSpPr>
        <p:spPr bwMode="auto">
          <a:xfrm>
            <a:off x="457200" y="533399"/>
            <a:ext cx="8229600" cy="990599"/>
          </a:xfrm>
          <a:prstGeom prst="rect">
            <a:avLst/>
          </a:prstGeom>
          <a:noFill/>
        </p:spPr>
        <p:txBody>
          <a:bodyPr lIns="91440" tIns="45720" rIns="91440" bIns="45720" anchor="ctr" anchorCtr="0"/>
          <a:lstStyle/>
          <a:p>
            <a:pPr>
              <a:defRPr/>
            </a:pPr>
            <a:r>
              <a:rPr sz="2400" b="1">
                <a:solidFill>
                  <a:schemeClr val="bg1"/>
                </a:solidFill>
                <a:highlight>
                  <a:srgbClr val="00008B"/>
                </a:highlight>
                <a:latin typeface="Times New Roman"/>
                <a:ea typeface="Arial"/>
                <a:cs typeface="Times New Roman"/>
              </a:rPr>
              <a:t>ТЕНДЕНЦИИ ИСТОРИЧЕСКОГО РАЗВИТИЯ (1917–1945)</a:t>
            </a:r>
            <a:endParaRPr sz="1000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83884762" name=""/>
          <p:cNvSpPr/>
          <p:nvPr/>
        </p:nvSpPr>
        <p:spPr bwMode="auto">
          <a:xfrm flipH="0" flipV="0">
            <a:off x="494791" y="679097"/>
            <a:ext cx="8405038" cy="5212116"/>
          </a:xfr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upright="0" compatLnSpc="1">
            <a:prstTxWarp prst="textNoShape"/>
            <a:spAutoFit/>
          </a:bodyPr>
          <a:p>
            <a:pPr>
              <a:defRPr/>
            </a:pPr>
            <a:endParaRPr/>
          </a:p>
          <a:p>
            <a:pPr algn="l">
              <a:defRPr/>
            </a:pPr>
            <a:r>
              <a:rPr sz="2400" b="1" i="0" u="none">
                <a:solidFill>
                  <a:srgbClr val="000000"/>
                </a:solidFill>
                <a:highlight>
                  <a:srgbClr val="FFFF00"/>
                </a:highlight>
                <a:latin typeface="Times New Roman"/>
                <a:ea typeface="Arial"/>
                <a:cs typeface="Times New Roman"/>
              </a:rPr>
              <a:t>Версальско-Вашингтонская система международных отношений</a:t>
            </a:r>
            <a:r>
              <a:rPr sz="2400" b="1" i="0" u="none">
                <a:solidFill>
                  <a:srgbClr val="000000"/>
                </a:solidFill>
                <a:highlight>
                  <a:srgbClr val="FFFF00"/>
                </a:highlight>
                <a:latin typeface="Times New Roman"/>
                <a:ea typeface="Arial"/>
                <a:cs typeface="Times New Roman"/>
              </a:rPr>
              <a:t> </a:t>
            </a:r>
            <a:r>
              <a:rPr sz="2400" b="0" i="0" u="none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- </a:t>
            </a:r>
            <a:r>
              <a:rPr sz="2400" b="1" i="0" u="none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мировой порядок, основы которого были заложены Версальским мирным договором (1919– 1920 гг.), договорами с союзниками Германии, соглашениями, заключенными на Вашингтонской конференции 1921– 1922 гг.</a:t>
            </a:r>
            <a:br>
              <a:rPr sz="2400" b="0" i="0" u="none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</a:br>
            <a:endParaRPr sz="7200">
              <a:latin typeface="Times New Roman"/>
              <a:cs typeface="Times New Roman"/>
            </a:endParaRPr>
          </a:p>
          <a:p>
            <a:pPr algn="l">
              <a:defRPr/>
            </a:pPr>
            <a:r>
              <a:rPr sz="2400" b="0" i="0" u="none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Первый этап создания этой системы начался сразу после окончания войны в 1918 г.</a:t>
            </a:r>
            <a:endParaRPr sz="7200">
              <a:latin typeface="Times New Roman"/>
              <a:cs typeface="Times New Roman"/>
            </a:endParaRPr>
          </a:p>
          <a:p>
            <a:pPr algn="l">
              <a:defRPr/>
            </a:pPr>
            <a:r>
              <a:rPr sz="2400" b="0" i="0" u="none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Парижская мирная конференция, состоявшаяся в 1919–1920 гг., стала важной вехой на этом пути.</a:t>
            </a:r>
            <a:endParaRPr sz="7200"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ShapeType="1" noGrp="1"/>
          </p:cNvSpPr>
          <p:nvPr/>
        </p:nvSpPr>
        <p:spPr bwMode="auto">
          <a:xfrm>
            <a:off x="152400" y="404812"/>
            <a:ext cx="8763000" cy="1076325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>
            <a:lvl1pPr marL="182562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85000"/>
              <a:buChar char="•"/>
              <a:defRPr sz="2400" b="0" i="0">
                <a:solidFill>
                  <a:schemeClr val="dk1"/>
                </a:solidFill>
                <a:latin typeface="Palatino Linotype"/>
              </a:defRPr>
            </a:lvl1pPr>
            <a:lvl2pPr marL="457200" indent="274637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85000"/>
              <a:buChar char="•"/>
              <a:defRPr sz="2000" b="0" i="0">
                <a:solidFill>
                  <a:schemeClr val="dk1"/>
                </a:solidFill>
                <a:latin typeface="Palatino Linotype"/>
              </a:defRPr>
            </a:lvl2pPr>
            <a:lvl3pPr marL="730250" indent="547687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90000"/>
              <a:buChar char="•"/>
              <a:defRPr sz="1800" b="0" i="0">
                <a:solidFill>
                  <a:schemeClr val="dk1"/>
                </a:solidFill>
                <a:latin typeface="Palatino Linotype"/>
              </a:defRPr>
            </a:lvl3pPr>
            <a:lvl4pPr marL="1004887" indent="822325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90000"/>
              <a:buChar char="•"/>
              <a:defRPr sz="1600" b="0" i="0">
                <a:solidFill>
                  <a:schemeClr val="dk1"/>
                </a:solidFill>
                <a:latin typeface="Palatino Linotype"/>
              </a:defRPr>
            </a:lvl4pPr>
            <a:lvl5pPr marL="1187450" indent="1050925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90000"/>
              <a:buChar char="•"/>
              <a:defRPr sz="1400" b="0" i="0">
                <a:solidFill>
                  <a:schemeClr val="dk1"/>
                </a:solidFill>
                <a:latin typeface="Palatino Linotype"/>
              </a:defRPr>
            </a:lvl5pPr>
          </a:lstStyle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ru-RU" sz="3200" b="1" i="0" u="none">
                <a:solidFill>
                  <a:srgbClr val="C00000"/>
                </a:solidFill>
                <a:latin typeface="Times New Roman"/>
              </a:rPr>
              <a:t>Каким видели послевоенное устройство лидеры США, Великобритании и Франции?</a:t>
            </a:r>
            <a:endParaRPr/>
          </a:p>
        </p:txBody>
      </p:sp>
      <p:pic>
        <p:nvPicPr>
          <p:cNvPr id="27651" name="Picture 3" descr="D:\Documents and Settings\Владелец\Рабочий стол\Княз\[IS9NI_2-1]_[PF_04].jpg"/>
          <p:cNvPicPr>
            <a:picLocks noChangeAspect="1" noGrp="1"/>
          </p:cNvPicPr>
          <p:nvPr/>
        </p:nvPicPr>
        <p:blipFill>
          <a:blip r:embed="rId2"/>
          <a:stretch/>
        </p:blipFill>
        <p:spPr bwMode="auto">
          <a:xfrm>
            <a:off x="552450" y="2078037"/>
            <a:ext cx="2616200" cy="4114800"/>
          </a:xfrm>
          <a:prstGeom prst="rect">
            <a:avLst/>
          </a:prstGeom>
          <a:noFill/>
        </p:spPr>
      </p:pic>
      <p:sp>
        <p:nvSpPr>
          <p:cNvPr id="27652" name="Text Box 5"/>
          <p:cNvSpPr txBox="1">
            <a:spLocks noChangeShapeType="1" noGrp="1"/>
          </p:cNvSpPr>
          <p:nvPr/>
        </p:nvSpPr>
        <p:spPr bwMode="auto">
          <a:xfrm>
            <a:off x="3419475" y="2708275"/>
            <a:ext cx="5943600" cy="1631950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>
            <a:lvl1pPr marL="182562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85000"/>
              <a:buChar char="•"/>
              <a:defRPr sz="2400" b="0" i="0">
                <a:solidFill>
                  <a:schemeClr val="dk1"/>
                </a:solidFill>
                <a:latin typeface="Palatino Linotype"/>
              </a:defRPr>
            </a:lvl1pPr>
            <a:lvl2pPr marL="457200" indent="274637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85000"/>
              <a:buChar char="•"/>
              <a:defRPr sz="2000" b="0" i="0">
                <a:solidFill>
                  <a:schemeClr val="dk1"/>
                </a:solidFill>
                <a:latin typeface="Palatino Linotype"/>
              </a:defRPr>
            </a:lvl2pPr>
            <a:lvl3pPr marL="730250" indent="547687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90000"/>
              <a:buChar char="•"/>
              <a:defRPr sz="1800" b="0" i="0">
                <a:solidFill>
                  <a:schemeClr val="dk1"/>
                </a:solidFill>
                <a:latin typeface="Palatino Linotype"/>
              </a:defRPr>
            </a:lvl3pPr>
            <a:lvl4pPr marL="1004887" indent="822325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90000"/>
              <a:buChar char="•"/>
              <a:defRPr sz="1600" b="0" i="0">
                <a:solidFill>
                  <a:schemeClr val="dk1"/>
                </a:solidFill>
                <a:latin typeface="Palatino Linotype"/>
              </a:defRPr>
            </a:lvl4pPr>
            <a:lvl5pPr marL="1187450" indent="1050925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90000"/>
              <a:buChar char="•"/>
              <a:defRPr sz="1400" b="0" i="0">
                <a:solidFill>
                  <a:schemeClr val="dk1"/>
                </a:solidFill>
                <a:latin typeface="Palatino Linotype"/>
              </a:defRPr>
            </a:lvl5pPr>
          </a:lstStyle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ru-RU" sz="4000" b="1" i="0" u="none">
                <a:solidFill>
                  <a:srgbClr val="006699"/>
                </a:solidFill>
                <a:latin typeface="Times New Roman"/>
              </a:rPr>
              <a:t> В.Вильсон  </a:t>
            </a:r>
            <a:endParaRPr/>
          </a:p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ru-RU" sz="4000" b="1" i="0" u="none">
                <a:solidFill>
                  <a:srgbClr val="006699"/>
                </a:solidFill>
                <a:latin typeface="Times New Roman"/>
              </a:rPr>
              <a:t>США</a:t>
            </a:r>
            <a:endParaRPr/>
          </a:p>
        </p:txBody>
      </p:sp>
      <p:sp>
        <p:nvSpPr>
          <p:cNvPr id="27653" name="Text Box 6"/>
          <p:cNvSpPr txBox="1">
            <a:spLocks noChangeShapeType="1" noGrp="1"/>
          </p:cNvSpPr>
          <p:nvPr/>
        </p:nvSpPr>
        <p:spPr bwMode="auto">
          <a:xfrm>
            <a:off x="3489325" y="3317875"/>
            <a:ext cx="4740275" cy="461962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/>
          <a:p>
            <a:pPr>
              <a:defRPr/>
            </a:pPr>
            <a:endParaRPr sz="1400"/>
          </a:p>
        </p:txBody>
      </p:sp>
      <p:sp>
        <p:nvSpPr>
          <p:cNvPr id="27654" name="Text Box 7"/>
          <p:cNvSpPr txBox="1">
            <a:spLocks noChangeShapeType="1" noGrp="1"/>
          </p:cNvSpPr>
          <p:nvPr/>
        </p:nvSpPr>
        <p:spPr bwMode="auto">
          <a:xfrm>
            <a:off x="3352800" y="5175250"/>
            <a:ext cx="5791200" cy="523875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>
            <a:lvl1pPr marL="182562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85000"/>
              <a:buChar char="•"/>
              <a:defRPr sz="2400" b="0" i="0">
                <a:solidFill>
                  <a:schemeClr val="dk1"/>
                </a:solidFill>
                <a:latin typeface="Palatino Linotype"/>
              </a:defRPr>
            </a:lvl1pPr>
            <a:lvl2pPr marL="457200" indent="274637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85000"/>
              <a:buChar char="•"/>
              <a:defRPr sz="2000" b="0" i="0">
                <a:solidFill>
                  <a:schemeClr val="dk1"/>
                </a:solidFill>
                <a:latin typeface="Palatino Linotype"/>
              </a:defRPr>
            </a:lvl2pPr>
            <a:lvl3pPr marL="730250" indent="547687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90000"/>
              <a:buChar char="•"/>
              <a:defRPr sz="1800" b="0" i="0">
                <a:solidFill>
                  <a:schemeClr val="dk1"/>
                </a:solidFill>
                <a:latin typeface="Palatino Linotype"/>
              </a:defRPr>
            </a:lvl3pPr>
            <a:lvl4pPr marL="1004887" indent="822325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90000"/>
              <a:buChar char="•"/>
              <a:defRPr sz="1600" b="0" i="0">
                <a:solidFill>
                  <a:schemeClr val="dk1"/>
                </a:solidFill>
                <a:latin typeface="Palatino Linotype"/>
              </a:defRPr>
            </a:lvl4pPr>
            <a:lvl5pPr marL="1187450" indent="1050925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90000"/>
              <a:buChar char="•"/>
              <a:defRPr sz="1400" b="0" i="0">
                <a:solidFill>
                  <a:schemeClr val="dk1"/>
                </a:solidFill>
                <a:latin typeface="Palatino Linotype"/>
              </a:defRPr>
            </a:lvl5pPr>
          </a:lstStyle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ru-RU" sz="2800" b="1" i="1" u="none">
                <a:solidFill>
                  <a:srgbClr val="006699"/>
                </a:solidFill>
                <a:latin typeface="Times New Roman"/>
              </a:rPr>
              <a:t> 14 пунктов, идея «вечного мира»</a:t>
            </a:r>
            <a:endParaRPr/>
          </a:p>
        </p:txBody>
      </p:sp>
      <p:sp>
        <p:nvSpPr>
          <p:cNvPr id="27656" name="TextBox 2"/>
          <p:cNvSpPr txBox="1">
            <a:spLocks noChangeShapeType="1" noGrp="1"/>
          </p:cNvSpPr>
          <p:nvPr/>
        </p:nvSpPr>
        <p:spPr bwMode="auto">
          <a:xfrm>
            <a:off x="5594349" y="1770061"/>
            <a:ext cx="3009971" cy="457235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>
            <a:lvl1pPr marL="182562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85000"/>
              <a:buChar char="•"/>
              <a:defRPr sz="2400" b="0" i="0">
                <a:solidFill>
                  <a:schemeClr val="dk1"/>
                </a:solidFill>
                <a:latin typeface="Palatino Linotype"/>
              </a:defRPr>
            </a:lvl1pPr>
            <a:lvl2pPr marL="457200" indent="274637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85000"/>
              <a:buChar char="•"/>
              <a:defRPr sz="2000" b="0" i="0">
                <a:solidFill>
                  <a:schemeClr val="dk1"/>
                </a:solidFill>
                <a:latin typeface="Palatino Linotype"/>
              </a:defRPr>
            </a:lvl2pPr>
            <a:lvl3pPr marL="730250" indent="547687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90000"/>
              <a:buChar char="•"/>
              <a:defRPr sz="1800" b="0" i="0">
                <a:solidFill>
                  <a:schemeClr val="dk1"/>
                </a:solidFill>
                <a:latin typeface="Palatino Linotype"/>
              </a:defRPr>
            </a:lvl3pPr>
            <a:lvl4pPr marL="1004887" indent="822325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90000"/>
              <a:buChar char="•"/>
              <a:defRPr sz="1600" b="0" i="0">
                <a:solidFill>
                  <a:schemeClr val="dk1"/>
                </a:solidFill>
                <a:latin typeface="Palatino Linotype"/>
              </a:defRPr>
            </a:lvl4pPr>
            <a:lvl5pPr marL="1187450" indent="1050925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90000"/>
              <a:buChar char="•"/>
              <a:defRPr sz="1400" b="0" i="0">
                <a:solidFill>
                  <a:schemeClr val="dk1"/>
                </a:solidFill>
                <a:latin typeface="Palatino Linotype"/>
              </a:defRPr>
            </a:lvl5pPr>
          </a:lstStyle>
          <a:p>
            <a:pPr>
              <a:defRPr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ShapeType="1" noGrp="1"/>
          </p:cNvSpPr>
          <p:nvPr/>
        </p:nvSpPr>
        <p:spPr bwMode="auto">
          <a:xfrm>
            <a:off x="152400" y="481012"/>
            <a:ext cx="8763000" cy="1077912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>
            <a:lvl1pPr marL="182562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85000"/>
              <a:buChar char="•"/>
              <a:defRPr sz="2400" b="0" i="0">
                <a:solidFill>
                  <a:schemeClr val="dk1"/>
                </a:solidFill>
                <a:latin typeface="Palatino Linotype"/>
              </a:defRPr>
            </a:lvl1pPr>
            <a:lvl2pPr marL="457200" indent="274637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85000"/>
              <a:buChar char="•"/>
              <a:defRPr sz="2000" b="0" i="0">
                <a:solidFill>
                  <a:schemeClr val="dk1"/>
                </a:solidFill>
                <a:latin typeface="Palatino Linotype"/>
              </a:defRPr>
            </a:lvl2pPr>
            <a:lvl3pPr marL="730250" indent="547687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90000"/>
              <a:buChar char="•"/>
              <a:defRPr sz="1800" b="0" i="0">
                <a:solidFill>
                  <a:schemeClr val="dk1"/>
                </a:solidFill>
                <a:latin typeface="Palatino Linotype"/>
              </a:defRPr>
            </a:lvl3pPr>
            <a:lvl4pPr marL="1004887" indent="822325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90000"/>
              <a:buChar char="•"/>
              <a:defRPr sz="1600" b="0" i="0">
                <a:solidFill>
                  <a:schemeClr val="dk1"/>
                </a:solidFill>
                <a:latin typeface="Palatino Linotype"/>
              </a:defRPr>
            </a:lvl4pPr>
            <a:lvl5pPr marL="1187450" indent="1050925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90000"/>
              <a:buChar char="•"/>
              <a:defRPr sz="1400" b="0" i="0">
                <a:solidFill>
                  <a:schemeClr val="dk1"/>
                </a:solidFill>
                <a:latin typeface="Palatino Linotype"/>
              </a:defRPr>
            </a:lvl5pPr>
          </a:lstStyle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ru-RU" sz="3200" b="1" i="0" u="none">
                <a:solidFill>
                  <a:srgbClr val="C00000"/>
                </a:solidFill>
                <a:latin typeface="Times New Roman"/>
              </a:rPr>
              <a:t>Каким видели послевоенное устройство лидеры США, Великобритании и Франции?</a:t>
            </a:r>
            <a:endParaRPr/>
          </a:p>
        </p:txBody>
      </p:sp>
      <p:sp>
        <p:nvSpPr>
          <p:cNvPr id="28675" name="Text Box 4"/>
          <p:cNvSpPr txBox="1">
            <a:spLocks noChangeShapeType="1" noGrp="1"/>
          </p:cNvSpPr>
          <p:nvPr/>
        </p:nvSpPr>
        <p:spPr bwMode="auto">
          <a:xfrm>
            <a:off x="3348037" y="1773237"/>
            <a:ext cx="5943600" cy="1168400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>
            <a:lvl1pPr marL="182562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85000"/>
              <a:buChar char="•"/>
              <a:defRPr sz="2400" b="0" i="0">
                <a:solidFill>
                  <a:schemeClr val="dk1"/>
                </a:solidFill>
                <a:latin typeface="Palatino Linotype"/>
              </a:defRPr>
            </a:lvl1pPr>
            <a:lvl2pPr marL="457200" indent="274637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85000"/>
              <a:buChar char="•"/>
              <a:defRPr sz="2000" b="0" i="0">
                <a:solidFill>
                  <a:schemeClr val="dk1"/>
                </a:solidFill>
                <a:latin typeface="Palatino Linotype"/>
              </a:defRPr>
            </a:lvl2pPr>
            <a:lvl3pPr marL="730250" indent="547687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90000"/>
              <a:buChar char="•"/>
              <a:defRPr sz="1800" b="0" i="0">
                <a:solidFill>
                  <a:schemeClr val="dk1"/>
                </a:solidFill>
                <a:latin typeface="Palatino Linotype"/>
              </a:defRPr>
            </a:lvl3pPr>
            <a:lvl4pPr marL="1004887" indent="822325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90000"/>
              <a:buChar char="•"/>
              <a:defRPr sz="1600" b="0" i="0">
                <a:solidFill>
                  <a:schemeClr val="dk1"/>
                </a:solidFill>
                <a:latin typeface="Palatino Linotype"/>
              </a:defRPr>
            </a:lvl4pPr>
            <a:lvl5pPr marL="1187450" indent="1050925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90000"/>
              <a:buChar char="•"/>
              <a:defRPr sz="1400" b="0" i="0">
                <a:solidFill>
                  <a:schemeClr val="dk1"/>
                </a:solidFill>
                <a:latin typeface="Palatino Linotype"/>
              </a:defRPr>
            </a:lvl5pPr>
          </a:lstStyle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ru-RU" sz="2800" b="1" i="0" u="none">
                <a:solidFill>
                  <a:srgbClr val="006699"/>
                </a:solidFill>
                <a:latin typeface="Times New Roman"/>
              </a:rPr>
              <a:t>Д. Ллойд Джордж</a:t>
            </a:r>
            <a:endParaRPr/>
          </a:p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ru-RU" sz="2800" b="1" i="0" u="none">
                <a:solidFill>
                  <a:srgbClr val="006699"/>
                </a:solidFill>
                <a:latin typeface="Times New Roman"/>
              </a:rPr>
              <a:t>Великобритания</a:t>
            </a:r>
            <a:endParaRPr/>
          </a:p>
        </p:txBody>
      </p:sp>
      <p:sp>
        <p:nvSpPr>
          <p:cNvPr id="28676" name="Text Box 5"/>
          <p:cNvSpPr txBox="1">
            <a:spLocks noChangeShapeType="1" noGrp="1"/>
          </p:cNvSpPr>
          <p:nvPr/>
        </p:nvSpPr>
        <p:spPr bwMode="auto">
          <a:xfrm>
            <a:off x="3489325" y="3317875"/>
            <a:ext cx="4740275" cy="461962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/>
          <a:p>
            <a:pPr>
              <a:defRPr/>
            </a:pPr>
            <a:endParaRPr sz="1400"/>
          </a:p>
        </p:txBody>
      </p:sp>
      <p:sp>
        <p:nvSpPr>
          <p:cNvPr id="28677" name="Text Box 6"/>
          <p:cNvSpPr txBox="1">
            <a:spLocks noChangeShapeType="1" noGrp="1"/>
          </p:cNvSpPr>
          <p:nvPr/>
        </p:nvSpPr>
        <p:spPr bwMode="auto">
          <a:xfrm>
            <a:off x="3424237" y="3657600"/>
            <a:ext cx="5791200" cy="954087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>
            <a:lvl1pPr marL="182562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85000"/>
              <a:buChar char="•"/>
              <a:defRPr sz="2400" b="0" i="0">
                <a:solidFill>
                  <a:schemeClr val="dk1"/>
                </a:solidFill>
                <a:latin typeface="Palatino Linotype"/>
              </a:defRPr>
            </a:lvl1pPr>
            <a:lvl2pPr marL="457200" indent="274637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85000"/>
              <a:buChar char="•"/>
              <a:defRPr sz="2000" b="0" i="0">
                <a:solidFill>
                  <a:schemeClr val="dk1"/>
                </a:solidFill>
                <a:latin typeface="Palatino Linotype"/>
              </a:defRPr>
            </a:lvl2pPr>
            <a:lvl3pPr marL="730250" indent="547687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90000"/>
              <a:buChar char="•"/>
              <a:defRPr sz="1800" b="0" i="0">
                <a:solidFill>
                  <a:schemeClr val="dk1"/>
                </a:solidFill>
                <a:latin typeface="Palatino Linotype"/>
              </a:defRPr>
            </a:lvl3pPr>
            <a:lvl4pPr marL="1004887" indent="822325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90000"/>
              <a:buChar char="•"/>
              <a:defRPr sz="1600" b="0" i="0">
                <a:solidFill>
                  <a:schemeClr val="dk1"/>
                </a:solidFill>
                <a:latin typeface="Palatino Linotype"/>
              </a:defRPr>
            </a:lvl4pPr>
            <a:lvl5pPr marL="1187450" indent="1050925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90000"/>
              <a:buChar char="•"/>
              <a:defRPr sz="1400" b="0" i="0">
                <a:solidFill>
                  <a:schemeClr val="dk1"/>
                </a:solidFill>
                <a:latin typeface="Palatino Linotype"/>
              </a:defRPr>
            </a:lvl5pPr>
          </a:lstStyle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ru-RU" sz="2800" b="1" i="1" u="none">
                <a:solidFill>
                  <a:srgbClr val="006699"/>
                </a:solidFill>
                <a:latin typeface="Times New Roman"/>
              </a:rPr>
              <a:t>«…Составить мирный договор, забыв о страсти войны…»</a:t>
            </a:r>
            <a:endParaRPr/>
          </a:p>
        </p:txBody>
      </p:sp>
      <p:pic>
        <p:nvPicPr>
          <p:cNvPr id="28678" name="Picture 7" descr="D:\Documents and Settings\Владелец\Рабочий стол\Княз\джордж.jpg"/>
          <p:cNvPicPr>
            <a:picLocks noChangeAspect="1" noGrp="1"/>
          </p:cNvPicPr>
          <p:nvPr/>
        </p:nvPicPr>
        <p:blipFill>
          <a:blip r:embed="rId2"/>
          <a:stretch/>
        </p:blipFill>
        <p:spPr bwMode="auto">
          <a:xfrm>
            <a:off x="468312" y="2058987"/>
            <a:ext cx="3259137" cy="415131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ShapeType="1" noGrp="1"/>
          </p:cNvSpPr>
          <p:nvPr/>
        </p:nvSpPr>
        <p:spPr bwMode="auto">
          <a:xfrm>
            <a:off x="201612" y="333375"/>
            <a:ext cx="8763000" cy="1076325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>
            <a:lvl1pPr marL="182562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85000"/>
              <a:buChar char="•"/>
              <a:defRPr sz="2400" b="0" i="0">
                <a:solidFill>
                  <a:schemeClr val="dk1"/>
                </a:solidFill>
                <a:latin typeface="Palatino Linotype"/>
              </a:defRPr>
            </a:lvl1pPr>
            <a:lvl2pPr marL="457200" indent="274637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85000"/>
              <a:buChar char="•"/>
              <a:defRPr sz="2000" b="0" i="0">
                <a:solidFill>
                  <a:schemeClr val="dk1"/>
                </a:solidFill>
                <a:latin typeface="Palatino Linotype"/>
              </a:defRPr>
            </a:lvl2pPr>
            <a:lvl3pPr marL="730250" indent="547687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90000"/>
              <a:buChar char="•"/>
              <a:defRPr sz="1800" b="0" i="0">
                <a:solidFill>
                  <a:schemeClr val="dk1"/>
                </a:solidFill>
                <a:latin typeface="Palatino Linotype"/>
              </a:defRPr>
            </a:lvl3pPr>
            <a:lvl4pPr marL="1004887" indent="822325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90000"/>
              <a:buChar char="•"/>
              <a:defRPr sz="1600" b="0" i="0">
                <a:solidFill>
                  <a:schemeClr val="dk1"/>
                </a:solidFill>
                <a:latin typeface="Palatino Linotype"/>
              </a:defRPr>
            </a:lvl4pPr>
            <a:lvl5pPr marL="1187450" indent="1050925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90000"/>
              <a:buChar char="•"/>
              <a:defRPr sz="1400" b="0" i="0">
                <a:solidFill>
                  <a:schemeClr val="dk1"/>
                </a:solidFill>
                <a:latin typeface="Palatino Linotype"/>
              </a:defRPr>
            </a:lvl5pPr>
          </a:lstStyle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ru-RU" sz="3200" b="1" i="0" u="none">
                <a:solidFill>
                  <a:srgbClr val="C00000"/>
                </a:solidFill>
                <a:latin typeface="Times New Roman"/>
              </a:rPr>
              <a:t>Каким видели послевоенное устройство лидеры США, Великобритании и Франции?</a:t>
            </a:r>
            <a:endParaRPr/>
          </a:p>
        </p:txBody>
      </p:sp>
      <p:sp>
        <p:nvSpPr>
          <p:cNvPr id="29699" name="Text Box 3"/>
          <p:cNvSpPr txBox="1">
            <a:spLocks noChangeShapeType="1" noGrp="1"/>
          </p:cNvSpPr>
          <p:nvPr/>
        </p:nvSpPr>
        <p:spPr bwMode="auto">
          <a:xfrm>
            <a:off x="3200400" y="1965325"/>
            <a:ext cx="5943600" cy="1631950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>
            <a:lvl1pPr marL="182562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85000"/>
              <a:buChar char="•"/>
              <a:defRPr sz="2400" b="0" i="0">
                <a:solidFill>
                  <a:schemeClr val="dk1"/>
                </a:solidFill>
                <a:latin typeface="Palatino Linotype"/>
              </a:defRPr>
            </a:lvl1pPr>
            <a:lvl2pPr marL="457200" indent="274637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85000"/>
              <a:buChar char="•"/>
              <a:defRPr sz="2000" b="0" i="0">
                <a:solidFill>
                  <a:schemeClr val="dk1"/>
                </a:solidFill>
                <a:latin typeface="Palatino Linotype"/>
              </a:defRPr>
            </a:lvl2pPr>
            <a:lvl3pPr marL="730250" indent="547687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90000"/>
              <a:buChar char="•"/>
              <a:defRPr sz="1800" b="0" i="0">
                <a:solidFill>
                  <a:schemeClr val="dk1"/>
                </a:solidFill>
                <a:latin typeface="Palatino Linotype"/>
              </a:defRPr>
            </a:lvl3pPr>
            <a:lvl4pPr marL="1004887" indent="822325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90000"/>
              <a:buChar char="•"/>
              <a:defRPr sz="1600" b="0" i="0">
                <a:solidFill>
                  <a:schemeClr val="dk1"/>
                </a:solidFill>
                <a:latin typeface="Palatino Linotype"/>
              </a:defRPr>
            </a:lvl4pPr>
            <a:lvl5pPr marL="1187450" indent="1050925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90000"/>
              <a:buChar char="•"/>
              <a:defRPr sz="1400" b="0" i="0">
                <a:solidFill>
                  <a:schemeClr val="dk1"/>
                </a:solidFill>
                <a:latin typeface="Palatino Linotype"/>
              </a:defRPr>
            </a:lvl5pPr>
          </a:lstStyle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ru-RU" sz="4000" b="1" i="0" u="none">
                <a:solidFill>
                  <a:srgbClr val="006699"/>
                </a:solidFill>
                <a:latin typeface="Times New Roman"/>
              </a:rPr>
              <a:t>Ж. Клемансо</a:t>
            </a:r>
            <a:endParaRPr/>
          </a:p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ru-RU" sz="4000" b="1" i="0" u="none">
                <a:solidFill>
                  <a:srgbClr val="006699"/>
                </a:solidFill>
                <a:latin typeface="Times New Roman"/>
              </a:rPr>
              <a:t>Франция </a:t>
            </a:r>
            <a:endParaRPr/>
          </a:p>
        </p:txBody>
      </p:sp>
      <p:sp>
        <p:nvSpPr>
          <p:cNvPr id="29700" name="Text Box 4"/>
          <p:cNvSpPr txBox="1">
            <a:spLocks noChangeShapeType="1" noGrp="1"/>
          </p:cNvSpPr>
          <p:nvPr/>
        </p:nvSpPr>
        <p:spPr bwMode="auto">
          <a:xfrm>
            <a:off x="3489325" y="3317875"/>
            <a:ext cx="4740275" cy="461962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/>
          <a:p>
            <a:pPr>
              <a:defRPr/>
            </a:pPr>
            <a:endParaRPr sz="1400"/>
          </a:p>
        </p:txBody>
      </p:sp>
      <p:sp>
        <p:nvSpPr>
          <p:cNvPr id="29701" name="Text Box 5"/>
          <p:cNvSpPr txBox="1">
            <a:spLocks noChangeShapeType="1" noGrp="1"/>
          </p:cNvSpPr>
          <p:nvPr/>
        </p:nvSpPr>
        <p:spPr bwMode="auto">
          <a:xfrm>
            <a:off x="3657600" y="4510087"/>
            <a:ext cx="5307012" cy="523875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>
            <a:lvl1pPr marL="182562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85000"/>
              <a:buChar char="•"/>
              <a:defRPr sz="2400" b="0" i="0">
                <a:solidFill>
                  <a:schemeClr val="dk1"/>
                </a:solidFill>
                <a:latin typeface="Palatino Linotype"/>
              </a:defRPr>
            </a:lvl1pPr>
            <a:lvl2pPr marL="457200" indent="274637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85000"/>
              <a:buChar char="•"/>
              <a:defRPr sz="2000" b="0" i="0">
                <a:solidFill>
                  <a:schemeClr val="dk1"/>
                </a:solidFill>
                <a:latin typeface="Palatino Linotype"/>
              </a:defRPr>
            </a:lvl2pPr>
            <a:lvl3pPr marL="730250" indent="547687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90000"/>
              <a:buChar char="•"/>
              <a:defRPr sz="1800" b="0" i="0">
                <a:solidFill>
                  <a:schemeClr val="dk1"/>
                </a:solidFill>
                <a:latin typeface="Palatino Linotype"/>
              </a:defRPr>
            </a:lvl3pPr>
            <a:lvl4pPr marL="1004887" indent="822325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90000"/>
              <a:buChar char="•"/>
              <a:defRPr sz="1600" b="0" i="0">
                <a:solidFill>
                  <a:schemeClr val="dk1"/>
                </a:solidFill>
                <a:latin typeface="Palatino Linotype"/>
              </a:defRPr>
            </a:lvl4pPr>
            <a:lvl5pPr marL="1187450" indent="1050925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90000"/>
              <a:buChar char="•"/>
              <a:defRPr sz="1400" b="0" i="0">
                <a:solidFill>
                  <a:schemeClr val="dk1"/>
                </a:solidFill>
                <a:latin typeface="Palatino Linotype"/>
              </a:defRPr>
            </a:lvl5pPr>
          </a:lstStyle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ru-RU" sz="2800" b="1" i="1" u="none">
                <a:solidFill>
                  <a:srgbClr val="006699"/>
                </a:solidFill>
                <a:latin typeface="Times New Roman"/>
              </a:rPr>
              <a:t>«…Германия заплатит за все!»</a:t>
            </a:r>
            <a:endParaRPr/>
          </a:p>
        </p:txBody>
      </p:sp>
      <p:pic>
        <p:nvPicPr>
          <p:cNvPr id="29702" name="Picture 7" descr="D:\Documents and Settings\Владелец\Рабочий стол\Княз\клемансо.jpg"/>
          <p:cNvPicPr>
            <a:picLocks noChangeAspect="1" noGrp="1"/>
          </p:cNvPicPr>
          <p:nvPr/>
        </p:nvPicPr>
        <p:blipFill>
          <a:blip r:embed="rId2"/>
          <a:stretch/>
        </p:blipFill>
        <p:spPr bwMode="auto">
          <a:xfrm>
            <a:off x="514350" y="1844675"/>
            <a:ext cx="3143250" cy="373856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15846801" name=""/>
          <p:cNvSpPr txBox="1"/>
          <p:nvPr/>
        </p:nvSpPr>
        <p:spPr bwMode="auto">
          <a:xfrm flipH="0" flipV="0">
            <a:off x="433055" y="599722"/>
            <a:ext cx="8414073" cy="606555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sz="2800" b="1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Версальско-Вашингтонская система международных отношений (1918–1939)</a:t>
            </a:r>
            <a:endParaRPr sz="2800">
              <a:latin typeface="Times New Roman"/>
              <a:cs typeface="Times New Roman"/>
            </a:endParaRPr>
          </a:p>
          <a:p>
            <a:pPr algn="l">
              <a:defRPr/>
            </a:pPr>
            <a:r>
              <a:rPr sz="28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Это попытка победителей в Первой мировой войне создать новый мировой порядок.</a:t>
            </a:r>
            <a:endParaRPr sz="2800">
              <a:latin typeface="Times New Roman"/>
              <a:cs typeface="Times New Roman"/>
            </a:endParaRPr>
          </a:p>
          <a:p>
            <a:pPr algn="l">
              <a:defRPr/>
            </a:pPr>
            <a:r>
              <a:rPr sz="2800" b="1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Этапы формирования:</a:t>
            </a:r>
            <a:endParaRPr sz="2800">
              <a:latin typeface="Times New Roman"/>
              <a:cs typeface="Times New Roman"/>
            </a:endParaRPr>
          </a:p>
          <a:p>
            <a:pPr algn="l">
              <a:defRPr/>
            </a:pPr>
            <a:r>
              <a:rPr sz="2800" b="1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Парижская мирная конференция (1919–1920):</a:t>
            </a:r>
            <a:r>
              <a:rPr sz="28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 Оформление отношений с побежденными.</a:t>
            </a:r>
            <a:endParaRPr sz="2800">
              <a:latin typeface="Times New Roman"/>
              <a:cs typeface="Times New Roman"/>
            </a:endParaRPr>
          </a:p>
          <a:p>
            <a:pPr algn="l">
              <a:defRPr/>
            </a:pPr>
            <a:r>
              <a:rPr sz="2800" b="1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Главный документ:</a:t>
            </a:r>
            <a:r>
              <a:rPr sz="28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 </a:t>
            </a:r>
            <a:r>
              <a:rPr sz="2800" b="1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Версальский договор (1919 г.)</a:t>
            </a:r>
            <a:r>
              <a:rPr sz="28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 с Германией.</a:t>
            </a:r>
            <a:endParaRPr sz="2800">
              <a:latin typeface="Times New Roman"/>
              <a:cs typeface="Times New Roman"/>
            </a:endParaRPr>
          </a:p>
          <a:p>
            <a:pPr algn="l">
              <a:defRPr/>
            </a:pPr>
            <a:r>
              <a:rPr sz="2800" b="1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Условия для Германии:</a:t>
            </a:r>
            <a:r>
              <a:rPr sz="28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 Территориальные потери, репарации, ограничение армии (100 тыс. человек), запрет на танки, авиацию, подводный флот.</a:t>
            </a:r>
            <a:endParaRPr sz="2800">
              <a:solidFill>
                <a:srgbClr val="0F1115"/>
              </a:solidFill>
              <a:latin typeface="Times New Roman"/>
              <a:ea typeface="Arial"/>
              <a:cs typeface="Times New Roman"/>
            </a:endParaRPr>
          </a:p>
          <a:p>
            <a:pPr algn="l">
              <a:defRPr/>
            </a:pPr>
            <a:endParaRPr sz="2800">
              <a:solidFill>
                <a:srgbClr val="0F1115"/>
              </a:solidFill>
              <a:latin typeface="Times New Roman"/>
              <a:ea typeface="Arial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0722" name="Рисунок 1"/>
          <p:cNvPicPr>
            <a:picLocks noChangeAspect="1" noGrp="1"/>
          </p:cNvPicPr>
          <p:nvPr/>
        </p:nvPicPr>
        <p:blipFill>
          <a:blip r:embed="rId2"/>
          <a:stretch/>
        </p:blipFill>
        <p:spPr bwMode="auto">
          <a:xfrm flipH="0" flipV="0">
            <a:off x="97916" y="620712"/>
            <a:ext cx="1023055" cy="1447799"/>
          </a:xfrm>
          <a:prstGeom prst="rect">
            <a:avLst/>
          </a:prstGeom>
          <a:noFill/>
        </p:spPr>
      </p:pic>
      <p:sp>
        <p:nvSpPr>
          <p:cNvPr id="30723" name="Прямоугольник 2"/>
          <p:cNvSpPr>
            <a:spLocks noChangeShapeType="1" noGrp="1"/>
          </p:cNvSpPr>
          <p:nvPr/>
        </p:nvSpPr>
        <p:spPr bwMode="auto">
          <a:xfrm flipH="0" flipV="0">
            <a:off x="1059235" y="802569"/>
            <a:ext cx="7349966" cy="49936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lIns="91440" tIns="45720" rIns="91440" bIns="45720">
            <a:spAutoFit/>
          </a:bodyPr>
          <a:lstStyle>
            <a:lvl1pPr marL="182562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85000"/>
              <a:buChar char="•"/>
              <a:defRPr sz="2400" b="0" i="0">
                <a:solidFill>
                  <a:schemeClr val="dk1"/>
                </a:solidFill>
                <a:latin typeface="Palatino Linotype"/>
              </a:defRPr>
            </a:lvl1pPr>
            <a:lvl2pPr marL="457200" indent="274637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85000"/>
              <a:buChar char="•"/>
              <a:defRPr sz="2000" b="0" i="0">
                <a:solidFill>
                  <a:schemeClr val="dk1"/>
                </a:solidFill>
                <a:latin typeface="Palatino Linotype"/>
              </a:defRPr>
            </a:lvl2pPr>
            <a:lvl3pPr marL="730250" indent="547687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90000"/>
              <a:buChar char="•"/>
              <a:defRPr sz="1800" b="0" i="0">
                <a:solidFill>
                  <a:schemeClr val="dk1"/>
                </a:solidFill>
                <a:latin typeface="Palatino Linotype"/>
              </a:defRPr>
            </a:lvl3pPr>
            <a:lvl4pPr marL="1004887" indent="822325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90000"/>
              <a:buChar char="•"/>
              <a:defRPr sz="1600" b="0" i="0">
                <a:solidFill>
                  <a:schemeClr val="dk1"/>
                </a:solidFill>
                <a:latin typeface="Palatino Linotype"/>
              </a:defRPr>
            </a:lvl4pPr>
            <a:lvl5pPr marL="1187450" indent="1050925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90000"/>
              <a:buChar char="•"/>
              <a:defRPr sz="1400" b="0" i="0">
                <a:solidFill>
                  <a:schemeClr val="dk1"/>
                </a:solidFill>
                <a:latin typeface="Palatino Linotype"/>
              </a:defRPr>
            </a:lvl5pPr>
          </a:lstStyle>
          <a:p>
            <a:pPr marL="0" lvl="0" indent="0" algn="just">
              <a:spcBef>
                <a:spcPts val="700"/>
              </a:spcBef>
              <a:buNone/>
              <a:defRPr/>
            </a:pPr>
            <a:r>
              <a:rPr lang="ru-RU" sz="2600" b="1" i="0" u="none">
                <a:solidFill>
                  <a:srgbClr val="000000"/>
                </a:solidFill>
                <a:latin typeface="Century Gothic"/>
              </a:rPr>
              <a:t>«Этот договор станет нашей постоянной заботой, а может быть, обернётся полным фиаско.. Мы формулируем наши решения и делаем вид, что верим в их соблюдение.  .. Они соблюдены не будут. Америка далеко. Вражеские государства, понимая, что мы не станем объявлять войну из-за пустяков, будут всеми способами уклоняться от выполнения обязательств. Которые мы им навязываем»</a:t>
            </a:r>
            <a:endParaRPr sz="2600"/>
          </a:p>
          <a:p>
            <a:pPr marL="0" lvl="0" indent="0" algn="ctr">
              <a:spcBef>
                <a:spcPts val="700"/>
              </a:spcBef>
              <a:buNone/>
              <a:defRPr/>
            </a:pPr>
            <a:endParaRPr lang="en-US" sz="2600"/>
          </a:p>
          <a:p>
            <a:pPr marL="0" lvl="0" indent="0" algn="ctr">
              <a:spcBef>
                <a:spcPts val="700"/>
              </a:spcBef>
              <a:buNone/>
              <a:defRPr/>
            </a:pPr>
            <a:r>
              <a:rPr lang="ru-RU" b="1" i="1" u="none">
                <a:solidFill>
                  <a:srgbClr val="000000"/>
                </a:solidFill>
                <a:latin typeface="Century Gothic"/>
              </a:rPr>
              <a:t>Ж. Клемансо , премьер-министр Франции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1746" name="Прямоугольник 1"/>
          <p:cNvSpPr>
            <a:spLocks noChangeShapeType="1" noGrp="1"/>
          </p:cNvSpPr>
          <p:nvPr/>
        </p:nvSpPr>
        <p:spPr bwMode="auto">
          <a:xfrm flipH="0" flipV="0">
            <a:off x="179386" y="1023055"/>
            <a:ext cx="8713966" cy="6461794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>
            <a:lvl1pPr marL="182562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85000"/>
              <a:buChar char="•"/>
              <a:defRPr sz="2400" b="0" i="0">
                <a:solidFill>
                  <a:schemeClr val="dk1"/>
                </a:solidFill>
                <a:latin typeface="Palatino Linotype"/>
              </a:defRPr>
            </a:lvl1pPr>
            <a:lvl2pPr marL="457200" indent="274637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85000"/>
              <a:buChar char="•"/>
              <a:defRPr sz="2000" b="0" i="0">
                <a:solidFill>
                  <a:schemeClr val="dk1"/>
                </a:solidFill>
                <a:latin typeface="Palatino Linotype"/>
              </a:defRPr>
            </a:lvl2pPr>
            <a:lvl3pPr marL="730250" indent="547687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90000"/>
              <a:buChar char="•"/>
              <a:defRPr sz="1800" b="0" i="0">
                <a:solidFill>
                  <a:schemeClr val="dk1"/>
                </a:solidFill>
                <a:latin typeface="Palatino Linotype"/>
              </a:defRPr>
            </a:lvl3pPr>
            <a:lvl4pPr marL="1004887" indent="822325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90000"/>
              <a:buChar char="•"/>
              <a:defRPr sz="1600" b="0" i="0">
                <a:solidFill>
                  <a:schemeClr val="dk1"/>
                </a:solidFill>
                <a:latin typeface="Palatino Linotype"/>
              </a:defRPr>
            </a:lvl4pPr>
            <a:lvl5pPr marL="1187450" indent="1050925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90000"/>
              <a:buChar char="•"/>
              <a:defRPr sz="1400" b="0" i="0">
                <a:solidFill>
                  <a:schemeClr val="dk1"/>
                </a:solidFill>
                <a:latin typeface="Palatino Linotype"/>
              </a:defRPr>
            </a:lvl5pPr>
          </a:lstStyle>
          <a:p>
            <a:pPr marL="457200" lvl="0" indent="-457200">
              <a:spcBef>
                <a:spcPts val="0"/>
              </a:spcBef>
              <a:buFont typeface="Century Gothic"/>
              <a:buAutoNum type="arabicPeriod"/>
              <a:defRPr/>
            </a:pPr>
            <a:r>
              <a:rPr lang="ru-RU" sz="2200" b="1" i="0" u="none">
                <a:latin typeface="Times New Roman"/>
              </a:rPr>
              <a:t> </a:t>
            </a:r>
            <a:r>
              <a:rPr lang="ru-RU" sz="2600" b="1" i="0" u="none">
                <a:latin typeface="Times New Roman"/>
              </a:rPr>
              <a:t>Германия была объявлена единственной виновницей войны и была вынуждена уступить 1/8 часть своей территории.</a:t>
            </a:r>
            <a:endParaRPr sz="2800"/>
          </a:p>
          <a:p>
            <a:pPr marL="457200" lvl="0" indent="-457200">
              <a:spcBef>
                <a:spcPts val="0"/>
              </a:spcBef>
              <a:buFont typeface="Century Gothic"/>
              <a:buAutoNum type="arabicPeriod"/>
              <a:defRPr/>
            </a:pPr>
            <a:r>
              <a:rPr lang="ru-RU" sz="2600" b="1" i="0" u="none">
                <a:latin typeface="Times New Roman"/>
              </a:rPr>
              <a:t>Устанавливалась 50 км Рейнская демилитаризованная зона</a:t>
            </a:r>
            <a:endParaRPr sz="2800"/>
          </a:p>
          <a:p>
            <a:pPr marL="457200" lvl="0" indent="-457200">
              <a:spcBef>
                <a:spcPts val="0"/>
              </a:spcBef>
              <a:buFont typeface="Century Gothic"/>
              <a:buAutoNum type="arabicPeriod"/>
              <a:defRPr/>
            </a:pPr>
            <a:r>
              <a:rPr lang="ru-RU" sz="2600" b="1" i="0" u="none">
                <a:latin typeface="Times New Roman"/>
              </a:rPr>
              <a:t> Колонии Германии были поделены между Францией, Великобританией и Японии.</a:t>
            </a:r>
            <a:endParaRPr sz="2800"/>
          </a:p>
          <a:p>
            <a:pPr marL="457200" lvl="0" indent="-457200">
              <a:spcBef>
                <a:spcPts val="0"/>
              </a:spcBef>
              <a:buFont typeface="Century Gothic"/>
              <a:buAutoNum type="arabicPeriod"/>
              <a:defRPr/>
            </a:pPr>
            <a:r>
              <a:rPr lang="ru-RU" sz="2600" b="1" i="0" u="none">
                <a:latin typeface="Times New Roman"/>
              </a:rPr>
              <a:t>Армия Германии должна быть сокращена до 100 тыс. человек, запрещалось иметь подводные лодки, военную и морскую авиацию.</a:t>
            </a:r>
            <a:endParaRPr sz="2800"/>
          </a:p>
          <a:p>
            <a:pPr marL="457200" lvl="0" indent="-457200">
              <a:spcBef>
                <a:spcPts val="0"/>
              </a:spcBef>
              <a:buFont typeface="Century Gothic"/>
              <a:buAutoNum type="arabicPeriod"/>
              <a:defRPr/>
            </a:pPr>
            <a:r>
              <a:rPr lang="ru-RU" sz="2600" b="1" i="0" u="none">
                <a:latin typeface="Times New Roman"/>
              </a:rPr>
              <a:t>Германия должна была выплачивать репарации – плату странам за ущерб, причиненный в результате нападения.</a:t>
            </a:r>
            <a:endParaRPr sz="2800"/>
          </a:p>
          <a:p>
            <a:pPr marL="457200" lvl="0" indent="-457200">
              <a:spcBef>
                <a:spcPts val="0"/>
              </a:spcBef>
              <a:buFont typeface="Century Gothic"/>
              <a:buAutoNum type="arabicPeriod"/>
              <a:defRPr/>
            </a:pPr>
            <a:endParaRPr lang="en-US" sz="2600"/>
          </a:p>
          <a:p>
            <a:pPr marL="457200" lvl="0" indent="-457200">
              <a:spcBef>
                <a:spcPts val="0"/>
              </a:spcBef>
              <a:buFont typeface="Century Gothic"/>
              <a:buAutoNum type="arabicPeriod"/>
              <a:defRPr/>
            </a:pPr>
            <a:endParaRPr lang="en-US" sz="2600"/>
          </a:p>
          <a:p>
            <a:pPr marL="457200" lvl="0" indent="-457200">
              <a:spcBef>
                <a:spcPts val="0"/>
              </a:spcBef>
              <a:buFont typeface="Century Gothic"/>
              <a:buAutoNum type="arabicPeriod"/>
              <a:defRPr/>
            </a:pPr>
            <a:endParaRPr sz="2800"/>
          </a:p>
        </p:txBody>
      </p:sp>
      <p:grpSp>
        <p:nvGrpSpPr>
          <p:cNvPr id="31749" name="TextBox 2"/>
          <p:cNvGrpSpPr/>
          <p:nvPr/>
        </p:nvGrpSpPr>
        <p:grpSpPr bwMode="auto">
          <a:xfrm>
            <a:off x="792162" y="542925"/>
            <a:ext cx="7712075" cy="474662"/>
            <a:chOff x="499" y="342"/>
            <a:chExt cx="4858" cy="299"/>
          </a:xfrm>
        </p:grpSpPr>
        <p:pic>
          <p:nvPicPr>
            <p:cNvPr id="31747" name="TextBox 2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499" y="342"/>
              <a:ext cx="4858" cy="299"/>
            </a:xfrm>
            <a:prstGeom prst="rect">
              <a:avLst/>
            </a:prstGeom>
            <a:noFill/>
          </p:spPr>
        </p:pic>
        <p:sp>
          <p:nvSpPr>
            <p:cNvPr id="31748" name="Shape 31748"/>
            <p:cNvSpPr txBox="1">
              <a:spLocks noChangeShapeType="1"/>
            </p:cNvSpPr>
            <p:nvPr/>
          </p:nvSpPr>
          <p:spPr bwMode="auto">
            <a:xfrm>
              <a:off x="501" y="346"/>
              <a:ext cx="4854" cy="290"/>
            </a:xfrm>
            <a:prstGeom prst="rect">
              <a:avLst/>
            </a:prstGeom>
            <a:noFill/>
          </p:spPr>
          <p:txBody>
            <a:bodyPr lIns="91440" tIns="45720" rIns="91440" bIns="45720">
              <a:spAutoFit/>
            </a:bodyPr>
            <a:lstStyle/>
            <a:p>
              <a:pPr lvl="0">
                <a:defRPr/>
              </a:pPr>
              <a:r>
                <a:rPr b="1" i="0" u="none">
                  <a:solidFill>
                    <a:srgbClr val="C00000"/>
                  </a:solidFill>
                  <a:latin typeface="Palatino Linotype"/>
                </a:rPr>
                <a:t>Версальский мирный договор – 28 июня 1919 г</a:t>
              </a: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51965501" name=""/>
          <p:cNvSpPr txBox="1"/>
          <p:nvPr/>
        </p:nvSpPr>
        <p:spPr bwMode="auto">
          <a:xfrm flipH="0" flipV="0">
            <a:off x="327222" y="705555"/>
            <a:ext cx="8573436" cy="438915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lvl="0" algn="l">
              <a:spcBef>
                <a:spcPts val="0"/>
              </a:spcBef>
              <a:defRPr/>
            </a:pPr>
            <a:r>
              <a:rPr lang="ru-RU" sz="3200" b="1" i="0" u="none">
                <a:latin typeface="Times New Roman"/>
              </a:rPr>
              <a:t>6. Эльзас и Лотарингия отошли к Франции </a:t>
            </a:r>
            <a:endParaRPr sz="3200"/>
          </a:p>
          <a:p>
            <a:pPr lvl="0" algn="l">
              <a:spcBef>
                <a:spcPts val="0"/>
              </a:spcBef>
              <a:defRPr/>
            </a:pPr>
            <a:r>
              <a:rPr lang="ru-RU" sz="3200" b="1" i="0" u="none">
                <a:latin typeface="Times New Roman"/>
              </a:rPr>
              <a:t>7. Саарский угольный бассейн – Франции</a:t>
            </a:r>
            <a:endParaRPr sz="3200"/>
          </a:p>
          <a:p>
            <a:pPr lvl="0" algn="l">
              <a:spcBef>
                <a:spcPts val="0"/>
              </a:spcBef>
              <a:defRPr/>
            </a:pPr>
            <a:r>
              <a:rPr lang="ru-RU" sz="3200" b="1" i="0" u="none">
                <a:latin typeface="Times New Roman"/>
              </a:rPr>
              <a:t>8. Саарская область на 15 лет под управление Лиги Наций</a:t>
            </a:r>
            <a:endParaRPr sz="3200"/>
          </a:p>
          <a:p>
            <a:pPr lvl="0" algn="l">
              <a:spcBef>
                <a:spcPts val="0"/>
              </a:spcBef>
              <a:defRPr/>
            </a:pPr>
            <a:r>
              <a:rPr lang="ru-RU" sz="3200" b="1" i="0" u="none">
                <a:latin typeface="Times New Roman"/>
              </a:rPr>
              <a:t>9. Город Данциг объявлялся вольным городом</a:t>
            </a:r>
            <a:endParaRPr sz="3200"/>
          </a:p>
          <a:p>
            <a:pPr lvl="0" algn="l">
              <a:spcBef>
                <a:spcPts val="0"/>
              </a:spcBef>
              <a:defRPr/>
            </a:pPr>
            <a:r>
              <a:rPr lang="ru-RU" sz="3200" b="1" i="0" u="none">
                <a:latin typeface="Times New Roman"/>
              </a:rPr>
              <a:t>10. Часть земель Германии получили Дания, Бельгия, Чехословакия, Польша</a:t>
            </a:r>
            <a:endParaRPr sz="3200"/>
          </a:p>
          <a:p>
            <a:pPr marL="457200" lvl="0" indent="-457200" algn="l">
              <a:spcBef>
                <a:spcPts val="0"/>
              </a:spcBef>
              <a:buFont typeface="Century Gothic"/>
              <a:buAutoNum type="arabicPeriod"/>
              <a:defRPr/>
            </a:pPr>
            <a:endParaRPr lang="en-US" sz="2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2770" name="Прямоугольник 1"/>
          <p:cNvSpPr>
            <a:spLocks noChangeShapeType="1" noGrp="1"/>
          </p:cNvSpPr>
          <p:nvPr/>
        </p:nvSpPr>
        <p:spPr bwMode="auto">
          <a:xfrm>
            <a:off x="250825" y="549275"/>
            <a:ext cx="8713787" cy="460375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>
            <a:lvl1pPr marL="182562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85000"/>
              <a:buChar char="•"/>
              <a:defRPr sz="2400" b="0" i="0">
                <a:solidFill>
                  <a:schemeClr val="dk1"/>
                </a:solidFill>
                <a:latin typeface="Palatino Linotype"/>
              </a:defRPr>
            </a:lvl1pPr>
            <a:lvl2pPr marL="457200" indent="274637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85000"/>
              <a:buChar char="•"/>
              <a:defRPr sz="2000" b="0" i="0">
                <a:solidFill>
                  <a:schemeClr val="dk1"/>
                </a:solidFill>
                <a:latin typeface="Palatino Linotype"/>
              </a:defRPr>
            </a:lvl2pPr>
            <a:lvl3pPr marL="730250" indent="547687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90000"/>
              <a:buChar char="•"/>
              <a:defRPr sz="1800" b="0" i="0">
                <a:solidFill>
                  <a:schemeClr val="dk1"/>
                </a:solidFill>
                <a:latin typeface="Palatino Linotype"/>
              </a:defRPr>
            </a:lvl3pPr>
            <a:lvl4pPr marL="1004887" indent="822325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90000"/>
              <a:buChar char="•"/>
              <a:defRPr sz="1600" b="0" i="0">
                <a:solidFill>
                  <a:schemeClr val="dk1"/>
                </a:solidFill>
                <a:latin typeface="Palatino Linotype"/>
              </a:defRPr>
            </a:lvl4pPr>
            <a:lvl5pPr marL="1187450" indent="1050925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90000"/>
              <a:buChar char="•"/>
              <a:defRPr sz="1400" b="0" i="0">
                <a:solidFill>
                  <a:schemeClr val="dk1"/>
                </a:solidFill>
                <a:latin typeface="Palatino Linotype"/>
              </a:defRPr>
            </a:lvl5pPr>
          </a:lstStyle>
          <a:p>
            <a:pPr marL="0" lvl="0" indent="0">
              <a:spcBef>
                <a:spcPts val="0"/>
              </a:spcBef>
              <a:buNone/>
              <a:defRPr/>
            </a:pPr>
            <a:r>
              <a:rPr lang="ru-RU">
                <a:latin typeface="Times New Roman"/>
              </a:rPr>
              <a:t>  </a:t>
            </a:r>
            <a:endParaRPr/>
          </a:p>
        </p:txBody>
      </p:sp>
      <p:sp>
        <p:nvSpPr>
          <p:cNvPr id="32771" name="Прямоугольник 2"/>
          <p:cNvSpPr>
            <a:spLocks noChangeShapeType="1" noGrp="1"/>
          </p:cNvSpPr>
          <p:nvPr/>
        </p:nvSpPr>
        <p:spPr bwMode="auto">
          <a:xfrm>
            <a:off x="250824" y="581024"/>
            <a:ext cx="8713822" cy="2072675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>
            <a:lvl1pPr marL="182562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85000"/>
              <a:buChar char="•"/>
              <a:defRPr sz="2400" b="0" i="0">
                <a:solidFill>
                  <a:schemeClr val="dk1"/>
                </a:solidFill>
                <a:latin typeface="Palatino Linotype"/>
              </a:defRPr>
            </a:lvl1pPr>
            <a:lvl2pPr marL="457200" indent="274637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85000"/>
              <a:buChar char="•"/>
              <a:defRPr sz="2000" b="0" i="0">
                <a:solidFill>
                  <a:schemeClr val="dk1"/>
                </a:solidFill>
                <a:latin typeface="Palatino Linotype"/>
              </a:defRPr>
            </a:lvl2pPr>
            <a:lvl3pPr marL="730250" indent="547687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90000"/>
              <a:buChar char="•"/>
              <a:defRPr sz="1800" b="0" i="0">
                <a:solidFill>
                  <a:schemeClr val="dk1"/>
                </a:solidFill>
                <a:latin typeface="Palatino Linotype"/>
              </a:defRPr>
            </a:lvl3pPr>
            <a:lvl4pPr marL="1004887" indent="822325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90000"/>
              <a:buChar char="•"/>
              <a:defRPr sz="1600" b="0" i="0">
                <a:solidFill>
                  <a:schemeClr val="dk1"/>
                </a:solidFill>
                <a:latin typeface="Palatino Linotype"/>
              </a:defRPr>
            </a:lvl4pPr>
            <a:lvl5pPr marL="1187450" indent="1050925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90000"/>
              <a:buChar char="•"/>
              <a:defRPr sz="1400" b="0" i="0">
                <a:solidFill>
                  <a:schemeClr val="dk1"/>
                </a:solidFill>
                <a:latin typeface="Palatino Linotype"/>
              </a:defRPr>
            </a:lvl5pPr>
          </a:lstStyle>
          <a:p>
            <a:pPr marL="0" lvl="0" indent="0">
              <a:spcBef>
                <a:spcPts val="0"/>
              </a:spcBef>
              <a:buNone/>
              <a:defRPr/>
            </a:pPr>
            <a:r>
              <a:rPr lang="ru-RU" sz="2600" b="1" i="0" u="none">
                <a:latin typeface="Times New Roman"/>
              </a:rPr>
              <a:t>11. Восточная Пруссия отделялась от Германии «польским коридором»</a:t>
            </a:r>
            <a:endParaRPr sz="2600"/>
          </a:p>
          <a:p>
            <a:pPr marL="0" lvl="0" indent="0">
              <a:spcBef>
                <a:spcPts val="0"/>
              </a:spcBef>
              <a:buNone/>
              <a:defRPr/>
            </a:pPr>
            <a:r>
              <a:rPr lang="ru-RU" sz="2600" b="1" i="0" u="none">
                <a:latin typeface="Times New Roman"/>
              </a:rPr>
              <a:t>12. Закреплялась государственность бывших территорий Российской империи: Латвии,Литвы, Польши, Финляндии и Эстонии.</a:t>
            </a:r>
            <a:endParaRPr sz="2600"/>
          </a:p>
        </p:txBody>
      </p:sp>
      <p:sp>
        <p:nvSpPr>
          <p:cNvPr id="32772" name="Прямоугольник 3"/>
          <p:cNvSpPr>
            <a:spLocks noChangeShapeType="1" noGrp="1"/>
          </p:cNvSpPr>
          <p:nvPr/>
        </p:nvSpPr>
        <p:spPr bwMode="auto">
          <a:xfrm flipH="0" flipV="0">
            <a:off x="1258886" y="3360208"/>
            <a:ext cx="7705976" cy="2984535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>
            <a:lvl1pPr marL="182562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85000"/>
              <a:buChar char="•"/>
              <a:defRPr sz="2400" b="0" i="0">
                <a:solidFill>
                  <a:schemeClr val="dk1"/>
                </a:solidFill>
                <a:latin typeface="Palatino Linotype"/>
              </a:defRPr>
            </a:lvl1pPr>
            <a:lvl2pPr marL="457200" indent="274637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85000"/>
              <a:buChar char="•"/>
              <a:defRPr sz="2000" b="0" i="0">
                <a:solidFill>
                  <a:schemeClr val="dk1"/>
                </a:solidFill>
                <a:latin typeface="Palatino Linotype"/>
              </a:defRPr>
            </a:lvl2pPr>
            <a:lvl3pPr marL="730250" indent="547687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90000"/>
              <a:buChar char="•"/>
              <a:defRPr sz="1800" b="0" i="0">
                <a:solidFill>
                  <a:schemeClr val="dk1"/>
                </a:solidFill>
                <a:latin typeface="Palatino Linotype"/>
              </a:defRPr>
            </a:lvl3pPr>
            <a:lvl4pPr marL="1004887" indent="822325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90000"/>
              <a:buChar char="•"/>
              <a:defRPr sz="1600" b="0" i="0">
                <a:solidFill>
                  <a:schemeClr val="dk1"/>
                </a:solidFill>
                <a:latin typeface="Palatino Linotype"/>
              </a:defRPr>
            </a:lvl4pPr>
            <a:lvl5pPr marL="1187450" indent="1050925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90000"/>
              <a:buChar char="•"/>
              <a:defRPr sz="1400" b="0" i="0">
                <a:solidFill>
                  <a:schemeClr val="dk1"/>
                </a:solidFill>
                <a:latin typeface="Palatino Linotype"/>
              </a:defRPr>
            </a:lvl5pPr>
          </a:lstStyle>
          <a:p>
            <a:pPr marL="0" lvl="0" indent="0" algn="ctr">
              <a:spcBef>
                <a:spcPts val="700"/>
              </a:spcBef>
              <a:buNone/>
              <a:defRPr/>
            </a:pPr>
            <a:r>
              <a:rPr lang="ru-RU" sz="4000" b="1" i="0" u="none">
                <a:solidFill>
                  <a:srgbClr val="6B0D29"/>
                </a:solidFill>
              </a:rPr>
              <a:t>«Рожденная в несправедливости, она закончила свое существование в бесчестии»</a:t>
            </a:r>
            <a:endParaRPr/>
          </a:p>
          <a:p>
            <a:pPr marL="0" lvl="0" indent="0" algn="r">
              <a:spcBef>
                <a:spcPts val="700"/>
              </a:spcBef>
              <a:buNone/>
              <a:defRPr/>
            </a:pPr>
            <a:r>
              <a:rPr lang="ru-RU" b="0" i="1" u="none">
                <a:solidFill>
                  <a:srgbClr val="001642"/>
                </a:solidFill>
              </a:rPr>
              <a:t>Президент Франции Р. Пуанкаре</a:t>
            </a:r>
            <a:endParaRPr/>
          </a:p>
        </p:txBody>
      </p:sp>
      <p:pic>
        <p:nvPicPr>
          <p:cNvPr id="32773" name="Рисунок 1"/>
          <p:cNvPicPr>
            <a:picLocks noChangeAspect="1" noGrp="1"/>
          </p:cNvPicPr>
          <p:nvPr/>
        </p:nvPicPr>
        <p:blipFill>
          <a:blip r:embed="rId2"/>
          <a:stretch/>
        </p:blipFill>
        <p:spPr bwMode="auto">
          <a:xfrm>
            <a:off x="476250" y="3573462"/>
            <a:ext cx="976312" cy="14478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3795" name="Рисунок 1"/>
          <p:cNvPicPr>
            <a:picLocks noChangeAspect="1" noGrp="1"/>
          </p:cNvPicPr>
          <p:nvPr/>
        </p:nvPicPr>
        <p:blipFill>
          <a:blip r:embed="rId2"/>
          <a:stretch/>
        </p:blipFill>
        <p:spPr bwMode="auto">
          <a:xfrm>
            <a:off x="7956550" y="908050"/>
            <a:ext cx="976312" cy="1447800"/>
          </a:xfrm>
          <a:prstGeom prst="rect">
            <a:avLst/>
          </a:prstGeom>
          <a:noFill/>
        </p:spPr>
      </p:pic>
      <p:pic>
        <p:nvPicPr>
          <p:cNvPr id="109533094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202847" y="643819"/>
            <a:ext cx="7419132" cy="60589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39300555" name="Title Placeholder 1"/>
          <p:cNvSpPr>
            <a:spLocks noChangeShapeType="1" noGrp="1"/>
          </p:cNvSpPr>
          <p:nvPr>
            <p:ph type="title" idx="0"/>
          </p:nvPr>
        </p:nvSpPr>
        <p:spPr bwMode="auto">
          <a:xfrm>
            <a:off x="457200" y="533399"/>
            <a:ext cx="8229600" cy="990599"/>
          </a:xfrm>
          <a:prstGeom prst="rect">
            <a:avLst/>
          </a:prstGeom>
          <a:noFill/>
        </p:spPr>
        <p:txBody>
          <a:bodyPr lIns="91440" tIns="45720" rIns="91440" bIns="45720" anchor="ctr" anchorCtr="0"/>
          <a:lstStyle/>
          <a:p>
            <a:pPr>
              <a:defRPr/>
            </a:pPr>
            <a:r>
              <a:rPr lang="ru-RU"/>
              <a:t>Новейшее время</a:t>
            </a:r>
            <a:endParaRPr/>
          </a:p>
        </p:txBody>
      </p:sp>
      <p:sp>
        <p:nvSpPr>
          <p:cNvPr id="671066828" name="Text Placeholder 2"/>
          <p:cNvSpPr>
            <a:spLocks noChangeShapeType="1" noGrp="1"/>
          </p:cNvSpPr>
          <p:nvPr>
            <p:ph type="body" idx="1"/>
          </p:nvPr>
        </p:nvSpPr>
        <p:spPr bwMode="auto">
          <a:xfrm flipH="0" flipV="0">
            <a:off x="457199" y="1411111"/>
            <a:ext cx="8229600" cy="5065887"/>
          </a:xfrm>
          <a:prstGeom prst="rect">
            <a:avLst/>
          </a:prstGeom>
          <a:noFill/>
        </p:spPr>
        <p:txBody>
          <a:bodyPr lIns="91440" tIns="45720" rIns="91440" bIns="45720"/>
          <a:lstStyle/>
          <a:p>
            <a:pPr algn="just">
              <a:defRPr/>
            </a:pPr>
            <a:r>
              <a:rPr sz="2400" b="1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Хронологические рамки:</a:t>
            </a:r>
            <a:r>
              <a:rPr sz="24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 От Первой мировой войны и российских революций (1917 г.) до наших дней.</a:t>
            </a:r>
            <a:endParaRPr sz="2400">
              <a:latin typeface="Times New Roman"/>
              <a:cs typeface="Times New Roman"/>
            </a:endParaRPr>
          </a:p>
          <a:p>
            <a:pPr algn="just">
              <a:defRPr/>
            </a:pPr>
            <a:r>
              <a:rPr sz="2400" b="1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Характерные черты:</a:t>
            </a:r>
            <a:r>
              <a:rPr sz="24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 Глобализация (мир стал единым организмом), утрата евроцентризма, развитие технологий, борьба за ресурсы.</a:t>
            </a:r>
            <a:endParaRPr sz="7200"/>
          </a:p>
          <a:p>
            <a:pPr algn="just">
              <a:defRPr/>
            </a:pPr>
            <a:endParaRPr sz="2400">
              <a:latin typeface="Times New Roman"/>
              <a:cs typeface="Times New Roman"/>
            </a:endParaRPr>
          </a:p>
          <a:p>
            <a:pPr algn="just">
              <a:defRPr/>
            </a:pPr>
            <a:r>
              <a:rPr sz="2600" b="1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Периоды:</a:t>
            </a:r>
            <a:endParaRPr sz="2600">
              <a:latin typeface="Times New Roman"/>
              <a:cs typeface="Times New Roman"/>
            </a:endParaRPr>
          </a:p>
          <a:p>
            <a:pPr algn="just">
              <a:defRPr/>
            </a:pPr>
            <a:r>
              <a:rPr sz="26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Межвоенный период (1918–1939): формирование и кризис Версальско-Вашингтонской системы.</a:t>
            </a:r>
            <a:endParaRPr sz="2600">
              <a:latin typeface="Times New Roman"/>
              <a:cs typeface="Times New Roman"/>
            </a:endParaRPr>
          </a:p>
          <a:p>
            <a:pPr algn="just">
              <a:defRPr/>
            </a:pPr>
            <a:r>
              <a:rPr sz="26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Вторая мировая война (1939–1945).</a:t>
            </a:r>
            <a:endParaRPr sz="2600">
              <a:solidFill>
                <a:srgbClr val="0F1115"/>
              </a:solidFill>
              <a:latin typeface="Times New Roman"/>
              <a:ea typeface="Arial"/>
              <a:cs typeface="Times New Roman"/>
            </a:endParaRPr>
          </a:p>
          <a:p>
            <a:pPr marL="182561" indent="0">
              <a:buClr>
                <a:srgbClr val="4F81BD"/>
              </a:buClr>
              <a:buSzPct val="85000"/>
              <a:buFont typeface="Arial"/>
              <a:buNone/>
              <a:defRPr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Grp="1"/>
          </p:cNvPicPr>
          <p:nvPr/>
        </p:nvPicPr>
        <p:blipFill>
          <a:blip r:embed="rId2"/>
          <a:stretch/>
        </p:blipFill>
        <p:spPr bwMode="auto">
          <a:xfrm flipH="0" flipV="0">
            <a:off x="203749" y="476249"/>
            <a:ext cx="8184598" cy="629006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Grp="1"/>
          </p:cNvPicPr>
          <p:nvPr/>
        </p:nvPicPr>
        <p:blipFill>
          <a:blip r:embed="rId2"/>
          <a:stretch/>
        </p:blipFill>
        <p:spPr bwMode="auto">
          <a:xfrm flipH="0" flipV="0">
            <a:off x="390524" y="431799"/>
            <a:ext cx="8306530" cy="6235699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Grp="1"/>
          </p:cNvPicPr>
          <p:nvPr/>
        </p:nvPicPr>
        <p:blipFill>
          <a:blip r:embed="rId2"/>
          <a:stretch/>
        </p:blipFill>
        <p:spPr bwMode="auto">
          <a:xfrm flipH="0" flipV="0">
            <a:off x="882846" y="384571"/>
            <a:ext cx="6926236" cy="5198136"/>
          </a:xfrm>
          <a:prstGeom prst="rect">
            <a:avLst/>
          </a:prstGeom>
          <a:noFill/>
        </p:spPr>
      </p:pic>
      <p:sp>
        <p:nvSpPr>
          <p:cNvPr id="36867" name="Прямоугольник 1"/>
          <p:cNvSpPr>
            <a:spLocks noChangeShapeType="1" noGrp="1"/>
          </p:cNvSpPr>
          <p:nvPr/>
        </p:nvSpPr>
        <p:spPr bwMode="auto">
          <a:xfrm>
            <a:off x="2411412" y="5516562"/>
            <a:ext cx="4572000" cy="1201737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>
            <a:lvl1pPr marL="182562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85000"/>
              <a:buChar char="•"/>
              <a:defRPr sz="2400" b="0" i="0">
                <a:solidFill>
                  <a:schemeClr val="dk1"/>
                </a:solidFill>
                <a:latin typeface="Palatino Linotype"/>
              </a:defRPr>
            </a:lvl1pPr>
            <a:lvl2pPr marL="457200" indent="274637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85000"/>
              <a:buChar char="•"/>
              <a:defRPr sz="2000" b="0" i="0">
                <a:solidFill>
                  <a:schemeClr val="dk1"/>
                </a:solidFill>
                <a:latin typeface="Palatino Linotype"/>
              </a:defRPr>
            </a:lvl2pPr>
            <a:lvl3pPr marL="730250" indent="547687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90000"/>
              <a:buChar char="•"/>
              <a:defRPr sz="1800" b="0" i="0">
                <a:solidFill>
                  <a:schemeClr val="dk1"/>
                </a:solidFill>
                <a:latin typeface="Palatino Linotype"/>
              </a:defRPr>
            </a:lvl3pPr>
            <a:lvl4pPr marL="1004887" indent="822325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90000"/>
              <a:buChar char="•"/>
              <a:defRPr sz="1600" b="0" i="0">
                <a:solidFill>
                  <a:schemeClr val="dk1"/>
                </a:solidFill>
                <a:latin typeface="Palatino Linotype"/>
              </a:defRPr>
            </a:lvl4pPr>
            <a:lvl5pPr marL="1187450" indent="1050925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90000"/>
              <a:buChar char="•"/>
              <a:defRPr sz="1400" b="0" i="0">
                <a:solidFill>
                  <a:schemeClr val="dk1"/>
                </a:solidFill>
                <a:latin typeface="Palatino Linotype"/>
              </a:defRPr>
            </a:lvl5pPr>
          </a:lstStyle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ru-RU" u="sng">
                <a:solidFill>
                  <a:schemeClr val="hlink"/>
                </a:solidFill>
                <a:latin typeface="Times New Roman"/>
                <a:hlinkClick r:id="rId3" tooltip="https://allanick.netboard.me/90za9b/"/>
              </a:rPr>
              <a:t>https://allanick.netboard.me/90za9b/#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8914" name="Text Box 2"/>
          <p:cNvSpPr txBox="1">
            <a:spLocks noChangeShapeType="1" noGrp="1"/>
          </p:cNvSpPr>
          <p:nvPr/>
        </p:nvSpPr>
        <p:spPr bwMode="auto">
          <a:xfrm>
            <a:off x="1066799" y="333374"/>
            <a:ext cx="6477107" cy="1554515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>
            <a:lvl1pPr marL="182562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85000"/>
              <a:buChar char="•"/>
              <a:defRPr sz="2400" b="0" i="0">
                <a:solidFill>
                  <a:schemeClr val="dk1"/>
                </a:solidFill>
                <a:latin typeface="Palatino Linotype"/>
              </a:defRPr>
            </a:lvl1pPr>
            <a:lvl2pPr marL="457200" indent="274637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85000"/>
              <a:buChar char="•"/>
              <a:defRPr sz="2000" b="0" i="0">
                <a:solidFill>
                  <a:schemeClr val="dk1"/>
                </a:solidFill>
                <a:latin typeface="Palatino Linotype"/>
              </a:defRPr>
            </a:lvl2pPr>
            <a:lvl3pPr marL="730250" indent="547687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90000"/>
              <a:buChar char="•"/>
              <a:defRPr sz="1800" b="0" i="0">
                <a:solidFill>
                  <a:schemeClr val="dk1"/>
                </a:solidFill>
                <a:latin typeface="Palatino Linotype"/>
              </a:defRPr>
            </a:lvl3pPr>
            <a:lvl4pPr marL="1004887" indent="822325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90000"/>
              <a:buChar char="•"/>
              <a:defRPr sz="1600" b="0" i="0">
                <a:solidFill>
                  <a:schemeClr val="dk1"/>
                </a:solidFill>
                <a:latin typeface="Palatino Linotype"/>
              </a:defRPr>
            </a:lvl4pPr>
            <a:lvl5pPr marL="1187450" indent="1050925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90000"/>
              <a:buChar char="•"/>
              <a:defRPr sz="1400" b="0" i="0">
                <a:solidFill>
                  <a:schemeClr val="dk1"/>
                </a:solidFill>
                <a:latin typeface="Palatino Linotype"/>
              </a:defRPr>
            </a:lvl5pPr>
          </a:lstStyle>
          <a:p>
            <a:pPr marL="100012" lvl="0" indent="376238" algn="ctr">
              <a:spcBef>
                <a:spcPts val="0"/>
              </a:spcBef>
              <a:buNone/>
              <a:defRPr/>
            </a:pPr>
            <a:r>
              <a:rPr lang="ru-RU" sz="3600" b="1" i="0" u="none">
                <a:solidFill>
                  <a:srgbClr val="C00000"/>
                </a:solidFill>
                <a:latin typeface="Times New Roman"/>
              </a:rPr>
              <a:t>Лига Наций</a:t>
            </a:r>
            <a:endParaRPr/>
          </a:p>
          <a:p>
            <a:pPr marL="100012" lvl="0" indent="376238" algn="ctr">
              <a:spcBef>
                <a:spcPts val="0"/>
              </a:spcBef>
              <a:buNone/>
              <a:defRPr/>
            </a:pPr>
            <a:r>
              <a:rPr lang="ru-RU" sz="3600" b="1" i="0" u="none">
                <a:solidFill>
                  <a:srgbClr val="C00000"/>
                </a:solidFill>
                <a:latin typeface="Times New Roman"/>
              </a:rPr>
              <a:t>1920 – 1946 гг.</a:t>
            </a:r>
            <a:endParaRPr/>
          </a:p>
          <a:p>
            <a:pPr marL="100012" lvl="0" indent="376238">
              <a:spcBef>
                <a:spcPts val="0"/>
              </a:spcBef>
              <a:buNone/>
              <a:defRPr/>
            </a:pPr>
            <a:endParaRPr/>
          </a:p>
        </p:txBody>
      </p:sp>
      <p:sp>
        <p:nvSpPr>
          <p:cNvPr id="38915" name="Text Box 3"/>
          <p:cNvSpPr txBox="1">
            <a:spLocks noChangeShapeType="1" noGrp="1"/>
          </p:cNvSpPr>
          <p:nvPr/>
        </p:nvSpPr>
        <p:spPr bwMode="auto">
          <a:xfrm>
            <a:off x="380999" y="1981199"/>
            <a:ext cx="2971836" cy="457235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38916" name="Text Box 4"/>
          <p:cNvSpPr txBox="1">
            <a:spLocks noChangeShapeType="1" noGrp="1"/>
          </p:cNvSpPr>
          <p:nvPr/>
        </p:nvSpPr>
        <p:spPr bwMode="auto">
          <a:xfrm flipH="0" flipV="0">
            <a:off x="3475763" y="1487487"/>
            <a:ext cx="5018515" cy="3474755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>
            <a:lvl1pPr marL="182562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85000"/>
              <a:buChar char="•"/>
              <a:defRPr sz="2400" b="0" i="0">
                <a:solidFill>
                  <a:schemeClr val="dk1"/>
                </a:solidFill>
                <a:latin typeface="Palatino Linotype"/>
              </a:defRPr>
            </a:lvl1pPr>
            <a:lvl2pPr marL="457200" indent="274637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85000"/>
              <a:buChar char="•"/>
              <a:defRPr sz="2000" b="0" i="0">
                <a:solidFill>
                  <a:schemeClr val="dk1"/>
                </a:solidFill>
                <a:latin typeface="Palatino Linotype"/>
              </a:defRPr>
            </a:lvl2pPr>
            <a:lvl3pPr marL="730250" indent="547687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90000"/>
              <a:buChar char="•"/>
              <a:defRPr sz="1800" b="0" i="0">
                <a:solidFill>
                  <a:schemeClr val="dk1"/>
                </a:solidFill>
                <a:latin typeface="Palatino Linotype"/>
              </a:defRPr>
            </a:lvl3pPr>
            <a:lvl4pPr marL="1004887" indent="822325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90000"/>
              <a:buChar char="•"/>
              <a:defRPr sz="1600" b="0" i="0">
                <a:solidFill>
                  <a:schemeClr val="dk1"/>
                </a:solidFill>
                <a:latin typeface="Palatino Linotype"/>
              </a:defRPr>
            </a:lvl4pPr>
            <a:lvl5pPr marL="1187450" indent="1050925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90000"/>
              <a:buChar char="•"/>
              <a:defRPr sz="1400" b="0" i="0">
                <a:solidFill>
                  <a:schemeClr val="dk1"/>
                </a:solidFill>
                <a:latin typeface="Palatino Linotype"/>
              </a:defRPr>
            </a:lvl5pPr>
          </a:lstStyle>
          <a:p>
            <a:pPr>
              <a:defRPr/>
            </a:pPr>
            <a:endParaRPr/>
          </a:p>
          <a:p>
            <a:pPr>
              <a:defRPr/>
            </a:pPr>
            <a:r>
              <a:rPr sz="2200" b="1" i="0" u="none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Лига Наций</a:t>
            </a:r>
            <a:r>
              <a:rPr sz="2200" b="0" i="0" u="none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 </a:t>
            </a:r>
            <a:r>
              <a:rPr sz="2200" b="0" i="0" u="none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- международная организация, основанная в результате Версальско-Вашингтонской системы Версальского соглашения в 1919—1920 годах.</a:t>
            </a:r>
            <a:endParaRPr sz="4800">
              <a:latin typeface="Times New Roman"/>
              <a:cs typeface="Times New Roman"/>
            </a:endParaRPr>
          </a:p>
          <a:p>
            <a:pPr marL="182561" indent="0">
              <a:buClr>
                <a:srgbClr val="4F81BD"/>
              </a:buClr>
              <a:buSzPct val="85000"/>
              <a:buNone/>
              <a:defRPr/>
            </a:pPr>
            <a:r>
              <a:rPr sz="2200" b="0" i="0" u="none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Однако многие страны, включая США и Советскую Россию не стали членами Лиги, что ослабило ее авторитет и возможности.</a:t>
            </a:r>
            <a:endParaRPr sz="4800">
              <a:latin typeface="Times New Roman"/>
              <a:cs typeface="Times New Roman"/>
            </a:endParaRPr>
          </a:p>
        </p:txBody>
      </p:sp>
      <p:sp>
        <p:nvSpPr>
          <p:cNvPr id="38917" name="Text Box 5"/>
          <p:cNvSpPr txBox="1">
            <a:spLocks noChangeShapeType="1" noGrp="1"/>
          </p:cNvSpPr>
          <p:nvPr/>
        </p:nvSpPr>
        <p:spPr bwMode="auto">
          <a:xfrm flipH="0" flipV="0">
            <a:off x="3899097" y="1487487"/>
            <a:ext cx="4183008" cy="457235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>
            <a:lvl1pPr marL="182562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85000"/>
              <a:buChar char="•"/>
              <a:defRPr sz="2400" b="0" i="0">
                <a:solidFill>
                  <a:schemeClr val="dk1"/>
                </a:solidFill>
                <a:latin typeface="Palatino Linotype"/>
              </a:defRPr>
            </a:lvl1pPr>
            <a:lvl2pPr marL="457200" indent="274637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85000"/>
              <a:buChar char="•"/>
              <a:defRPr sz="2000" b="0" i="0">
                <a:solidFill>
                  <a:schemeClr val="dk1"/>
                </a:solidFill>
                <a:latin typeface="Palatino Linotype"/>
              </a:defRPr>
            </a:lvl2pPr>
            <a:lvl3pPr marL="730250" indent="547687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90000"/>
              <a:buChar char="•"/>
              <a:defRPr sz="1800" b="0" i="0">
                <a:solidFill>
                  <a:schemeClr val="dk1"/>
                </a:solidFill>
                <a:latin typeface="Palatino Linotype"/>
              </a:defRPr>
            </a:lvl3pPr>
            <a:lvl4pPr marL="1004887" indent="822325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90000"/>
              <a:buChar char="•"/>
              <a:defRPr sz="1600" b="0" i="0">
                <a:solidFill>
                  <a:schemeClr val="dk1"/>
                </a:solidFill>
                <a:latin typeface="Palatino Linotype"/>
              </a:defRPr>
            </a:lvl4pPr>
            <a:lvl5pPr marL="1187450" indent="1050925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90000"/>
              <a:buChar char="•"/>
              <a:defRPr sz="1400" b="0" i="0">
                <a:solidFill>
                  <a:schemeClr val="dk1"/>
                </a:solidFill>
                <a:latin typeface="Palatino Linotype"/>
              </a:defRPr>
            </a:lvl5pPr>
          </a:lstStyle>
          <a:p>
            <a:pPr marL="182561" indent="0">
              <a:buClr>
                <a:srgbClr val="4F81BD"/>
              </a:buClr>
              <a:buSzPct val="85000"/>
              <a:buNone/>
              <a:defRPr/>
            </a:pPr>
            <a:endParaRPr/>
          </a:p>
        </p:txBody>
      </p:sp>
      <p:sp>
        <p:nvSpPr>
          <p:cNvPr id="38920" name="Text Box 8"/>
          <p:cNvSpPr txBox="1">
            <a:spLocks noChangeShapeType="1" noGrp="1"/>
          </p:cNvSpPr>
          <p:nvPr/>
        </p:nvSpPr>
        <p:spPr bwMode="auto">
          <a:xfrm>
            <a:off x="152400" y="5562600"/>
            <a:ext cx="9144000" cy="461962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>
            <a:lvl1pPr marL="182562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85000"/>
              <a:buChar char="•"/>
              <a:defRPr sz="2400" b="0" i="0">
                <a:solidFill>
                  <a:schemeClr val="dk1"/>
                </a:solidFill>
                <a:latin typeface="Palatino Linotype"/>
              </a:defRPr>
            </a:lvl1pPr>
            <a:lvl2pPr marL="457200" indent="274637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85000"/>
              <a:buChar char="•"/>
              <a:defRPr sz="2000" b="0" i="0">
                <a:solidFill>
                  <a:schemeClr val="dk1"/>
                </a:solidFill>
                <a:latin typeface="Palatino Linotype"/>
              </a:defRPr>
            </a:lvl2pPr>
            <a:lvl3pPr marL="730250" indent="547687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90000"/>
              <a:buChar char="•"/>
              <a:defRPr sz="1800" b="0" i="0">
                <a:solidFill>
                  <a:schemeClr val="dk1"/>
                </a:solidFill>
                <a:latin typeface="Palatino Linotype"/>
              </a:defRPr>
            </a:lvl3pPr>
            <a:lvl4pPr marL="1004887" indent="822325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90000"/>
              <a:buChar char="•"/>
              <a:defRPr sz="1600" b="0" i="0">
                <a:solidFill>
                  <a:schemeClr val="dk1"/>
                </a:solidFill>
                <a:latin typeface="Palatino Linotype"/>
              </a:defRPr>
            </a:lvl4pPr>
            <a:lvl5pPr marL="1187450" indent="1050925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90000"/>
              <a:buChar char="•"/>
              <a:defRPr sz="1400" b="0" i="0">
                <a:solidFill>
                  <a:schemeClr val="dk1"/>
                </a:solidFill>
                <a:latin typeface="Palatino Linotype"/>
              </a:defRPr>
            </a:lvl5pPr>
          </a:lstStyle>
          <a:p>
            <a:pPr marL="0" lvl="0" indent="0">
              <a:spcBef>
                <a:spcPts val="0"/>
              </a:spcBef>
              <a:buNone/>
              <a:defRPr/>
            </a:pPr>
            <a:r>
              <a:rPr lang="ru-RU" b="1" i="0" u="none">
                <a:solidFill>
                  <a:srgbClr val="C00000"/>
                </a:solidFill>
                <a:latin typeface="Times New Roman"/>
              </a:rPr>
              <a:t>Мандат</a:t>
            </a:r>
            <a:r>
              <a:rPr lang="ru-RU">
                <a:solidFill>
                  <a:srgbClr val="006699"/>
                </a:solidFill>
                <a:latin typeface="Times New Roman"/>
              </a:rPr>
              <a:t> – </a:t>
            </a:r>
            <a:r>
              <a:rPr lang="ru-RU" sz="2000" b="1" i="0" u="none">
                <a:latin typeface="Times New Roman"/>
              </a:rPr>
              <a:t>полномочия на управление той или иной территорией</a:t>
            </a:r>
            <a:r>
              <a:rPr lang="ru-RU" sz="2000">
                <a:latin typeface="Times New Roman"/>
              </a:rPr>
              <a:t>.</a:t>
            </a:r>
            <a:endParaRPr/>
          </a:p>
        </p:txBody>
      </p:sp>
      <p:pic>
        <p:nvPicPr>
          <p:cNvPr id="38921" name="Picture 9"/>
          <p:cNvPicPr>
            <a:picLocks noChangeAspect="1" noGrp="1"/>
          </p:cNvPicPr>
          <p:nvPr/>
        </p:nvPicPr>
        <p:blipFill>
          <a:blip r:embed="rId2"/>
          <a:stretch/>
        </p:blipFill>
        <p:spPr bwMode="auto">
          <a:xfrm>
            <a:off x="68262" y="3036887"/>
            <a:ext cx="3636962" cy="2397125"/>
          </a:xfrm>
          <a:prstGeom prst="rect">
            <a:avLst/>
          </a:prstGeom>
          <a:noFill/>
        </p:spPr>
      </p:pic>
      <p:pic>
        <p:nvPicPr>
          <p:cNvPr id="38922" name="Рисунок 9"/>
          <p:cNvPicPr>
            <a:picLocks noChangeAspect="1" noGrp="1"/>
          </p:cNvPicPr>
          <p:nvPr/>
        </p:nvPicPr>
        <p:blipFill>
          <a:blip r:embed="rId3"/>
          <a:stretch/>
        </p:blipFill>
        <p:spPr bwMode="auto">
          <a:xfrm>
            <a:off x="8081962" y="5070475"/>
            <a:ext cx="687387" cy="72707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75481293" name="Text Box 2"/>
          <p:cNvSpPr txBox="1">
            <a:spLocks noChangeShapeType="1" noGrp="1"/>
          </p:cNvSpPr>
          <p:nvPr/>
        </p:nvSpPr>
        <p:spPr bwMode="auto">
          <a:xfrm>
            <a:off x="1066799" y="333374"/>
            <a:ext cx="6477071" cy="1554515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>
            <a:lvl1pPr marL="182561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85000"/>
              <a:buChar char="•"/>
              <a:defRPr sz="2400" b="0" i="0">
                <a:solidFill>
                  <a:schemeClr val="dk1"/>
                </a:solidFill>
                <a:latin typeface="Palatino Linotype"/>
              </a:defRPr>
            </a:lvl1pPr>
            <a:lvl2pPr marL="457200" indent="274636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85000"/>
              <a:buChar char="•"/>
              <a:defRPr sz="2000" b="0" i="0">
                <a:solidFill>
                  <a:schemeClr val="dk1"/>
                </a:solidFill>
                <a:latin typeface="Palatino Linotype"/>
              </a:defRPr>
            </a:lvl2pPr>
            <a:lvl3pPr marL="730249" indent="547686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90000"/>
              <a:buChar char="•"/>
              <a:defRPr sz="1800" b="0" i="0">
                <a:solidFill>
                  <a:schemeClr val="dk1"/>
                </a:solidFill>
                <a:latin typeface="Palatino Linotype"/>
              </a:defRPr>
            </a:lvl3pPr>
            <a:lvl4pPr marL="1004886" indent="822324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90000"/>
              <a:buChar char="•"/>
              <a:defRPr sz="1600" b="0" i="0">
                <a:solidFill>
                  <a:schemeClr val="dk1"/>
                </a:solidFill>
                <a:latin typeface="Palatino Linotype"/>
              </a:defRPr>
            </a:lvl4pPr>
            <a:lvl5pPr marL="1187449" indent="1050924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90000"/>
              <a:buChar char="•"/>
              <a:defRPr sz="1400" b="0" i="0">
                <a:solidFill>
                  <a:schemeClr val="dk1"/>
                </a:solidFill>
                <a:latin typeface="Palatino Linotype"/>
              </a:defRPr>
            </a:lvl5pPr>
          </a:lstStyle>
          <a:p>
            <a:pPr marL="100011" lvl="0" indent="376237" algn="ctr">
              <a:spcBef>
                <a:spcPts val="0"/>
              </a:spcBef>
              <a:buNone/>
              <a:defRPr/>
            </a:pPr>
            <a:r>
              <a:rPr lang="ru-RU" sz="3600" b="1" i="0" u="none">
                <a:solidFill>
                  <a:srgbClr val="C00000"/>
                </a:solidFill>
                <a:latin typeface="Times New Roman"/>
              </a:rPr>
              <a:t>Лига Наций</a:t>
            </a:r>
            <a:endParaRPr/>
          </a:p>
          <a:p>
            <a:pPr marL="100011" lvl="0" indent="376237" algn="ctr">
              <a:spcBef>
                <a:spcPts val="0"/>
              </a:spcBef>
              <a:buNone/>
              <a:defRPr/>
            </a:pPr>
            <a:r>
              <a:rPr lang="ru-RU" sz="3600" b="1" i="0" u="none">
                <a:solidFill>
                  <a:srgbClr val="C00000"/>
                </a:solidFill>
                <a:latin typeface="Times New Roman"/>
              </a:rPr>
              <a:t>1920 – 1946 гг.</a:t>
            </a:r>
            <a:endParaRPr/>
          </a:p>
          <a:p>
            <a:pPr marL="100011" lvl="0" indent="376237">
              <a:spcBef>
                <a:spcPts val="0"/>
              </a:spcBef>
              <a:buNone/>
              <a:defRPr/>
            </a:pPr>
            <a:endParaRPr/>
          </a:p>
        </p:txBody>
      </p:sp>
      <p:sp>
        <p:nvSpPr>
          <p:cNvPr id="13061708" name="Text Box 3"/>
          <p:cNvSpPr txBox="1">
            <a:spLocks noChangeShapeType="1" noGrp="1"/>
          </p:cNvSpPr>
          <p:nvPr/>
        </p:nvSpPr>
        <p:spPr bwMode="auto">
          <a:xfrm>
            <a:off x="380999" y="1981199"/>
            <a:ext cx="2971800" cy="461961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/>
          <a:p>
            <a:pPr lvl="0">
              <a:spcBef>
                <a:spcPts val="0"/>
              </a:spcBef>
              <a:defRPr/>
            </a:pPr>
            <a:r>
              <a:rPr b="1" i="0" u="none">
                <a:solidFill>
                  <a:srgbClr val="0D0D0D"/>
                </a:solidFill>
              </a:rPr>
              <a:t>Высший орган</a:t>
            </a:r>
            <a:endParaRPr/>
          </a:p>
        </p:txBody>
      </p:sp>
      <p:sp>
        <p:nvSpPr>
          <p:cNvPr id="1320361966" name="Text Box 4"/>
          <p:cNvSpPr txBox="1">
            <a:spLocks noChangeShapeType="1" noGrp="1"/>
          </p:cNvSpPr>
          <p:nvPr/>
        </p:nvSpPr>
        <p:spPr bwMode="auto">
          <a:xfrm>
            <a:off x="4500561" y="2027236"/>
            <a:ext cx="3581399" cy="830261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>
            <a:lvl1pPr marL="182561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85000"/>
              <a:buChar char="•"/>
              <a:defRPr sz="2400" b="0" i="0">
                <a:solidFill>
                  <a:schemeClr val="dk1"/>
                </a:solidFill>
                <a:latin typeface="Palatino Linotype"/>
              </a:defRPr>
            </a:lvl1pPr>
            <a:lvl2pPr marL="457200" indent="274636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85000"/>
              <a:buChar char="•"/>
              <a:defRPr sz="2000" b="0" i="0">
                <a:solidFill>
                  <a:schemeClr val="dk1"/>
                </a:solidFill>
                <a:latin typeface="Palatino Linotype"/>
              </a:defRPr>
            </a:lvl2pPr>
            <a:lvl3pPr marL="730249" indent="547686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90000"/>
              <a:buChar char="•"/>
              <a:defRPr sz="1800" b="0" i="0">
                <a:solidFill>
                  <a:schemeClr val="dk1"/>
                </a:solidFill>
                <a:latin typeface="Palatino Linotype"/>
              </a:defRPr>
            </a:lvl3pPr>
            <a:lvl4pPr marL="1004886" indent="822324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90000"/>
              <a:buChar char="•"/>
              <a:defRPr sz="1600" b="0" i="0">
                <a:solidFill>
                  <a:schemeClr val="dk1"/>
                </a:solidFill>
                <a:latin typeface="Palatino Linotype"/>
              </a:defRPr>
            </a:lvl4pPr>
            <a:lvl5pPr marL="1187449" indent="1050924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90000"/>
              <a:buChar char="•"/>
              <a:defRPr sz="1400" b="0" i="0">
                <a:solidFill>
                  <a:schemeClr val="dk1"/>
                </a:solidFill>
                <a:latin typeface="Palatino Linotype"/>
              </a:defRPr>
            </a:lvl5pPr>
          </a:lstStyle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ru-RU" b="1" i="0" u="none">
                <a:latin typeface="Times New Roman"/>
              </a:rPr>
              <a:t>Ассамблея Лиги Наций </a:t>
            </a:r>
            <a:r>
              <a:rPr lang="ru-RU">
                <a:latin typeface="Times New Roman"/>
              </a:rPr>
              <a:t>(ежегодно)</a:t>
            </a:r>
            <a:endParaRPr/>
          </a:p>
        </p:txBody>
      </p:sp>
      <p:sp>
        <p:nvSpPr>
          <p:cNvPr id="1427113394" name="Text Box 5"/>
          <p:cNvSpPr txBox="1">
            <a:spLocks noChangeShapeType="1" noGrp="1"/>
          </p:cNvSpPr>
          <p:nvPr/>
        </p:nvSpPr>
        <p:spPr bwMode="auto">
          <a:xfrm>
            <a:off x="4500561" y="3809999"/>
            <a:ext cx="3581399" cy="1200150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>
            <a:lvl1pPr marL="182561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85000"/>
              <a:buChar char="•"/>
              <a:defRPr sz="2400" b="0" i="0">
                <a:solidFill>
                  <a:schemeClr val="dk1"/>
                </a:solidFill>
                <a:latin typeface="Palatino Linotype"/>
              </a:defRPr>
            </a:lvl1pPr>
            <a:lvl2pPr marL="457200" indent="274636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85000"/>
              <a:buChar char="•"/>
              <a:defRPr sz="2000" b="0" i="0">
                <a:solidFill>
                  <a:schemeClr val="dk1"/>
                </a:solidFill>
                <a:latin typeface="Palatino Linotype"/>
              </a:defRPr>
            </a:lvl2pPr>
            <a:lvl3pPr marL="730249" indent="547686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90000"/>
              <a:buChar char="•"/>
              <a:defRPr sz="1800" b="0" i="0">
                <a:solidFill>
                  <a:schemeClr val="dk1"/>
                </a:solidFill>
                <a:latin typeface="Palatino Linotype"/>
              </a:defRPr>
            </a:lvl3pPr>
            <a:lvl4pPr marL="1004886" indent="822324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90000"/>
              <a:buChar char="•"/>
              <a:defRPr sz="1600" b="0" i="0">
                <a:solidFill>
                  <a:schemeClr val="dk1"/>
                </a:solidFill>
                <a:latin typeface="Palatino Linotype"/>
              </a:defRPr>
            </a:lvl4pPr>
            <a:lvl5pPr marL="1187449" indent="1050924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90000"/>
              <a:buChar char="•"/>
              <a:defRPr sz="1400" b="0" i="0">
                <a:solidFill>
                  <a:schemeClr val="dk1"/>
                </a:solidFill>
                <a:latin typeface="Palatino Linotype"/>
              </a:defRPr>
            </a:lvl5pPr>
          </a:lstStyle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ru-RU" b="1" i="0" u="none">
                <a:latin typeface="Times New Roman"/>
              </a:rPr>
              <a:t>Совет Лиги Наций </a:t>
            </a:r>
            <a:r>
              <a:rPr lang="ru-RU">
                <a:latin typeface="Times New Roman"/>
              </a:rPr>
              <a:t>(США, Англия, Франция, Италия, Япония)</a:t>
            </a:r>
            <a:endParaRPr/>
          </a:p>
        </p:txBody>
      </p:sp>
      <p:sp>
        <p:nvSpPr>
          <p:cNvPr id="1052763911" name="Line 6"/>
          <p:cNvSpPr>
            <a:spLocks noChangeShapeType="1" noGrp="1"/>
          </p:cNvSpPr>
          <p:nvPr/>
        </p:nvSpPr>
        <p:spPr bwMode="auto">
          <a:xfrm>
            <a:off x="3705224" y="2209799"/>
            <a:ext cx="1019173" cy="0"/>
          </a:xfrm>
          <a:prstGeom prst="line">
            <a:avLst/>
          </a:prstGeom>
          <a:noFill/>
          <a:ln w="25400">
            <a:solidFill>
              <a:srgbClr val="333399"/>
            </a:solidFill>
            <a:round/>
            <a:headEnd/>
            <a:tailEnd/>
          </a:ln>
        </p:spPr>
        <p:txBody>
          <a:bodyPr lIns="91440" tIns="45720" rIns="91440" bIns="45720"/>
          <a:lstStyle/>
          <a:p>
            <a:pPr>
              <a:defRPr/>
            </a:pPr>
            <a:endParaRPr sz="1400"/>
          </a:p>
        </p:txBody>
      </p:sp>
      <p:sp>
        <p:nvSpPr>
          <p:cNvPr id="1549712567" name="Line 7"/>
          <p:cNvSpPr>
            <a:spLocks noChangeShapeType="1" noGrp="1"/>
          </p:cNvSpPr>
          <p:nvPr/>
        </p:nvSpPr>
        <p:spPr bwMode="auto">
          <a:xfrm>
            <a:off x="3614736" y="2209799"/>
            <a:ext cx="1295399" cy="1600200"/>
          </a:xfrm>
          <a:prstGeom prst="line">
            <a:avLst/>
          </a:prstGeom>
          <a:noFill/>
          <a:ln w="25400">
            <a:solidFill>
              <a:srgbClr val="000080"/>
            </a:solidFill>
            <a:round/>
            <a:headEnd/>
            <a:tailEnd type="arrow" w="med" len="med"/>
          </a:ln>
        </p:spPr>
        <p:txBody>
          <a:bodyPr lIns="91440" tIns="45720" rIns="91440" bIns="45720"/>
          <a:lstStyle/>
          <a:p>
            <a:pPr>
              <a:defRPr/>
            </a:pPr>
            <a:endParaRPr sz="1400"/>
          </a:p>
        </p:txBody>
      </p:sp>
      <p:sp>
        <p:nvSpPr>
          <p:cNvPr id="1878027772" name="Text Box 8"/>
          <p:cNvSpPr txBox="1">
            <a:spLocks noChangeShapeType="1" noGrp="1"/>
          </p:cNvSpPr>
          <p:nvPr/>
        </p:nvSpPr>
        <p:spPr bwMode="auto">
          <a:xfrm flipH="0" flipV="0">
            <a:off x="152399" y="5562599"/>
            <a:ext cx="8174310" cy="1310675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>
            <a:lvl1pPr marL="182561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85000"/>
              <a:buChar char="•"/>
              <a:defRPr sz="2400" b="0" i="0">
                <a:solidFill>
                  <a:schemeClr val="dk1"/>
                </a:solidFill>
                <a:latin typeface="Palatino Linotype"/>
              </a:defRPr>
            </a:lvl1pPr>
            <a:lvl2pPr marL="457200" indent="274636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85000"/>
              <a:buChar char="•"/>
              <a:defRPr sz="2000" b="0" i="0">
                <a:solidFill>
                  <a:schemeClr val="dk1"/>
                </a:solidFill>
                <a:latin typeface="Palatino Linotype"/>
              </a:defRPr>
            </a:lvl2pPr>
            <a:lvl3pPr marL="730249" indent="547686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90000"/>
              <a:buChar char="•"/>
              <a:defRPr sz="1800" b="0" i="0">
                <a:solidFill>
                  <a:schemeClr val="dk1"/>
                </a:solidFill>
                <a:latin typeface="Palatino Linotype"/>
              </a:defRPr>
            </a:lvl3pPr>
            <a:lvl4pPr marL="1004886" indent="822324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90000"/>
              <a:buChar char="•"/>
              <a:defRPr sz="1600" b="0" i="0">
                <a:solidFill>
                  <a:schemeClr val="dk1"/>
                </a:solidFill>
                <a:latin typeface="Palatino Linotype"/>
              </a:defRPr>
            </a:lvl4pPr>
            <a:lvl5pPr marL="1187449" indent="1050924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90000"/>
              <a:buChar char="•"/>
              <a:defRPr sz="1400" b="0" i="0">
                <a:solidFill>
                  <a:schemeClr val="dk1"/>
                </a:solidFill>
                <a:latin typeface="Palatino Linotype"/>
              </a:defRPr>
            </a:lvl5pPr>
          </a:lstStyle>
          <a:p>
            <a:pPr marL="182561" indent="0" algn="just">
              <a:buClr>
                <a:srgbClr val="4F81BD"/>
              </a:buClr>
              <a:buSzPct val="85000"/>
              <a:buNone/>
              <a:defRPr/>
            </a:pPr>
            <a:r>
              <a:rPr sz="20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Международная организация для предотвращения войн (Устав предусматривал сотрудничество, отказ от войны, соблюдение права).</a:t>
            </a:r>
            <a:endParaRPr sz="2000">
              <a:latin typeface="Times New Roman"/>
              <a:cs typeface="Times New Roman"/>
            </a:endParaRPr>
          </a:p>
          <a:p>
            <a:pPr marL="0" lvl="0" indent="0">
              <a:spcBef>
                <a:spcPts val="0"/>
              </a:spcBef>
              <a:buNone/>
              <a:defRPr/>
            </a:pPr>
            <a:r>
              <a:rPr sz="20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Договоры с союзниками Германии (Австрия, Болгария, Венгрия, Турция).</a:t>
            </a:r>
            <a:endParaRPr sz="3600"/>
          </a:p>
        </p:txBody>
      </p:sp>
      <p:pic>
        <p:nvPicPr>
          <p:cNvPr id="2032773076" name="Picture 9"/>
          <p:cNvPicPr>
            <a:picLocks noChangeAspect="1" noGrp="1"/>
          </p:cNvPicPr>
          <p:nvPr/>
        </p:nvPicPr>
        <p:blipFill>
          <a:blip r:embed="rId2"/>
          <a:stretch/>
        </p:blipFill>
        <p:spPr bwMode="auto">
          <a:xfrm>
            <a:off x="68261" y="3036886"/>
            <a:ext cx="3636961" cy="2397124"/>
          </a:xfrm>
          <a:prstGeom prst="rect">
            <a:avLst/>
          </a:prstGeom>
          <a:noFill/>
        </p:spPr>
      </p:pic>
      <p:pic>
        <p:nvPicPr>
          <p:cNvPr id="2135850906" name="Рисунок 9"/>
          <p:cNvPicPr>
            <a:picLocks noChangeAspect="1" noGrp="1"/>
          </p:cNvPicPr>
          <p:nvPr/>
        </p:nvPicPr>
        <p:blipFill>
          <a:blip r:embed="rId3"/>
          <a:stretch/>
        </p:blipFill>
        <p:spPr bwMode="auto">
          <a:xfrm>
            <a:off x="8081961" y="5070474"/>
            <a:ext cx="687386" cy="72707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9938" name="Rectangle 10"/>
          <p:cNvSpPr>
            <a:spLocks noChangeShapeType="1" noGrp="1"/>
          </p:cNvSpPr>
          <p:nvPr/>
        </p:nvSpPr>
        <p:spPr bwMode="auto">
          <a:xfrm flipH="1" flipV="1">
            <a:off x="1905000" y="5334000"/>
            <a:ext cx="4800600" cy="76200"/>
          </a:xfrm>
          <a:prstGeom prst="rect">
            <a:avLst/>
          </a:prstGeom>
          <a:noFill/>
        </p:spPr>
        <p:txBody>
          <a:bodyPr wrap="none" anchor="ctr" anchorCtr="0"/>
          <a:lstStyle/>
          <a:p>
            <a:pPr>
              <a:defRPr/>
            </a:pPr>
            <a:endParaRPr sz="1400"/>
          </a:p>
        </p:txBody>
      </p:sp>
      <p:sp>
        <p:nvSpPr>
          <p:cNvPr id="39939" name="Text Box 12"/>
          <p:cNvSpPr txBox="1">
            <a:spLocks noChangeShapeType="1" noGrp="1"/>
          </p:cNvSpPr>
          <p:nvPr/>
        </p:nvSpPr>
        <p:spPr bwMode="auto">
          <a:xfrm>
            <a:off x="533400" y="1647825"/>
            <a:ext cx="8153399" cy="3478212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>
            <a:lvl1pPr marL="182562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85000"/>
              <a:buChar char="•"/>
              <a:defRPr sz="2400" b="0" i="0">
                <a:solidFill>
                  <a:schemeClr val="dk1"/>
                </a:solidFill>
                <a:latin typeface="Palatino Linotype"/>
              </a:defRPr>
            </a:lvl1pPr>
            <a:lvl2pPr marL="457200" indent="274637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85000"/>
              <a:buChar char="•"/>
              <a:defRPr sz="2000" b="0" i="0">
                <a:solidFill>
                  <a:schemeClr val="dk1"/>
                </a:solidFill>
                <a:latin typeface="Palatino Linotype"/>
              </a:defRPr>
            </a:lvl2pPr>
            <a:lvl3pPr marL="730250" indent="547687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90000"/>
              <a:buChar char="•"/>
              <a:defRPr sz="1800" b="0" i="0">
                <a:solidFill>
                  <a:schemeClr val="dk1"/>
                </a:solidFill>
                <a:latin typeface="Palatino Linotype"/>
              </a:defRPr>
            </a:lvl3pPr>
            <a:lvl4pPr marL="1004887" indent="822325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90000"/>
              <a:buChar char="•"/>
              <a:defRPr sz="1600" b="0" i="0">
                <a:solidFill>
                  <a:schemeClr val="dk1"/>
                </a:solidFill>
                <a:latin typeface="Palatino Linotype"/>
              </a:defRPr>
            </a:lvl4pPr>
            <a:lvl5pPr marL="1187450" indent="1050925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90000"/>
              <a:buChar char="•"/>
              <a:defRPr sz="1400" b="0" i="0">
                <a:solidFill>
                  <a:schemeClr val="dk1"/>
                </a:solidFill>
                <a:latin typeface="Palatino Linotype"/>
              </a:defRPr>
            </a:lvl5pPr>
          </a:lstStyle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ru-RU" sz="4400" b="1" i="0" u="none">
                <a:latin typeface="Times New Roman"/>
              </a:rPr>
              <a:t>В 1919-1920 гг. подписаны мирные договоры с союзниками Германии Австрией, Болгарией, Венгрией, Турцией.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0962" name="TextBox 1"/>
          <p:cNvSpPr txBox="1">
            <a:spLocks noChangeShapeType="1" noGrp="1"/>
          </p:cNvSpPr>
          <p:nvPr/>
        </p:nvSpPr>
        <p:spPr bwMode="auto">
          <a:xfrm>
            <a:off x="179387" y="1196975"/>
            <a:ext cx="9036050" cy="5262562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>
            <a:lvl1pPr marL="182562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85000"/>
              <a:buChar char="•"/>
              <a:defRPr sz="2400" b="0" i="0">
                <a:solidFill>
                  <a:schemeClr val="dk1"/>
                </a:solidFill>
                <a:latin typeface="Palatino Linotype"/>
              </a:defRPr>
            </a:lvl1pPr>
            <a:lvl2pPr marL="457200" indent="274637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85000"/>
              <a:buChar char="•"/>
              <a:defRPr sz="2000" b="0" i="0">
                <a:solidFill>
                  <a:schemeClr val="dk1"/>
                </a:solidFill>
                <a:latin typeface="Palatino Linotype"/>
              </a:defRPr>
            </a:lvl2pPr>
            <a:lvl3pPr marL="730250" indent="547687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90000"/>
              <a:buChar char="•"/>
              <a:defRPr sz="1800" b="0" i="0">
                <a:solidFill>
                  <a:schemeClr val="dk1"/>
                </a:solidFill>
                <a:latin typeface="Palatino Linotype"/>
              </a:defRPr>
            </a:lvl3pPr>
            <a:lvl4pPr marL="1004887" indent="822325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90000"/>
              <a:buChar char="•"/>
              <a:defRPr sz="1600" b="0" i="0">
                <a:solidFill>
                  <a:schemeClr val="dk1"/>
                </a:solidFill>
                <a:latin typeface="Palatino Linotype"/>
              </a:defRPr>
            </a:lvl4pPr>
            <a:lvl5pPr marL="1187450" indent="1050925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90000"/>
              <a:buChar char="•"/>
              <a:defRPr sz="1400" b="0" i="0">
                <a:solidFill>
                  <a:schemeClr val="dk1"/>
                </a:solidFill>
                <a:latin typeface="Palatino Linotype"/>
              </a:defRPr>
            </a:lvl5pPr>
          </a:lstStyle>
          <a:p>
            <a:pPr marL="457200" lvl="0" indent="-457200">
              <a:spcBef>
                <a:spcPts val="0"/>
              </a:spcBef>
              <a:buFont typeface="Wingdings"/>
              <a:buChar char="Ø"/>
              <a:defRPr/>
            </a:pPr>
            <a:r>
              <a:rPr lang="ru-RU" sz="2800" b="1" i="0" u="none">
                <a:latin typeface="Times New Roman"/>
              </a:rPr>
              <a:t>Сентябрь 1919 – Сен- Жерменский мирный договор с Австрией</a:t>
            </a:r>
            <a:endParaRPr/>
          </a:p>
          <a:p>
            <a:pPr marL="457200" lvl="0" indent="-457200">
              <a:spcBef>
                <a:spcPts val="0"/>
              </a:spcBef>
              <a:buFont typeface="Wingdings"/>
              <a:buChar char="Ø"/>
              <a:defRPr/>
            </a:pPr>
            <a:endParaRPr lang="en-US" sz="2800"/>
          </a:p>
          <a:p>
            <a:pPr marL="457200" lvl="0" indent="-457200">
              <a:spcBef>
                <a:spcPts val="0"/>
              </a:spcBef>
              <a:buFont typeface="Wingdings"/>
              <a:buChar char="Ø"/>
              <a:defRPr/>
            </a:pPr>
            <a:r>
              <a:rPr lang="ru-RU" sz="2800" b="1" i="0" u="none">
                <a:latin typeface="Times New Roman"/>
              </a:rPr>
              <a:t>Ноябрь 1919 года – Нейенский мирный договор с Болгарией</a:t>
            </a:r>
            <a:endParaRPr/>
          </a:p>
          <a:p>
            <a:pPr marL="457200" lvl="0" indent="-457200">
              <a:spcBef>
                <a:spcPts val="0"/>
              </a:spcBef>
              <a:buFont typeface="Wingdings"/>
              <a:buChar char="Ø"/>
              <a:defRPr/>
            </a:pPr>
            <a:endParaRPr lang="en-US" sz="2800"/>
          </a:p>
          <a:p>
            <a:pPr marL="457200" lvl="0" indent="-457200">
              <a:spcBef>
                <a:spcPts val="0"/>
              </a:spcBef>
              <a:buFont typeface="Wingdings"/>
              <a:buChar char="Ø"/>
              <a:defRPr/>
            </a:pPr>
            <a:r>
              <a:rPr lang="ru-RU" sz="2800" b="1" i="0" u="none">
                <a:latin typeface="Times New Roman"/>
              </a:rPr>
              <a:t>Июнь 1920 года – Трианонский мир с Венгрией</a:t>
            </a:r>
            <a:endParaRPr/>
          </a:p>
          <a:p>
            <a:pPr marL="457200" lvl="0" indent="-457200">
              <a:spcBef>
                <a:spcPts val="0"/>
              </a:spcBef>
              <a:buFont typeface="Wingdings"/>
              <a:buChar char="Ø"/>
              <a:defRPr/>
            </a:pPr>
            <a:endParaRPr lang="en-US" sz="2800"/>
          </a:p>
          <a:p>
            <a:pPr marL="457200" lvl="0" indent="-457200">
              <a:spcBef>
                <a:spcPts val="0"/>
              </a:spcBef>
              <a:buFont typeface="Wingdings"/>
              <a:buChar char="Ø"/>
              <a:defRPr/>
            </a:pPr>
            <a:r>
              <a:rPr lang="ru-RU" sz="2800" b="1" i="0" u="none">
                <a:latin typeface="Times New Roman"/>
              </a:rPr>
              <a:t>Август 1920 года- Севрский мир с Турцией ( 1923 г- Лозаннский )</a:t>
            </a:r>
            <a:endParaRPr/>
          </a:p>
          <a:p>
            <a:pPr marL="457200" lvl="0" indent="-457200">
              <a:spcBef>
                <a:spcPts val="0"/>
              </a:spcBef>
              <a:buFont typeface="Wingdings"/>
              <a:buChar char="Ø"/>
              <a:defRPr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22901366" name=""/>
          <p:cNvSpPr txBox="1"/>
          <p:nvPr/>
        </p:nvSpPr>
        <p:spPr bwMode="auto">
          <a:xfrm flipH="0" flipV="0">
            <a:off x="256666" y="679097"/>
            <a:ext cx="914400" cy="457235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endParaRPr/>
          </a:p>
        </p:txBody>
      </p:sp>
      <p:graphicFrame>
        <p:nvGraphicFramePr>
          <p:cNvPr id="1067490254" name=""/>
          <p:cNvGraphicFramePr>
            <a:graphicFrameLocks xmlns:a="http://schemas.openxmlformats.org/drawingml/2006/main"/>
          </p:cNvGraphicFramePr>
          <p:nvPr/>
        </p:nvGraphicFramePr>
        <p:xfrm>
          <a:off x="344860" y="608541"/>
          <a:ext cx="9095104" cy="2275839"/>
        </p:xfrm>
        <a:graphic>
          <a:graphicData uri="http://schemas.openxmlformats.org/drawingml/2006/table">
            <a:tbl>
              <a:tblPr firstRow="1" firstCol="1" lastRow="0" lastCol="0" bandRow="1" bandCol="0">
                <a:tableStyleId>{BF42E85C-1C74-BD45-2FAF-868F5342259E}</a:tableStyleId>
              </a:tblPr>
              <a:tblGrid>
                <a:gridCol w="971100"/>
                <a:gridCol w="1406773"/>
                <a:gridCol w="1532967"/>
                <a:gridCol w="4684236"/>
              </a:tblGrid>
              <a:tr h="5927724">
                <a:tc>
                  <a:txBody>
                    <a:bodyPr/>
                    <a:p>
                      <a:pPr>
                        <a:defRPr/>
                      </a:pPr>
                      <a:r>
                        <a:rPr sz="2000" b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28 июня 1919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vert="horz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sz="2000" b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Версальский мирный договор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vert="horz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sz="2000" b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Германия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vert="horz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sz="2000" b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Территории:</a:t>
                      </a:r>
                      <a:r>
                        <a:rPr sz="20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 Возврат Франции Эльзаса и Лотарингии, передача Польше Познани и части Поморья, потеря всех колоний. Данциг объявлен вольным городом, Саар передан под управление Лиги Наций .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>
                        <a:defRPr/>
                      </a:pPr>
                      <a:r>
                        <a:rPr sz="2000" b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Репарации и ответственность:</a:t>
                      </a:r>
                      <a:r>
                        <a:rPr sz="20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 Статья 231 (вина за развязывание войны), выплата огромных репараций .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>
                        <a:defRPr/>
                      </a:pPr>
                      <a:r>
                        <a:rPr sz="2000" b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Военные ограничения:</a:t>
                      </a:r>
                      <a:r>
                        <a:rPr sz="20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 Армия не более 100 тыс. человек, запрет на танки, авиацию, подводный флот, Генштаб и всеобщую воинскую повинность. Демилитаризация Рейнской зоны .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vert="horz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aphicFrame>
        <p:nvGraphicFramePr>
          <p:cNvPr id="181096387" name=""/>
          <p:cNvGraphicFramePr>
            <a:graphicFrameLocks xmlns:a="http://schemas.openxmlformats.org/drawingml/2006/main"/>
          </p:cNvGraphicFramePr>
          <p:nvPr/>
        </p:nvGraphicFramePr>
        <p:xfrm>
          <a:off x="203749" y="458610"/>
          <a:ext cx="6306206" cy="538435"/>
        </p:xfrm>
        <a:graphic>
          <a:graphicData uri="http://schemas.openxmlformats.org/drawingml/2006/table">
            <a:tbl>
              <a:tblPr firstRow="1" firstCol="1" lastRow="0" lastCol="0" bandRow="1" bandCol="0">
                <a:tableStyleId>{BF42E85C-1C74-BD45-2FAF-868F5342259E}</a:tableStyleId>
              </a:tblPr>
              <a:tblGrid>
                <a:gridCol w="998004"/>
                <a:gridCol w="1445747"/>
                <a:gridCol w="949397"/>
                <a:gridCol w="5440053"/>
              </a:tblGrid>
              <a:tr h="3609155">
                <a:tc>
                  <a:txBody>
                    <a:bodyPr/>
                    <a:p>
                      <a:pPr>
                        <a:defRPr/>
                      </a:pPr>
                      <a:r>
                        <a:rPr sz="1800" b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10 сентября 1919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vert="horz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sz="1800" b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Сен-Жерменский мирный договор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vert="horz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sz="1800" b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Австрия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vert="horz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sz="1800" b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Распад империи:</a:t>
                      </a:r>
                      <a:r>
                        <a:rPr sz="18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 Констатировал распад Австро-Венгрии. Признана независимость Чехословакии, Венгрии, Югославии (КСХС) .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>
                        <a:defRPr/>
                      </a:pPr>
                      <a:r>
                        <a:rPr sz="1800" b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Территории:</a:t>
                      </a:r>
                      <a:r>
                        <a:rPr sz="18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 Передача Италии Южного Тироля, Истрии; Чехословакии — Чехии, Моравии; Румынии — Буковины .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>
                        <a:defRPr/>
                      </a:pPr>
                      <a:r>
                        <a:rPr sz="1800" b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Запрет аншлюса:</a:t>
                      </a:r>
                      <a:r>
                        <a:rPr sz="18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 Запрет на объединение (аншлюс) с Германией (ст. 88) .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>
                        <a:defRPr/>
                      </a:pPr>
                      <a:r>
                        <a:rPr sz="1800" b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Военные ограничения:</a:t>
                      </a:r>
                      <a:r>
                        <a:rPr sz="18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 Армия ограничена 30 тыс. человек, лишение флота .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vert="horz" anchor="ctr"/>
                </a:tc>
              </a:tr>
              <a:tr h="2583152">
                <a:tc>
                  <a:txBody>
                    <a:bodyPr/>
                    <a:p>
                      <a:pPr>
                        <a:defRPr/>
                      </a:pPr>
                      <a:r>
                        <a:rPr sz="1800" b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27 ноября 1919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vert="horz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sz="1800" b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Нёйский мирный договор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vert="horz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sz="1800" b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Болгария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vert="horz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sz="1800" b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Территории:</a:t>
                      </a:r>
                      <a:r>
                        <a:rPr sz="18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 Потеря выхода к Эгейскому морю (Западная Фракия передана Греции). Часть территорий отошла к Югославии и Румынии (Южная Добруджа) .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>
                        <a:defRPr/>
                      </a:pPr>
                      <a:r>
                        <a:rPr sz="1800" b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Репарации:</a:t>
                      </a:r>
                      <a:r>
                        <a:rPr sz="18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 Сумма составила 2,25 млрд золотых франков .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>
                        <a:defRPr/>
                      </a:pPr>
                      <a:r>
                        <a:rPr sz="1800" b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Военные ограничения:</a:t>
                      </a:r>
                      <a:r>
                        <a:rPr sz="18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 Армия ограничена 20 тыс. человек (с жандармерией — до 33 тыс.), запрещена авиация и тяжёлое вооружение .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vert="horz" anchor="ctr"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aphicFrame>
        <p:nvGraphicFramePr>
          <p:cNvPr id="1617307358" name=""/>
          <p:cNvGraphicFramePr>
            <a:graphicFrameLocks xmlns:a="http://schemas.openxmlformats.org/drawingml/2006/main"/>
          </p:cNvGraphicFramePr>
          <p:nvPr/>
        </p:nvGraphicFramePr>
        <p:xfrm>
          <a:off x="24447" y="952499"/>
          <a:ext cx="6306206" cy="269217"/>
        </p:xfrm>
        <a:graphic>
          <a:graphicData uri="http://schemas.openxmlformats.org/drawingml/2006/table">
            <a:tbl>
              <a:tblPr firstRow="1" firstCol="1" lastRow="0" lastCol="0" bandRow="1" bandCol="0">
                <a:tableStyleId>{BF42E85C-1C74-BD45-2FAF-868F5342259E}</a:tableStyleId>
              </a:tblPr>
              <a:tblGrid>
                <a:gridCol w="1026159"/>
                <a:gridCol w="1486534"/>
                <a:gridCol w="1619884"/>
                <a:gridCol w="4949824"/>
              </a:tblGrid>
              <a:tr h="5275085">
                <a:tc>
                  <a:txBody>
                    <a:bodyPr/>
                    <a:p>
                      <a:pPr>
                        <a:defRPr/>
                      </a:pPr>
                      <a:r>
                        <a:rPr sz="2200" b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4 июня 1920</a:t>
                      </a: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vert="horz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sz="2200" b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Трианонский мирный договор</a:t>
                      </a: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vert="horz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sz="2200" b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Венгрия</a:t>
                      </a: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vert="horz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sz="2200" b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Территории:</a:t>
                      </a:r>
                      <a:r>
                        <a:rPr sz="22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 Катастрофические потери (72% территории, 64% населения). Словакия и Подкарпатская Русь отошли Чехословакии, Трансильвания — Румынии, Хорватия и Бачка — Югославии (КСХС) .</a:t>
                      </a:r>
                      <a:endParaRPr sz="2200">
                        <a:latin typeface="Times New Roman"/>
                        <a:cs typeface="Times New Roman"/>
                      </a:endParaRPr>
                    </a:p>
                    <a:p>
                      <a:pPr>
                        <a:defRPr/>
                      </a:pPr>
                      <a:r>
                        <a:rPr sz="2200" b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Военные ограничения:</a:t>
                      </a:r>
                      <a:r>
                        <a:rPr sz="22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 Армия ограничена 35 тыс. человек, флот упразднялся, запрещались танки и авиация .</a:t>
                      </a:r>
                      <a:endParaRPr sz="2200">
                        <a:latin typeface="Times New Roman"/>
                        <a:cs typeface="Times New Roman"/>
                      </a:endParaRPr>
                    </a:p>
                    <a:p>
                      <a:pPr>
                        <a:defRPr/>
                      </a:pPr>
                      <a:r>
                        <a:rPr sz="2200" b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Репарации:</a:t>
                      </a:r>
                      <a:r>
                        <a:rPr sz="22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 Обязательство выплаты репараций .</a:t>
                      </a: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vert="horz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21407484" name="Title Placeholder 1"/>
          <p:cNvSpPr>
            <a:spLocks noChangeShapeType="1" noGrp="1"/>
          </p:cNvSpPr>
          <p:nvPr>
            <p:ph type="title" idx="0"/>
          </p:nvPr>
        </p:nvSpPr>
        <p:spPr bwMode="auto">
          <a:xfrm>
            <a:off x="457200" y="533399"/>
            <a:ext cx="8229600" cy="990599"/>
          </a:xfrm>
          <a:prstGeom prst="rect">
            <a:avLst/>
          </a:prstGeom>
          <a:noFill/>
        </p:spPr>
        <p:txBody>
          <a:bodyPr lIns="91440" tIns="45720" rIns="91440" bIns="45720" anchor="ctr" anchorCtr="0"/>
          <a:lstStyle/>
          <a:p>
            <a:pPr>
              <a:defRPr/>
            </a:pPr>
            <a:endParaRPr/>
          </a:p>
        </p:txBody>
      </p:sp>
      <p:sp>
        <p:nvSpPr>
          <p:cNvPr id="1864121155" name="Text Placeholder 2"/>
          <p:cNvSpPr>
            <a:spLocks noChangeShapeType="1" noGrp="1"/>
          </p:cNvSpPr>
          <p:nvPr>
            <p:ph type="body" idx="1"/>
          </p:nvPr>
        </p:nvSpPr>
        <p:spPr bwMode="auto">
          <a:xfrm>
            <a:off x="457200" y="1600200"/>
            <a:ext cx="8229600" cy="4876799"/>
          </a:xfrm>
          <a:prstGeom prst="rect">
            <a:avLst/>
          </a:prstGeom>
          <a:noFill/>
        </p:spPr>
        <p:txBody>
          <a:bodyPr lIns="91440" tIns="45720" rIns="91440" bIns="45720"/>
          <a:lstStyle/>
          <a:p>
            <a:pPr>
              <a:defRPr/>
            </a:pPr>
            <a:endParaRPr/>
          </a:p>
        </p:txBody>
      </p:sp>
      <p:pic>
        <p:nvPicPr>
          <p:cNvPr id="2033506199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106736" y="533399"/>
            <a:ext cx="8796316" cy="5718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aphicFrame>
        <p:nvGraphicFramePr>
          <p:cNvPr id="1211743833" name=""/>
          <p:cNvGraphicFramePr>
            <a:graphicFrameLocks xmlns:a="http://schemas.openxmlformats.org/drawingml/2006/main"/>
          </p:cNvGraphicFramePr>
          <p:nvPr/>
        </p:nvGraphicFramePr>
        <p:xfrm>
          <a:off x="24447" y="617360"/>
          <a:ext cx="6306206" cy="538435"/>
        </p:xfrm>
        <a:graphic>
          <a:graphicData uri="http://schemas.openxmlformats.org/drawingml/2006/table">
            <a:tbl>
              <a:tblPr firstRow="1" firstCol="1" lastRow="0" lastCol="0" bandRow="1" bandCol="0">
                <a:tableStyleId>{BF42E85C-1C74-BD45-2FAF-868F5342259E}</a:tableStyleId>
              </a:tblPr>
              <a:tblGrid>
                <a:gridCol w="990361"/>
                <a:gridCol w="1259637"/>
                <a:gridCol w="1350000"/>
                <a:gridCol w="5165560"/>
              </a:tblGrid>
              <a:tr h="2988074">
                <a:tc>
                  <a:txBody>
                    <a:bodyPr/>
                    <a:p>
                      <a:pPr>
                        <a:defRPr/>
                      </a:pPr>
                      <a:r>
                        <a:rPr sz="1600" b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10 августа 1920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vert="horz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sz="1600" b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Севрский мирный договор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vert="horz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sz="1600" b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Османская империя (Турция)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vert="horz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sz="1600" b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Раздел империи:</a:t>
                      </a:r>
                      <a:r>
                        <a:rPr sz="16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 Потеря арабских провинций (Сирия, Ливан, Ирак, Палестина), которые переходили под мандатное управление Франции и Великобритании. Передача Измира Греции .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>
                        <a:defRPr/>
                      </a:pPr>
                      <a:r>
                        <a:rPr sz="1600" b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Территории:</a:t>
                      </a:r>
                      <a:r>
                        <a:rPr sz="16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 Курдистан и Армения получали независимость, контроль над проливами передавался международной комиссии .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>
                        <a:defRPr/>
                      </a:pPr>
                      <a:r>
                        <a:rPr sz="1600" i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Примечание: Договор не вступил в силу, так как был отвергнут правительством Ататюрка и заменён Лозаннским.</a:t>
                      </a:r>
                      <a:r>
                        <a:rPr sz="16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 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vert="horz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2983747">
                <a:tc>
                  <a:txBody>
                    <a:bodyPr/>
                    <a:p>
                      <a:pPr>
                        <a:defRPr/>
                      </a:pPr>
                      <a:r>
                        <a:rPr sz="1600" b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24 июля 1923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vert="horz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sz="1600" b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Лозаннский мирный договор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vert="horz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sz="1600" b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Турция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vert="horz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sz="1600" b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Замена Севра:</a:t>
                      </a:r>
                      <a:r>
                        <a:rPr sz="16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 Отменил кабальные условия Севрского договора, закрепив международное признание нового турецкого государства .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>
                        <a:defRPr/>
                      </a:pPr>
                      <a:r>
                        <a:rPr sz="1600" b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Границы:</a:t>
                      </a:r>
                      <a:r>
                        <a:rPr sz="16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 Турция вернула Восточную Фракию и Измир, сохранив за собой Анатолию. Отказ от арабских провинций .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>
                        <a:defRPr/>
                      </a:pPr>
                      <a:r>
                        <a:rPr sz="1600" b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Проливы:</a:t>
                      </a:r>
                      <a:r>
                        <a:rPr sz="16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 Установлен особый режим Черноморских проливов (под контролем международной комиссии).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>
                        <a:defRPr/>
                      </a:pPr>
                      <a:r>
                        <a:rPr sz="1600" b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Права:</a:t>
                      </a:r>
                      <a:r>
                        <a:rPr sz="16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 Отменён режим капитуляций (экономические привилегии иностранцев) .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vert="horz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1986" name="Text Box 2"/>
          <p:cNvSpPr txBox="1">
            <a:spLocks noChangeShapeType="1" noGrp="1"/>
          </p:cNvSpPr>
          <p:nvPr/>
        </p:nvSpPr>
        <p:spPr bwMode="auto">
          <a:xfrm>
            <a:off x="3203575" y="765175"/>
            <a:ext cx="5711825" cy="5632450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>
            <a:lvl1pPr marL="182562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85000"/>
              <a:buChar char="•"/>
              <a:defRPr sz="2400" b="0" i="0">
                <a:solidFill>
                  <a:schemeClr val="dk1"/>
                </a:solidFill>
                <a:latin typeface="Palatino Linotype"/>
              </a:defRPr>
            </a:lvl1pPr>
            <a:lvl2pPr marL="457200" indent="274637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85000"/>
              <a:buChar char="•"/>
              <a:defRPr sz="2000" b="0" i="0">
                <a:solidFill>
                  <a:schemeClr val="dk1"/>
                </a:solidFill>
                <a:latin typeface="Palatino Linotype"/>
              </a:defRPr>
            </a:lvl2pPr>
            <a:lvl3pPr marL="730250" indent="547687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90000"/>
              <a:buChar char="•"/>
              <a:defRPr sz="1800" b="0" i="0">
                <a:solidFill>
                  <a:schemeClr val="dk1"/>
                </a:solidFill>
                <a:latin typeface="Palatino Linotype"/>
              </a:defRPr>
            </a:lvl3pPr>
            <a:lvl4pPr marL="1004887" indent="822325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90000"/>
              <a:buChar char="•"/>
              <a:defRPr sz="1600" b="0" i="0">
                <a:solidFill>
                  <a:schemeClr val="dk1"/>
                </a:solidFill>
                <a:latin typeface="Palatino Linotype"/>
              </a:defRPr>
            </a:lvl4pPr>
            <a:lvl5pPr marL="1187450" indent="1050925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90000"/>
              <a:buChar char="•"/>
              <a:defRPr sz="1400" b="0" i="0">
                <a:solidFill>
                  <a:schemeClr val="dk1"/>
                </a:solidFill>
                <a:latin typeface="Palatino Linotype"/>
              </a:defRPr>
            </a:lvl5pPr>
          </a:lstStyle>
          <a:p>
            <a:pPr marL="100012" lvl="0" indent="376238" algn="ctr">
              <a:spcBef>
                <a:spcPts val="0"/>
              </a:spcBef>
              <a:buNone/>
              <a:defRPr/>
            </a:pPr>
            <a:r>
              <a:rPr lang="ru-RU" sz="3600" b="1" i="0" u="none">
                <a:latin typeface="Times New Roman"/>
              </a:rPr>
              <a:t>Вашингтонская конференция</a:t>
            </a:r>
            <a:endParaRPr/>
          </a:p>
          <a:p>
            <a:pPr marL="100012" lvl="0" indent="376238" algn="ctr">
              <a:spcBef>
                <a:spcPts val="0"/>
              </a:spcBef>
              <a:buNone/>
              <a:defRPr/>
            </a:pPr>
            <a:r>
              <a:rPr lang="ru-RU" sz="3600" b="1" i="0" u="none">
                <a:latin typeface="Times New Roman"/>
              </a:rPr>
              <a:t>1921-1922 гг.</a:t>
            </a:r>
            <a:endParaRPr/>
          </a:p>
          <a:p>
            <a:pPr marL="100012" lvl="0" indent="376238" algn="ctr">
              <a:spcBef>
                <a:spcPts val="0"/>
              </a:spcBef>
              <a:buNone/>
              <a:defRPr/>
            </a:pPr>
            <a:endParaRPr lang="en-US" sz="3200"/>
          </a:p>
          <a:p>
            <a:pPr marL="100012" lvl="0" indent="376238" algn="ctr">
              <a:spcBef>
                <a:spcPts val="0"/>
              </a:spcBef>
              <a:buNone/>
              <a:defRPr/>
            </a:pPr>
            <a:r>
              <a:rPr lang="ru-RU" sz="3600" b="1" i="0" u="none">
                <a:latin typeface="Times New Roman"/>
              </a:rPr>
              <a:t>(США, Англия, Япония, Франция, Италия, Бельгия, Китай)</a:t>
            </a:r>
            <a:endParaRPr/>
          </a:p>
          <a:p>
            <a:pPr marL="100012" lvl="0" indent="376238">
              <a:spcBef>
                <a:spcPts val="0"/>
              </a:spcBef>
              <a:buNone/>
              <a:defRPr/>
            </a:pPr>
            <a:endParaRPr/>
          </a:p>
        </p:txBody>
      </p:sp>
      <p:sp>
        <p:nvSpPr>
          <p:cNvPr id="41987" name="Прямоугольник 1"/>
          <p:cNvSpPr>
            <a:spLocks noChangeShapeType="1" noGrp="1"/>
          </p:cNvSpPr>
          <p:nvPr/>
        </p:nvSpPr>
        <p:spPr bwMode="auto">
          <a:xfrm>
            <a:off x="250825" y="1052512"/>
            <a:ext cx="3335337" cy="4708525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>
            <a:lvl1pPr marL="182562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85000"/>
              <a:buChar char="•"/>
              <a:defRPr sz="2400" b="0" i="0">
                <a:solidFill>
                  <a:schemeClr val="dk1"/>
                </a:solidFill>
                <a:latin typeface="Palatino Linotype"/>
              </a:defRPr>
            </a:lvl1pPr>
            <a:lvl2pPr marL="457200" indent="274637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85000"/>
              <a:buChar char="•"/>
              <a:defRPr sz="2000" b="0" i="0">
                <a:solidFill>
                  <a:schemeClr val="dk1"/>
                </a:solidFill>
                <a:latin typeface="Palatino Linotype"/>
              </a:defRPr>
            </a:lvl2pPr>
            <a:lvl3pPr marL="730250" indent="547687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90000"/>
              <a:buChar char="•"/>
              <a:defRPr sz="1800" b="0" i="0">
                <a:solidFill>
                  <a:schemeClr val="dk1"/>
                </a:solidFill>
                <a:latin typeface="Palatino Linotype"/>
              </a:defRPr>
            </a:lvl3pPr>
            <a:lvl4pPr marL="1004887" indent="822325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90000"/>
              <a:buChar char="•"/>
              <a:defRPr sz="1600" b="0" i="0">
                <a:solidFill>
                  <a:schemeClr val="dk1"/>
                </a:solidFill>
                <a:latin typeface="Palatino Linotype"/>
              </a:defRPr>
            </a:lvl4pPr>
            <a:lvl5pPr marL="1187450" indent="1050925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90000"/>
              <a:buChar char="•"/>
              <a:defRPr sz="1400" b="0" i="0">
                <a:solidFill>
                  <a:schemeClr val="dk1"/>
                </a:solidFill>
                <a:latin typeface="Palatino Linotype"/>
              </a:defRPr>
            </a:lvl5pPr>
          </a:lstStyle>
          <a:p>
            <a:pPr marL="0" lvl="0" indent="0">
              <a:spcBef>
                <a:spcPts val="0"/>
              </a:spcBef>
              <a:buNone/>
              <a:defRPr/>
            </a:pPr>
            <a:r>
              <a:rPr lang="ru-RU" sz="2000" b="1" i="0" u="none">
                <a:latin typeface="Times New Roman"/>
              </a:rPr>
              <a:t>Сенат США, где заседали противники Вильсона, не ратифицировал Версальский договор, и выступил с позиций  «изоляционизма».</a:t>
            </a:r>
            <a:endParaRPr/>
          </a:p>
          <a:p>
            <a:pPr marL="0" lvl="0" indent="0">
              <a:spcBef>
                <a:spcPts val="0"/>
              </a:spcBef>
              <a:buNone/>
              <a:defRPr/>
            </a:pPr>
            <a:r>
              <a:rPr lang="ru-RU" sz="2000" b="1" i="0" u="none">
                <a:latin typeface="Times New Roman"/>
              </a:rPr>
              <a:t>В 1921 г. в Вашингтоне собралась конференция по ограничению вооружений в бассейне Тихого океана. Она урегулировала отношения с Китаем, и установила предельный тоннаж для военных флотов.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3010" name="TextBox 1"/>
          <p:cNvSpPr txBox="1">
            <a:spLocks noChangeShapeType="1" noGrp="1"/>
          </p:cNvSpPr>
          <p:nvPr/>
        </p:nvSpPr>
        <p:spPr bwMode="auto">
          <a:xfrm>
            <a:off x="468312" y="404812"/>
            <a:ext cx="7702550" cy="2678112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>
            <a:lvl1pPr marL="182562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85000"/>
              <a:buChar char="•"/>
              <a:defRPr sz="2400" b="0" i="0">
                <a:solidFill>
                  <a:schemeClr val="dk1"/>
                </a:solidFill>
                <a:latin typeface="Palatino Linotype"/>
              </a:defRPr>
            </a:lvl1pPr>
            <a:lvl2pPr marL="457200" indent="274637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85000"/>
              <a:buChar char="•"/>
              <a:defRPr sz="2000" b="0" i="0">
                <a:solidFill>
                  <a:schemeClr val="dk1"/>
                </a:solidFill>
                <a:latin typeface="Palatino Linotype"/>
              </a:defRPr>
            </a:lvl2pPr>
            <a:lvl3pPr marL="730250" indent="547687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90000"/>
              <a:buChar char="•"/>
              <a:defRPr sz="1800" b="0" i="0">
                <a:solidFill>
                  <a:schemeClr val="dk1"/>
                </a:solidFill>
                <a:latin typeface="Palatino Linotype"/>
              </a:defRPr>
            </a:lvl3pPr>
            <a:lvl4pPr marL="1004887" indent="822325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90000"/>
              <a:buChar char="•"/>
              <a:defRPr sz="1600" b="0" i="0">
                <a:solidFill>
                  <a:schemeClr val="dk1"/>
                </a:solidFill>
                <a:latin typeface="Palatino Linotype"/>
              </a:defRPr>
            </a:lvl4pPr>
            <a:lvl5pPr marL="1187450" indent="1050925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90000"/>
              <a:buChar char="•"/>
              <a:defRPr sz="1400" b="0" i="0">
                <a:solidFill>
                  <a:schemeClr val="dk1"/>
                </a:solidFill>
                <a:latin typeface="Palatino Linotype"/>
              </a:defRPr>
            </a:lvl5pPr>
          </a:lstStyle>
          <a:p>
            <a:pPr marL="342900" lvl="0" indent="-342900">
              <a:spcBef>
                <a:spcPts val="0"/>
              </a:spcBef>
              <a:buFont typeface="Wingdings"/>
              <a:buChar char="Ø"/>
              <a:defRPr/>
            </a:pPr>
            <a:r>
              <a:rPr lang="ru-RU" b="1" i="0" u="none">
                <a:latin typeface="Times New Roman"/>
              </a:rPr>
              <a:t>Декабрь  1921г – «договор четырех держав»- о владениях в Тихом океане</a:t>
            </a:r>
            <a:endParaRPr/>
          </a:p>
          <a:p>
            <a:pPr marL="342900" lvl="0" indent="-342900">
              <a:spcBef>
                <a:spcPts val="0"/>
              </a:spcBef>
              <a:buFont typeface="Wingdings"/>
              <a:buChar char="Ø"/>
              <a:defRPr/>
            </a:pPr>
            <a:r>
              <a:rPr lang="ru-RU" b="1" i="0" u="none">
                <a:latin typeface="Times New Roman"/>
              </a:rPr>
              <a:t>Февраль 1922года – «Договор пяти держав»- о соотношении флотов</a:t>
            </a:r>
            <a:endParaRPr/>
          </a:p>
          <a:p>
            <a:pPr marL="342900" lvl="0" indent="-342900">
              <a:spcBef>
                <a:spcPts val="0"/>
              </a:spcBef>
              <a:buFont typeface="Wingdings"/>
              <a:buChar char="Ø"/>
              <a:defRPr/>
            </a:pPr>
            <a:r>
              <a:rPr lang="ru-RU" b="1" i="0" u="none">
                <a:solidFill>
                  <a:srgbClr val="000000"/>
                </a:solidFill>
                <a:latin typeface="Times New Roman"/>
              </a:rPr>
              <a:t>Февраль 1922года- «Договор девяти держав» - суверенитет Китая</a:t>
            </a:r>
            <a:endParaRPr/>
          </a:p>
          <a:p>
            <a:pPr marL="342900" lvl="0" indent="-342900">
              <a:spcBef>
                <a:spcPts val="0"/>
              </a:spcBef>
              <a:buNone/>
              <a:defRPr/>
            </a:pPr>
            <a:endParaRPr/>
          </a:p>
        </p:txBody>
      </p:sp>
      <p:pic>
        <p:nvPicPr>
          <p:cNvPr id="43011" name="Picture 2"/>
          <p:cNvPicPr>
            <a:picLocks noChangeAspect="1" noGrp="1"/>
          </p:cNvPicPr>
          <p:nvPr/>
        </p:nvPicPr>
        <p:blipFill>
          <a:blip r:embed="rId2"/>
          <a:stretch/>
        </p:blipFill>
        <p:spPr bwMode="auto">
          <a:xfrm>
            <a:off x="4319587" y="2852737"/>
            <a:ext cx="4537075" cy="3455987"/>
          </a:xfrm>
          <a:prstGeom prst="rect">
            <a:avLst/>
          </a:prstGeom>
          <a:noFill/>
        </p:spPr>
      </p:pic>
      <p:sp>
        <p:nvSpPr>
          <p:cNvPr id="43012" name="Прямоугольник 1"/>
          <p:cNvSpPr>
            <a:spLocks noChangeShapeType="1" noGrp="1"/>
          </p:cNvSpPr>
          <p:nvPr/>
        </p:nvSpPr>
        <p:spPr bwMode="auto">
          <a:xfrm>
            <a:off x="176212" y="3082925"/>
            <a:ext cx="3656012" cy="3416300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>
            <a:lvl1pPr marL="182562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85000"/>
              <a:buChar char="•"/>
              <a:defRPr sz="2400" b="0" i="0">
                <a:solidFill>
                  <a:schemeClr val="dk1"/>
                </a:solidFill>
                <a:latin typeface="Palatino Linotype"/>
              </a:defRPr>
            </a:lvl1pPr>
            <a:lvl2pPr marL="457200" indent="274637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85000"/>
              <a:buChar char="•"/>
              <a:defRPr sz="2000" b="0" i="0">
                <a:solidFill>
                  <a:schemeClr val="dk1"/>
                </a:solidFill>
                <a:latin typeface="Palatino Linotype"/>
              </a:defRPr>
            </a:lvl2pPr>
            <a:lvl3pPr marL="730250" indent="547687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90000"/>
              <a:buChar char="•"/>
              <a:defRPr sz="1800" b="0" i="0">
                <a:solidFill>
                  <a:schemeClr val="dk1"/>
                </a:solidFill>
                <a:latin typeface="Palatino Linotype"/>
              </a:defRPr>
            </a:lvl3pPr>
            <a:lvl4pPr marL="1004887" indent="822325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90000"/>
              <a:buChar char="•"/>
              <a:defRPr sz="1600" b="0" i="0">
                <a:solidFill>
                  <a:schemeClr val="dk1"/>
                </a:solidFill>
                <a:latin typeface="Palatino Linotype"/>
              </a:defRPr>
            </a:lvl4pPr>
            <a:lvl5pPr marL="1187450" indent="1050925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90000"/>
              <a:buChar char="•"/>
              <a:defRPr sz="1400" b="0" i="0">
                <a:solidFill>
                  <a:schemeClr val="dk1"/>
                </a:solidFill>
                <a:latin typeface="Palatino Linotype"/>
              </a:defRPr>
            </a:lvl5pPr>
          </a:lstStyle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ru-RU" b="1" i="0" u="none">
                <a:solidFill>
                  <a:srgbClr val="C00000"/>
                </a:solidFill>
                <a:latin typeface="Times New Roman"/>
              </a:rPr>
              <a:t>Участниками конференции были признаны система «свободных</a:t>
            </a:r>
            <a:endParaRPr/>
          </a:p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ru-RU" b="1" i="0" u="none">
                <a:solidFill>
                  <a:srgbClr val="C00000"/>
                </a:solidFill>
                <a:latin typeface="Times New Roman"/>
              </a:rPr>
              <a:t>морей», принцип «равных возможностей» всех государств и политика «открытых</a:t>
            </a:r>
            <a:endParaRPr/>
          </a:p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ru-RU" b="1" i="0" u="none">
                <a:solidFill>
                  <a:srgbClr val="C00000"/>
                </a:solidFill>
                <a:latin typeface="Times New Roman"/>
              </a:rPr>
              <a:t>дверей».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aphicFrame>
        <p:nvGraphicFramePr>
          <p:cNvPr id="44034" name="Таблица 2"/>
          <p:cNvGraphicFramePr>
            <a:graphicFrameLocks xmlns:a="http://schemas.openxmlformats.org/drawingml/2006/main" noGrp="1"/>
          </p:cNvGraphicFramePr>
          <p:nvPr/>
        </p:nvGraphicFramePr>
        <p:xfrm>
          <a:off x="107504" y="386365"/>
          <a:ext cx="8928992" cy="6578402"/>
        </p:xfrm>
        <a:graphic>
          <a:graphicData uri="http://schemas.openxmlformats.org/drawingml/2006/table">
            <a:tbl>
              <a:tblPr firstRow="1" firstCol="1" lastRow="0" lastCol="0" bandRow="1" bandCol="0"/>
              <a:tblGrid>
                <a:gridCol w="1117796"/>
                <a:gridCol w="3747904"/>
                <a:gridCol w="3287635"/>
              </a:tblGrid>
              <a:tr h="448609">
                <a:tc>
                  <a:txBody>
                    <a:bodyPr/>
                    <a:p>
                      <a:pPr indent="450215" algn="l">
                        <a:spcAft>
                          <a:spcPts val="0"/>
                        </a:spcAft>
                        <a:defRPr/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Критерий</a:t>
                      </a:r>
                      <a:endParaRPr/>
                    </a:p>
                  </a:txBody>
                  <a:tcPr marL="55418" marR="55418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p>
                      <a:pPr indent="450215" algn="l">
                        <a:spcAft>
                          <a:spcPts val="0"/>
                        </a:spcAft>
                        <a:defRPr/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Парижская мирная конференция (1919-1920)</a:t>
                      </a:r>
                      <a:endParaRPr/>
                    </a:p>
                  </a:txBody>
                  <a:tcPr marL="55418" marR="55418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  <a:round/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p>
                      <a:pPr indent="450215" algn="l">
                        <a:spcAft>
                          <a:spcPts val="0"/>
                        </a:spcAft>
                        <a:defRPr/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Вашингтонская морская конференция (1921-1922)**    </a:t>
                      </a:r>
                      <a:endParaRPr/>
                    </a:p>
                  </a:txBody>
                  <a:tcPr marL="55418" marR="55418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  <a:round/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</a:tr>
              <a:tr h="821619">
                <a:tc>
                  <a:txBody>
                    <a:bodyPr/>
                    <a:p>
                      <a:pPr indent="450215" algn="l">
                        <a:spcAft>
                          <a:spcPts val="0"/>
                        </a:spcAft>
                        <a:defRPr/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Цель конференции</a:t>
                      </a:r>
                      <a:endParaRPr/>
                    </a:p>
                  </a:txBody>
                  <a:tcPr marL="55418" marR="55418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p>
                      <a:pPr indent="450215" algn="l">
                        <a:spcAft>
                          <a:spcPts val="0"/>
                        </a:spcAft>
                        <a:defRPr/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Установление послевоенного порядка после Первой мировой войны, заключение мирных договоров с побежденными странами.</a:t>
                      </a:r>
                      <a:endParaRPr/>
                    </a:p>
                  </a:txBody>
                  <a:tcPr marL="55418" marR="55418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p>
                      <a:pPr indent="450215" algn="l">
                        <a:spcAft>
                          <a:spcPts val="0"/>
                        </a:spcAft>
                        <a:defRPr/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Ограничение военно-морских вооружений и предотвращение гонки вооружений, установление баланса морских сил.</a:t>
                      </a:r>
                      <a:endParaRPr/>
                    </a:p>
                  </a:txBody>
                  <a:tcPr marL="55418" marR="55418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</a:tr>
              <a:tr h="619226">
                <a:tc>
                  <a:txBody>
                    <a:bodyPr/>
                    <a:p>
                      <a:pPr indent="450215" algn="l">
                        <a:spcAft>
                          <a:spcPts val="0"/>
                        </a:spcAft>
                        <a:defRPr/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Основные участники</a:t>
                      </a:r>
                      <a:endParaRPr/>
                    </a:p>
                  </a:txBody>
                  <a:tcPr marL="55418" marR="55418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p>
                      <a:pPr indent="450215" algn="l">
                        <a:spcAft>
                          <a:spcPts val="0"/>
                        </a:spcAft>
                        <a:defRPr/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США, Великобритания, Франция, Италия, Япония и другие союзные государства</a:t>
                      </a:r>
                      <a:endParaRPr/>
                    </a:p>
                  </a:txBody>
                  <a:tcPr marL="55418" marR="55418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p>
                      <a:pPr indent="450215" algn="l">
                        <a:spcAft>
                          <a:spcPts val="0"/>
                        </a:spcAft>
                        <a:defRPr/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США, Великобритания, Япония, Франция, Италия</a:t>
                      </a:r>
                      <a:endParaRPr/>
                    </a:p>
                  </a:txBody>
                  <a:tcPr marL="55418" marR="55418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</a:tr>
              <a:tr h="921355">
                <a:tc>
                  <a:txBody>
                    <a:bodyPr/>
                    <a:p>
                      <a:pPr indent="450215" algn="l">
                        <a:spcAft>
                          <a:spcPts val="0"/>
                        </a:spcAft>
                        <a:defRPr/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Основные решения</a:t>
                      </a:r>
                      <a:endParaRPr/>
                    </a:p>
                  </a:txBody>
                  <a:tcPr marL="55418" marR="55418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p>
                      <a:pPr indent="450215" algn="l">
                        <a:spcAft>
                          <a:spcPts val="0"/>
                        </a:spcAft>
                        <a:defRPr/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Версальский договор, создание Лиги Наций, раздел территорий, репарации, демилитаризация Германии.</a:t>
                      </a:r>
                      <a:endParaRPr/>
                    </a:p>
                  </a:txBody>
                  <a:tcPr marL="55418" marR="55418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p>
                      <a:pPr indent="450215" algn="l">
                        <a:spcAft>
                          <a:spcPts val="0"/>
                        </a:spcAft>
                        <a:defRPr/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Договор о пяти державах (США, Великобритания, Япония, Франция, Италия), Договор о четырех державах, Договор о девяти державах</a:t>
                      </a:r>
                      <a:endParaRPr/>
                    </a:p>
                  </a:txBody>
                  <a:tcPr marL="55418" marR="55418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</a:tr>
              <a:tr h="737084">
                <a:tc>
                  <a:txBody>
                    <a:bodyPr/>
                    <a:p>
                      <a:pPr indent="450215" algn="l">
                        <a:spcAft>
                          <a:spcPts val="0"/>
                        </a:spcAft>
                        <a:defRPr/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Последствия для Германии</a:t>
                      </a:r>
                      <a:endParaRPr/>
                    </a:p>
                  </a:txBody>
                  <a:tcPr marL="55418" marR="55418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p>
                      <a:pPr indent="450215" algn="l">
                        <a:spcAft>
                          <a:spcPts val="0"/>
                        </a:spcAft>
                        <a:defRPr/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Ограничение вооруженных сил, потеря территорий, выплата репараций</a:t>
                      </a:r>
                      <a:endParaRPr/>
                    </a:p>
                  </a:txBody>
                  <a:tcPr marL="55418" marR="55418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p>
                      <a:pPr indent="450215" algn="l">
                        <a:spcAft>
                          <a:spcPts val="0"/>
                        </a:spcAft>
                        <a:defRPr/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Непосредственных решений по Германии не было, так как фокус был на военно-морских силах великих держав</a:t>
                      </a:r>
                      <a:endParaRPr/>
                    </a:p>
                  </a:txBody>
                  <a:tcPr marL="55418" marR="55418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</a:tr>
              <a:tr h="1024013">
                <a:tc>
                  <a:txBody>
                    <a:bodyPr/>
                    <a:p>
                      <a:pPr indent="450215" algn="l">
                        <a:spcAft>
                          <a:spcPts val="0"/>
                        </a:spcAft>
                        <a:defRPr/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Влияние на международные отношения</a:t>
                      </a:r>
                      <a:endParaRPr/>
                    </a:p>
                  </a:txBody>
                  <a:tcPr marL="55418" marR="55418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p>
                      <a:pPr indent="450215" algn="l">
                        <a:spcAft>
                          <a:spcPts val="0"/>
                        </a:spcAft>
                        <a:defRPr/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Создание Лиги Наций, попытка коллективного урегулирования международных конфликтов.</a:t>
                      </a:r>
                      <a:endParaRPr/>
                    </a:p>
                  </a:txBody>
                  <a:tcPr marL="55418" marR="55418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  <a:round/>
                    </a:lnB>
                  </a:tcPr>
                </a:tc>
                <a:tc>
                  <a:txBody>
                    <a:bodyPr/>
                    <a:p>
                      <a:pPr indent="450215" algn="l">
                        <a:spcAft>
                          <a:spcPts val="0"/>
                        </a:spcAft>
                        <a:defRPr/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Ограничение военно-морских вооружений, временное снижение напряженности между великими державами</a:t>
                      </a:r>
                      <a:endParaRPr/>
                    </a:p>
                  </a:txBody>
                  <a:tcPr marL="55418" marR="55418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</a:tr>
              <a:tr h="821619">
                <a:tc>
                  <a:txBody>
                    <a:bodyPr/>
                    <a:p>
                      <a:pPr indent="450215" algn="l">
                        <a:spcAft>
                          <a:spcPts val="0"/>
                        </a:spcAft>
                        <a:defRPr/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Основные проблемы и критика</a:t>
                      </a:r>
                      <a:endParaRPr/>
                    </a:p>
                  </a:txBody>
                  <a:tcPr marL="55418" marR="55418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  <a:round/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p>
                      <a:pPr indent="450215" algn="l">
                        <a:spcAft>
                          <a:spcPts val="0"/>
                        </a:spcAft>
                        <a:defRPr/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Неудовлетворенность побежденных стран, особенно Германии, недостаточное внимание к интересам стран Восточной Европы и Азии</a:t>
                      </a:r>
                      <a:endParaRPr/>
                    </a:p>
                  </a:txBody>
                  <a:tcPr marL="55418" marR="55418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p>
                      <a:pPr indent="450215" algn="l">
                        <a:spcAft>
                          <a:spcPts val="0"/>
                        </a:spcAft>
                        <a:defRPr/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Не включение СССР, ограниченное время действия договоров, трудности в контроле за выполнением соглашений</a:t>
                      </a:r>
                      <a:endParaRPr/>
                    </a:p>
                  </a:txBody>
                  <a:tcPr marL="55418" marR="55418" marT="0" marB="0">
                    <a:lnL w="12700" algn="ctr">
                      <a:solidFill>
                        <a:srgbClr val="000000"/>
                      </a:solidFill>
                      <a:round/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</a:tr>
              <a:tr h="921355">
                <a:tc>
                  <a:txBody>
                    <a:bodyPr/>
                    <a:p>
                      <a:pPr indent="450215" algn="l">
                        <a:spcAft>
                          <a:spcPts val="0"/>
                        </a:spcAft>
                        <a:defRPr/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Долгосрочные последствия</a:t>
                      </a:r>
                      <a:endParaRPr/>
                    </a:p>
                  </a:txBody>
                  <a:tcPr marL="55418" marR="55418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p>
                      <a:pPr indent="450215" algn="l">
                        <a:spcAft>
                          <a:spcPts val="0"/>
                        </a:spcAft>
                        <a:defRPr/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| Рост напряженности, который привел ко Второй мировой войне, провал Лиги Наций</a:t>
                      </a:r>
                      <a:endParaRPr/>
                    </a:p>
                  </a:txBody>
                  <a:tcPr marL="55418" marR="55418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p>
                      <a:pPr indent="450215" algn="l">
                        <a:spcAft>
                          <a:spcPts val="0"/>
                        </a:spcAft>
                        <a:defRPr/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| Временное ограничение военно-морских вооружений, подготовка к последующим конференциям по контролю за вооружениями</a:t>
                      </a:r>
                      <a:endParaRPr/>
                    </a:p>
                  </a:txBody>
                  <a:tcPr marL="55418" marR="55418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ChangeShapeType="1" noGrp="1"/>
          </p:cNvSpPr>
          <p:nvPr/>
        </p:nvSpPr>
        <p:spPr bwMode="auto">
          <a:xfrm>
            <a:off x="609600" y="1447800"/>
            <a:ext cx="7772400" cy="2743200"/>
          </a:xfrm>
          <a:prstGeom prst="rect">
            <a:avLst/>
          </a:prstGeom>
          <a:noFill/>
        </p:spPr>
        <p:txBody>
          <a:bodyPr lIns="91440" tIns="45720" rIns="91440" bIns="45720" anchor="ctr" anchorCtr="0"/>
          <a:lstStyle/>
          <a:p>
            <a:pPr lvl="0">
              <a:defRPr/>
            </a:pPr>
            <a:r>
              <a:rPr sz="4000" b="1" i="1" u="none">
                <a:solidFill>
                  <a:srgbClr val="CC3300"/>
                </a:solidFill>
                <a:latin typeface="Arial"/>
              </a:rPr>
              <a:t>Версальско - Вашингтонская система </a:t>
            </a:r>
            <a:endParaRPr/>
          </a:p>
          <a:p>
            <a:pPr lvl="0">
              <a:defRPr/>
            </a:pPr>
            <a:endParaRPr lang="en-US" sz="4000"/>
          </a:p>
          <a:p>
            <a:pPr lvl="0">
              <a:defRPr/>
            </a:pPr>
            <a:r>
              <a:rPr sz="2800" b="1" i="0" u="none">
                <a:solidFill>
                  <a:srgbClr val="0D0D0D"/>
                </a:solidFill>
              </a:rPr>
              <a:t>совокупность договоров, подписанных в Париже и Вашингтоне, определившие условия послевоенного мирного урегулирования и подготовившие почву для временной стабилизации. </a:t>
            </a:r>
            <a:endParaRPr/>
          </a:p>
        </p:txBody>
      </p:sp>
      <p:pic>
        <p:nvPicPr>
          <p:cNvPr id="45059" name="Рисунок 2"/>
          <p:cNvPicPr>
            <a:picLocks noChangeAspect="1" noGrp="1"/>
          </p:cNvPicPr>
          <p:nvPr/>
        </p:nvPicPr>
        <p:blipFill>
          <a:blip r:embed="rId2"/>
          <a:stretch/>
        </p:blipFill>
        <p:spPr bwMode="auto">
          <a:xfrm>
            <a:off x="7505700" y="5367337"/>
            <a:ext cx="825500" cy="876299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6082" name="Text Box 2"/>
          <p:cNvSpPr txBox="1">
            <a:spLocks noChangeShapeType="1" noGrp="1"/>
          </p:cNvSpPr>
          <p:nvPr/>
        </p:nvSpPr>
        <p:spPr bwMode="auto">
          <a:xfrm>
            <a:off x="179387" y="717550"/>
            <a:ext cx="8640762" cy="5908674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>
            <a:lvl1pPr marL="182562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85000"/>
              <a:buChar char="•"/>
              <a:defRPr sz="2400" b="0" i="0">
                <a:solidFill>
                  <a:schemeClr val="dk1"/>
                </a:solidFill>
                <a:latin typeface="Palatino Linotype"/>
              </a:defRPr>
            </a:lvl1pPr>
            <a:lvl2pPr marL="457200" indent="274637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85000"/>
              <a:buChar char="•"/>
              <a:defRPr sz="2000" b="0" i="0">
                <a:solidFill>
                  <a:schemeClr val="dk1"/>
                </a:solidFill>
                <a:latin typeface="Palatino Linotype"/>
              </a:defRPr>
            </a:lvl2pPr>
            <a:lvl3pPr marL="730250" indent="547687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90000"/>
              <a:buChar char="•"/>
              <a:defRPr sz="1800" b="0" i="0">
                <a:solidFill>
                  <a:schemeClr val="dk1"/>
                </a:solidFill>
                <a:latin typeface="Palatino Linotype"/>
              </a:defRPr>
            </a:lvl3pPr>
            <a:lvl4pPr marL="1004887" indent="822325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90000"/>
              <a:buChar char="•"/>
              <a:defRPr sz="1600" b="0" i="0">
                <a:solidFill>
                  <a:schemeClr val="dk1"/>
                </a:solidFill>
                <a:latin typeface="Palatino Linotype"/>
              </a:defRPr>
            </a:lvl4pPr>
            <a:lvl5pPr marL="1187450" indent="1050925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90000"/>
              <a:buChar char="•"/>
              <a:defRPr sz="1400" b="0" i="0">
                <a:solidFill>
                  <a:schemeClr val="dk1"/>
                </a:solidFill>
                <a:latin typeface="Palatino Linotype"/>
              </a:defRPr>
            </a:lvl5pPr>
          </a:lstStyle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ru-RU" sz="3600" b="1" i="0" u="none">
                <a:solidFill>
                  <a:srgbClr val="C00000"/>
                </a:solidFill>
                <a:latin typeface="Times New Roman"/>
              </a:rPr>
              <a:t>«Это не мир, а перемирие на 20 лет.»                                                                      Ф.Фош</a:t>
            </a:r>
            <a:endParaRPr/>
          </a:p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ru-RU" sz="3600" b="1" i="0" u="none">
                <a:solidFill>
                  <a:srgbClr val="C00000"/>
                </a:solidFill>
                <a:latin typeface="Times New Roman"/>
              </a:rPr>
              <a:t>Ж. Камбон горько пошутил, что после войны мир столкнулся с такими проблемами, что пришлось пожалеть об ее окончании.</a:t>
            </a:r>
            <a:endParaRPr/>
          </a:p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ru-RU" sz="3200" b="1" i="0" u="none">
                <a:latin typeface="Times New Roman"/>
              </a:rPr>
              <a:t>В чем непрочность и </a:t>
            </a:r>
            <a:endParaRPr/>
          </a:p>
          <a:p>
            <a:pPr marL="0" lvl="0" indent="0">
              <a:spcBef>
                <a:spcPts val="0"/>
              </a:spcBef>
              <a:buNone/>
              <a:defRPr/>
            </a:pPr>
            <a:r>
              <a:rPr lang="ru-RU" sz="3200" b="1" i="0" u="none">
                <a:latin typeface="Times New Roman"/>
              </a:rPr>
              <a:t>                        противоречивость ВВС?</a:t>
            </a:r>
            <a:endParaRPr/>
          </a:p>
          <a:p>
            <a:pPr marL="0" lvl="0" indent="0">
              <a:spcBef>
                <a:spcPts val="0"/>
              </a:spcBef>
              <a:buNone/>
              <a:defRPr/>
            </a:pPr>
            <a:r>
              <a:rPr lang="ru-RU" sz="3200" b="1" i="0" u="none">
                <a:latin typeface="Times New Roman"/>
              </a:rPr>
              <a:t>                                             </a:t>
            </a:r>
            <a:endParaRPr/>
          </a:p>
        </p:txBody>
      </p:sp>
      <p:sp>
        <p:nvSpPr>
          <p:cNvPr id="46083" name="TextBox 1"/>
          <p:cNvSpPr txBox="1">
            <a:spLocks noChangeShapeType="1" noGrp="1"/>
          </p:cNvSpPr>
          <p:nvPr/>
        </p:nvSpPr>
        <p:spPr bwMode="auto">
          <a:xfrm>
            <a:off x="935037" y="5353050"/>
            <a:ext cx="7273925" cy="461962"/>
          </a:xfrm>
          <a:prstGeom prst="rect">
            <a:avLst/>
          </a:prstGeom>
          <a:solidFill>
            <a:schemeClr val="lt1"/>
          </a:solidFill>
          <a:ln w="26425">
            <a:solidFill>
              <a:srgbClr val="8064A2"/>
            </a:solidFill>
            <a:round/>
            <a:headEnd/>
            <a:tailEnd/>
          </a:ln>
        </p:spPr>
        <p:txBody>
          <a:bodyPr lIns="91440" tIns="45720" rIns="91440" bIns="45720">
            <a:spAutoFit/>
          </a:bodyPr>
          <a:lstStyle/>
          <a:p>
            <a:pPr lvl="0">
              <a:defRPr/>
            </a:pPr>
            <a:r>
              <a:rPr lang="ru-RU" b="1" i="0" u="none">
                <a:solidFill>
                  <a:srgbClr val="000000"/>
                </a:solidFill>
                <a:latin typeface="Palatino Linotype"/>
              </a:rPr>
              <a:t>Работа с учебником с.   15</a:t>
            </a:r>
            <a:endParaRPr/>
          </a:p>
        </p:txBody>
      </p:sp>
      <p:pic>
        <p:nvPicPr>
          <p:cNvPr id="46084" name="Рисунок 3"/>
          <p:cNvPicPr>
            <a:picLocks noChangeAspect="1" noGrp="1"/>
          </p:cNvPicPr>
          <p:nvPr/>
        </p:nvPicPr>
        <p:blipFill>
          <a:blip r:embed="rId2"/>
          <a:stretch/>
        </p:blipFill>
        <p:spPr bwMode="auto">
          <a:xfrm>
            <a:off x="176212" y="4273550"/>
            <a:ext cx="1804986" cy="10795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7106" name="Picture 9" descr="Рисунок2"/>
          <p:cNvPicPr>
            <a:picLocks noChangeAspect="1" noGrp="1"/>
          </p:cNvPicPr>
          <p:nvPr/>
        </p:nvPicPr>
        <p:blipFill>
          <a:blip r:embed="rId2"/>
          <a:stretch/>
        </p:blipFill>
        <p:spPr bwMode="auto">
          <a:xfrm>
            <a:off x="539750" y="1196975"/>
            <a:ext cx="3176587" cy="4602162"/>
          </a:xfrm>
          <a:prstGeom prst="rect">
            <a:avLst/>
          </a:prstGeom>
          <a:noFill/>
          <a:ln w="76200">
            <a:solidFill>
              <a:srgbClr val="FFFFFF"/>
            </a:solidFill>
            <a:round/>
            <a:headEnd/>
            <a:tailEnd/>
          </a:ln>
        </p:spPr>
      </p:pic>
      <p:sp>
        <p:nvSpPr>
          <p:cNvPr id="47107" name="Прямоугольник 2"/>
          <p:cNvSpPr>
            <a:spLocks noChangeShapeType="1" noGrp="1"/>
          </p:cNvSpPr>
          <p:nvPr/>
        </p:nvSpPr>
        <p:spPr bwMode="auto">
          <a:xfrm>
            <a:off x="3995737" y="1125537"/>
            <a:ext cx="4897437" cy="4522787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>
            <a:lvl1pPr marL="182562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85000"/>
              <a:buChar char="•"/>
              <a:defRPr sz="2400" b="0" i="0">
                <a:solidFill>
                  <a:schemeClr val="dk1"/>
                </a:solidFill>
                <a:latin typeface="Palatino Linotype"/>
              </a:defRPr>
            </a:lvl1pPr>
            <a:lvl2pPr marL="457200" indent="274637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85000"/>
              <a:buChar char="•"/>
              <a:defRPr sz="2000" b="0" i="0">
                <a:solidFill>
                  <a:schemeClr val="dk1"/>
                </a:solidFill>
                <a:latin typeface="Palatino Linotype"/>
              </a:defRPr>
            </a:lvl2pPr>
            <a:lvl3pPr marL="730250" indent="547687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90000"/>
              <a:buChar char="•"/>
              <a:defRPr sz="1800" b="0" i="0">
                <a:solidFill>
                  <a:schemeClr val="dk1"/>
                </a:solidFill>
                <a:latin typeface="Palatino Linotype"/>
              </a:defRPr>
            </a:lvl3pPr>
            <a:lvl4pPr marL="1004887" indent="822325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90000"/>
              <a:buChar char="•"/>
              <a:defRPr sz="1600" b="0" i="0">
                <a:solidFill>
                  <a:schemeClr val="dk1"/>
                </a:solidFill>
                <a:latin typeface="Palatino Linotype"/>
              </a:defRPr>
            </a:lvl4pPr>
            <a:lvl5pPr marL="1187450" indent="1050925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90000"/>
              <a:buChar char="•"/>
              <a:defRPr sz="1400" b="0" i="0">
                <a:solidFill>
                  <a:schemeClr val="dk1"/>
                </a:solidFill>
                <a:latin typeface="Palatino Linotype"/>
              </a:defRPr>
            </a:lvl5pPr>
          </a:lstStyle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ru-RU" b="1" i="0" u="none">
                <a:latin typeface="Times New Roman"/>
              </a:rPr>
              <a:t>Версальско-Вашингтонская система сохранилась вплоть до сер.-30-х гг. Она держалась на международном праве и грубой силе победителей.</a:t>
            </a:r>
            <a:endParaRPr/>
          </a:p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ru-RU" b="1" i="0" u="none">
                <a:latin typeface="Times New Roman"/>
              </a:rPr>
              <a:t>Но проигравшие страны были недовольны.</a:t>
            </a:r>
            <a:endParaRPr/>
          </a:p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ru-RU" b="1" i="0" u="none">
                <a:latin typeface="Times New Roman"/>
              </a:rPr>
              <a:t> Вновь образованные государства хотели передела границ, а СССР систему не признал.</a:t>
            </a:r>
            <a:endParaRPr/>
          </a:p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ru-RU" b="1" i="0" u="none">
                <a:latin typeface="Times New Roman"/>
              </a:rPr>
              <a:t>Это создавало угрозу для всей Европы.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8130" name="Text Box 2"/>
          <p:cNvSpPr txBox="1">
            <a:spLocks noChangeShapeType="1" noGrp="1"/>
          </p:cNvSpPr>
          <p:nvPr/>
        </p:nvSpPr>
        <p:spPr bwMode="auto">
          <a:xfrm>
            <a:off x="152400" y="692150"/>
            <a:ext cx="8915400" cy="3756025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>
            <a:lvl1pPr marL="182562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85000"/>
              <a:buChar char="•"/>
              <a:defRPr sz="2400" b="0" i="0">
                <a:solidFill>
                  <a:schemeClr val="dk1"/>
                </a:solidFill>
                <a:latin typeface="Palatino Linotype"/>
              </a:defRPr>
            </a:lvl1pPr>
            <a:lvl2pPr marL="457200" indent="274637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85000"/>
              <a:buChar char="•"/>
              <a:defRPr sz="2000" b="0" i="0">
                <a:solidFill>
                  <a:schemeClr val="dk1"/>
                </a:solidFill>
                <a:latin typeface="Palatino Linotype"/>
              </a:defRPr>
            </a:lvl2pPr>
            <a:lvl3pPr marL="730250" indent="547687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90000"/>
              <a:buChar char="•"/>
              <a:defRPr sz="1800" b="0" i="0">
                <a:solidFill>
                  <a:schemeClr val="dk1"/>
                </a:solidFill>
                <a:latin typeface="Palatino Linotype"/>
              </a:defRPr>
            </a:lvl3pPr>
            <a:lvl4pPr marL="1004887" indent="822325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90000"/>
              <a:buChar char="•"/>
              <a:defRPr sz="1600" b="0" i="0">
                <a:solidFill>
                  <a:schemeClr val="dk1"/>
                </a:solidFill>
                <a:latin typeface="Palatino Linotype"/>
              </a:defRPr>
            </a:lvl4pPr>
            <a:lvl5pPr marL="1187450" indent="1050925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90000"/>
              <a:buChar char="•"/>
              <a:defRPr sz="1400" b="0" i="0">
                <a:solidFill>
                  <a:schemeClr val="dk1"/>
                </a:solidFill>
                <a:latin typeface="Palatino Linotype"/>
              </a:defRPr>
            </a:lvl5pPr>
          </a:lstStyle>
          <a:p>
            <a:pPr marL="457200" lvl="0" indent="-457200">
              <a:spcBef>
                <a:spcPts val="0"/>
              </a:spcBef>
              <a:buAutoNum type="arabicPeriod"/>
              <a:defRPr/>
            </a:pPr>
            <a:r>
              <a:rPr lang="ru-RU" sz="2800" b="1" i="0" u="none">
                <a:latin typeface="Times New Roman"/>
              </a:rPr>
              <a:t>Система не была устойчива т.к. создавала новые конфликты и не решала старые.</a:t>
            </a:r>
            <a:endParaRPr/>
          </a:p>
          <a:p>
            <a:pPr marL="457200" lvl="0" indent="-457200">
              <a:spcBef>
                <a:spcPts val="0"/>
              </a:spcBef>
              <a:buAutoNum type="arabicPeriod"/>
              <a:defRPr/>
            </a:pPr>
            <a:r>
              <a:rPr lang="ru-RU" sz="2800" b="1" i="0" u="none">
                <a:latin typeface="Times New Roman"/>
              </a:rPr>
              <a:t>Проигравшие в войне подвергались серьезному унижению, что зарождало идею реваншизма.</a:t>
            </a:r>
            <a:endParaRPr/>
          </a:p>
          <a:p>
            <a:pPr marL="457200" lvl="0" indent="-457200">
              <a:spcBef>
                <a:spcPts val="0"/>
              </a:spcBef>
              <a:buAutoNum type="arabicPeriod"/>
              <a:defRPr/>
            </a:pPr>
            <a:r>
              <a:rPr lang="ru-RU" sz="2800" b="1" i="0" u="none">
                <a:latin typeface="Times New Roman"/>
              </a:rPr>
              <a:t>Границы государств формировались искусственно, без учета исторических обстоятельств.</a:t>
            </a:r>
            <a:endParaRPr/>
          </a:p>
          <a:p>
            <a:pPr marL="457200" lvl="0" indent="-457200">
              <a:spcBef>
                <a:spcPts val="0"/>
              </a:spcBef>
              <a:buAutoNum type="arabicPeriod"/>
              <a:defRPr/>
            </a:pPr>
            <a:r>
              <a:rPr lang="ru-RU" sz="2800" b="1" i="0" u="none">
                <a:latin typeface="Times New Roman"/>
              </a:rPr>
              <a:t>Изоляция Советской России.</a:t>
            </a:r>
            <a:endParaRPr/>
          </a:p>
        </p:txBody>
      </p:sp>
      <p:sp>
        <p:nvSpPr>
          <p:cNvPr id="48131" name="Text Box 3"/>
          <p:cNvSpPr txBox="1">
            <a:spLocks noChangeShapeType="1" noGrp="1"/>
          </p:cNvSpPr>
          <p:nvPr/>
        </p:nvSpPr>
        <p:spPr bwMode="auto">
          <a:xfrm>
            <a:off x="198437" y="4581525"/>
            <a:ext cx="8915400" cy="1600200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>
            <a:lvl1pPr marL="182562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85000"/>
              <a:buChar char="•"/>
              <a:defRPr sz="2400" b="0" i="0">
                <a:solidFill>
                  <a:schemeClr val="dk1"/>
                </a:solidFill>
                <a:latin typeface="Palatino Linotype"/>
              </a:defRPr>
            </a:lvl1pPr>
            <a:lvl2pPr marL="457200" indent="274637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85000"/>
              <a:buChar char="•"/>
              <a:defRPr sz="2000" b="0" i="0">
                <a:solidFill>
                  <a:schemeClr val="dk1"/>
                </a:solidFill>
                <a:latin typeface="Palatino Linotype"/>
              </a:defRPr>
            </a:lvl2pPr>
            <a:lvl3pPr marL="730250" indent="547687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90000"/>
              <a:buChar char="•"/>
              <a:defRPr sz="1800" b="0" i="0">
                <a:solidFill>
                  <a:schemeClr val="dk1"/>
                </a:solidFill>
                <a:latin typeface="Palatino Linotype"/>
              </a:defRPr>
            </a:lvl3pPr>
            <a:lvl4pPr marL="1004887" indent="822325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90000"/>
              <a:buChar char="•"/>
              <a:defRPr sz="1600" b="0" i="0">
                <a:solidFill>
                  <a:schemeClr val="dk1"/>
                </a:solidFill>
                <a:latin typeface="Palatino Linotype"/>
              </a:defRPr>
            </a:lvl4pPr>
            <a:lvl5pPr marL="1187450" indent="1050925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90000"/>
              <a:buChar char="•"/>
              <a:defRPr sz="1400" b="0" i="0">
                <a:solidFill>
                  <a:schemeClr val="dk1"/>
                </a:solidFill>
                <a:latin typeface="Palatino Linotype"/>
              </a:defRPr>
            </a:lvl5pPr>
          </a:lstStyle>
          <a:p>
            <a:pPr marL="457200" lvl="0" indent="-457200">
              <a:spcBef>
                <a:spcPts val="0"/>
              </a:spcBef>
              <a:buNone/>
              <a:defRPr/>
            </a:pPr>
            <a:r>
              <a:rPr lang="ru-RU" sz="2800" b="1" i="0" u="none">
                <a:latin typeface="Times New Roman"/>
              </a:rPr>
              <a:t>5. Не решена колониальная проблема</a:t>
            </a:r>
            <a:endParaRPr/>
          </a:p>
          <a:p>
            <a:pPr marL="457200" lvl="0" indent="-457200">
              <a:spcBef>
                <a:spcPts val="0"/>
              </a:spcBef>
              <a:buNone/>
              <a:defRPr/>
            </a:pPr>
            <a:r>
              <a:rPr lang="ru-RU" sz="2800" b="1" i="0" u="none">
                <a:latin typeface="Times New Roman"/>
              </a:rPr>
              <a:t>6. Противоречия между странами- победителями не были преодолены </a:t>
            </a:r>
            <a:endParaRPr/>
          </a:p>
        </p:txBody>
      </p:sp>
      <p:pic>
        <p:nvPicPr>
          <p:cNvPr id="48132" name="Рисунок 4"/>
          <p:cNvPicPr>
            <a:picLocks noChangeAspect="1" noGrp="1"/>
          </p:cNvPicPr>
          <p:nvPr/>
        </p:nvPicPr>
        <p:blipFill>
          <a:blip r:embed="rId2"/>
          <a:stretch/>
        </p:blipFill>
        <p:spPr bwMode="auto">
          <a:xfrm>
            <a:off x="7934325" y="5743575"/>
            <a:ext cx="823912" cy="876299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8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24034594" name=""/>
          <p:cNvSpPr txBox="1"/>
          <p:nvPr/>
        </p:nvSpPr>
        <p:spPr bwMode="auto">
          <a:xfrm flipH="0" flipV="0">
            <a:off x="503610" y="776111"/>
            <a:ext cx="8158273" cy="545595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sz="2200" b="1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Противоречия и недостатки системы (почему она рухнула):</a:t>
            </a:r>
            <a:endParaRPr sz="2200">
              <a:latin typeface="Times New Roman"/>
              <a:cs typeface="Times New Roman"/>
            </a:endParaRPr>
          </a:p>
          <a:p>
            <a:pPr algn="l">
              <a:defRPr/>
            </a:pPr>
            <a:r>
              <a:rPr sz="2200" b="1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Унизительный для побежденных мир:</a:t>
            </a:r>
            <a:r>
              <a:rPr sz="22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 Жесткие условия Версаля породили в Германии </a:t>
            </a:r>
            <a:r>
              <a:rPr sz="2200" b="1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реваншистские настроения</a:t>
            </a:r>
            <a:r>
              <a:rPr sz="22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 (стремление пересмотреть итоги войны).</a:t>
            </a:r>
            <a:endParaRPr sz="2200">
              <a:latin typeface="Times New Roman"/>
              <a:cs typeface="Times New Roman"/>
            </a:endParaRPr>
          </a:p>
          <a:p>
            <a:pPr algn="l">
              <a:defRPr/>
            </a:pPr>
            <a:r>
              <a:rPr sz="2200" b="1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Игнорирование интересов новых игроков:</a:t>
            </a:r>
            <a:r>
              <a:rPr sz="22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 СССР и Китай не были включены в систему, что ослабляло ее.</a:t>
            </a:r>
            <a:endParaRPr sz="2200">
              <a:latin typeface="Times New Roman"/>
              <a:cs typeface="Times New Roman"/>
            </a:endParaRPr>
          </a:p>
          <a:p>
            <a:pPr algn="l">
              <a:defRPr/>
            </a:pPr>
            <a:r>
              <a:rPr sz="2200" b="1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Неэффективность Лиги Наций:</a:t>
            </a:r>
            <a:r>
              <a:rPr sz="22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 Отсутствие рычагов влияния на агрессоров. США не вошли в Лигу, СССР вступил поздно.</a:t>
            </a:r>
            <a:endParaRPr sz="2200">
              <a:latin typeface="Times New Roman"/>
              <a:cs typeface="Times New Roman"/>
            </a:endParaRPr>
          </a:p>
          <a:p>
            <a:pPr algn="l">
              <a:defRPr/>
            </a:pPr>
            <a:r>
              <a:rPr sz="2200" b="1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Нарушение этнических границ:</a:t>
            </a:r>
            <a:r>
              <a:rPr sz="22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 Раздел народов по разным государствам (например, Венгрия по </a:t>
            </a:r>
            <a:r>
              <a:rPr sz="2200" b="1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Трианонскому договору (1920)</a:t>
            </a:r>
            <a:r>
              <a:rPr sz="22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 потеряла 72% территории и 64% населения, включая 3 млн венгров). Это вызвало лозунги «Нет, нет, никогда!» и привело к росту напряженности.</a:t>
            </a:r>
            <a:endParaRPr sz="2200">
              <a:latin typeface="Times New Roman"/>
              <a:cs typeface="Times New Roman"/>
            </a:endParaRPr>
          </a:p>
          <a:p>
            <a:pPr algn="l">
              <a:defRPr/>
            </a:pPr>
            <a:r>
              <a:rPr sz="2200" b="1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Утверждение авторитарных режимов:</a:t>
            </a:r>
            <a:r>
              <a:rPr sz="22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 Созданная система не смогла предотвратить приход к власти диктаторов в Испании, Польше, Болгарии, Румынии, Италии, Германии.</a:t>
            </a:r>
            <a:endParaRPr sz="2200"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07823369" name="Shape 1027"/>
          <p:cNvSpPr>
            <a:spLocks noChangeShapeType="1" noGrp="1"/>
          </p:cNvSpPr>
          <p:nvPr>
            <p:ph type="title" idx="0"/>
          </p:nvPr>
        </p:nvSpPr>
        <p:spPr bwMode="auto">
          <a:xfrm>
            <a:off x="457200" y="533399"/>
            <a:ext cx="8229600" cy="990599"/>
          </a:xfrm>
          <a:prstGeom prst="rect">
            <a:avLst/>
          </a:prstGeom>
          <a:noFill/>
        </p:spPr>
        <p:txBody>
          <a:bodyPr lIns="91440" tIns="45720" rIns="91440" bIns="45720" anchor="ctr" anchorCtr="0"/>
          <a:lstStyle/>
          <a:p>
            <a:pPr algn="ctr">
              <a:defRPr/>
            </a:pPr>
            <a:r>
              <a:rPr sz="2400" b="1">
                <a:solidFill>
                  <a:schemeClr val="tx2">
                    <a:lumMod val="75000"/>
                  </a:schemeClr>
                </a:solidFill>
                <a:latin typeface="Times New Roman"/>
                <a:ea typeface="Arial"/>
                <a:cs typeface="Times New Roman"/>
              </a:rPr>
              <a:t>Идеологии и политические движения:</a:t>
            </a:r>
            <a:br>
              <a:rPr sz="2400" b="1">
                <a:solidFill>
                  <a:schemeClr val="tx2">
                    <a:lumMod val="75000"/>
                  </a:schemeClr>
                </a:solidFill>
                <a:latin typeface="Times New Roman"/>
                <a:ea typeface="Arial"/>
                <a:cs typeface="Times New Roman"/>
              </a:rPr>
            </a:br>
            <a:r>
              <a:rPr sz="2400" b="1">
                <a:solidFill>
                  <a:schemeClr val="tx2">
                    <a:lumMod val="75000"/>
                  </a:schemeClr>
                </a:solidFill>
                <a:latin typeface="Times New Roman"/>
                <a:ea typeface="Arial"/>
                <a:cs typeface="Times New Roman"/>
              </a:rPr>
              <a:t> Национализм, Милитаризм, Фашизм</a:t>
            </a:r>
            <a:endParaRPr/>
          </a:p>
        </p:txBody>
      </p:sp>
      <p:sp>
        <p:nvSpPr>
          <p:cNvPr id="1298732014" name="Shape 1028"/>
          <p:cNvSpPr>
            <a:spLocks noChangeShapeType="1" noGrp="1"/>
          </p:cNvSpPr>
          <p:nvPr>
            <p:ph idx="1"/>
          </p:nvPr>
        </p:nvSpPr>
        <p:spPr bwMode="auto">
          <a:xfrm flipH="0" flipV="0">
            <a:off x="4983888" y="1600200"/>
            <a:ext cx="3702911" cy="4876799"/>
          </a:xfrm>
          <a:prstGeom prst="rect">
            <a:avLst/>
          </a:prstGeom>
          <a:noFill/>
        </p:spPr>
        <p:txBody>
          <a:bodyPr lIns="91440" tIns="45720" rIns="91440" bIns="45720"/>
          <a:lstStyle>
            <a:lvl1pPr marL="182561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85000"/>
              <a:buChar char="•"/>
              <a:defRPr sz="2400" b="0" i="0">
                <a:solidFill>
                  <a:schemeClr val="dk1"/>
                </a:solidFill>
                <a:latin typeface="Palatino Linotype"/>
              </a:defRPr>
            </a:lvl1pPr>
            <a:lvl2pPr marL="457200" indent="274636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85000"/>
              <a:buChar char="•"/>
              <a:defRPr sz="2000" b="0" i="0">
                <a:solidFill>
                  <a:schemeClr val="dk1"/>
                </a:solidFill>
                <a:latin typeface="Palatino Linotype"/>
              </a:defRPr>
            </a:lvl2pPr>
            <a:lvl3pPr marL="730249" indent="547686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90000"/>
              <a:buChar char="•"/>
              <a:defRPr sz="1800" b="0" i="0">
                <a:solidFill>
                  <a:schemeClr val="dk1"/>
                </a:solidFill>
                <a:latin typeface="Palatino Linotype"/>
              </a:defRPr>
            </a:lvl3pPr>
            <a:lvl4pPr marL="1004886" indent="822324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90000"/>
              <a:buChar char="•"/>
              <a:defRPr sz="1600" b="0" i="0">
                <a:solidFill>
                  <a:schemeClr val="dk1"/>
                </a:solidFill>
                <a:latin typeface="Palatino Linotype"/>
              </a:defRPr>
            </a:lvl4pPr>
            <a:lvl5pPr marL="1187449" indent="1050924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90000"/>
              <a:buChar char="•"/>
              <a:defRPr sz="1400" b="0" i="0">
                <a:solidFill>
                  <a:schemeClr val="dk1"/>
                </a:solidFill>
                <a:latin typeface="Palatino Linotype"/>
              </a:defRPr>
            </a:lvl5pPr>
          </a:lstStyle>
          <a:p>
            <a:pPr>
              <a:defRPr/>
            </a:pPr>
            <a:endParaRPr/>
          </a:p>
          <a:p>
            <a:pPr>
              <a:defRPr/>
            </a:pPr>
            <a:r>
              <a:rPr sz="2000" b="1" i="0" u="none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Авторитарный режим</a:t>
            </a:r>
            <a:r>
              <a:rPr sz="2000" b="0" i="0" u="none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 </a:t>
            </a:r>
            <a:r>
              <a:rPr sz="2000" b="0" i="0" u="none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- политический режим, при котором власть концентрируется в руках одного человека или группы лиц; население лишено права осуществлять контроль за принятием и исполнением политических решений.</a:t>
            </a:r>
            <a:endParaRPr sz="3600">
              <a:latin typeface="Times New Roman"/>
              <a:cs typeface="Times New Roman"/>
            </a:endParaRPr>
          </a:p>
          <a:p>
            <a:pPr>
              <a:defRPr/>
            </a:pPr>
            <a:r>
              <a:rPr sz="2000" b="0" i="0" u="none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В 1920‑е гг. авторитарные режимы установились в Болгарии, Испании, Польше, Югославии, Румынии.</a:t>
            </a:r>
            <a:endParaRPr sz="3600">
              <a:latin typeface="Times New Roman"/>
              <a:cs typeface="Times New Roman"/>
            </a:endParaRPr>
          </a:p>
        </p:txBody>
      </p:sp>
      <p:pic>
        <p:nvPicPr>
          <p:cNvPr id="988031641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405694" y="1693333"/>
            <a:ext cx="4391024" cy="31337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3554" name="Прямоугольник 1"/>
          <p:cNvSpPr>
            <a:spLocks noChangeShapeType="1" noGrp="1"/>
          </p:cNvSpPr>
          <p:nvPr/>
        </p:nvSpPr>
        <p:spPr bwMode="auto">
          <a:xfrm>
            <a:off x="755650" y="1052512"/>
            <a:ext cx="7993062" cy="3014662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>
            <a:lvl1pPr marL="182562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85000"/>
              <a:buChar char="•"/>
              <a:defRPr sz="2400" b="0" i="0">
                <a:solidFill>
                  <a:schemeClr val="dk1"/>
                </a:solidFill>
                <a:latin typeface="Palatino Linotype"/>
              </a:defRPr>
            </a:lvl1pPr>
            <a:lvl2pPr marL="457200" indent="274637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85000"/>
              <a:buChar char="•"/>
              <a:defRPr sz="2000" b="0" i="0">
                <a:solidFill>
                  <a:schemeClr val="dk1"/>
                </a:solidFill>
                <a:latin typeface="Palatino Linotype"/>
              </a:defRPr>
            </a:lvl2pPr>
            <a:lvl3pPr marL="730250" indent="547687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90000"/>
              <a:buChar char="•"/>
              <a:defRPr sz="1800" b="0" i="0">
                <a:solidFill>
                  <a:schemeClr val="dk1"/>
                </a:solidFill>
                <a:latin typeface="Palatino Linotype"/>
              </a:defRPr>
            </a:lvl3pPr>
            <a:lvl4pPr marL="1004887" indent="822325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90000"/>
              <a:buChar char="•"/>
              <a:defRPr sz="1600" b="0" i="0">
                <a:solidFill>
                  <a:schemeClr val="dk1"/>
                </a:solidFill>
                <a:latin typeface="Palatino Linotype"/>
              </a:defRPr>
            </a:lvl4pPr>
            <a:lvl5pPr marL="1187450" indent="1050925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90000"/>
              <a:buChar char="•"/>
              <a:defRPr sz="1400" b="0" i="0">
                <a:solidFill>
                  <a:schemeClr val="dk1"/>
                </a:solidFill>
                <a:latin typeface="Palatino Linotype"/>
              </a:defRPr>
            </a:lvl5pPr>
          </a:lstStyle>
          <a:p>
            <a:pPr marL="0" lvl="0" indent="0" algn="ctr">
              <a:spcBef>
                <a:spcPts val="700"/>
              </a:spcBef>
              <a:buNone/>
              <a:defRPr/>
            </a:pPr>
            <a:r>
              <a:rPr lang="ru-RU" sz="4000" b="1" i="0" u="none">
                <a:solidFill>
                  <a:srgbClr val="001642"/>
                </a:solidFill>
              </a:rPr>
              <a:t>«Рожденная в несправедливости, она закончила свое существование в бесчестии»</a:t>
            </a:r>
            <a:endParaRPr/>
          </a:p>
          <a:p>
            <a:pPr marL="0" lvl="0" indent="0" algn="r">
              <a:spcBef>
                <a:spcPts val="700"/>
              </a:spcBef>
              <a:buNone/>
              <a:defRPr/>
            </a:pPr>
            <a:r>
              <a:rPr lang="ru-RU" b="0" i="1" u="none">
                <a:solidFill>
                  <a:srgbClr val="001642"/>
                </a:solidFill>
              </a:rPr>
              <a:t>Президент Франции Р. Пуанкаре</a:t>
            </a:r>
            <a:endParaRPr/>
          </a:p>
        </p:txBody>
      </p:sp>
      <p:pic>
        <p:nvPicPr>
          <p:cNvPr id="23555" name="Рисунок 2"/>
          <p:cNvPicPr>
            <a:picLocks noChangeAspect="1" noGrp="1"/>
          </p:cNvPicPr>
          <p:nvPr/>
        </p:nvPicPr>
        <p:blipFill>
          <a:blip r:embed="rId2"/>
          <a:stretch/>
        </p:blipFill>
        <p:spPr bwMode="auto">
          <a:xfrm>
            <a:off x="339725" y="692150"/>
            <a:ext cx="976312" cy="1447800"/>
          </a:xfrm>
          <a:prstGeom prst="rect">
            <a:avLst/>
          </a:prstGeom>
          <a:noFill/>
        </p:spPr>
      </p:pic>
      <p:pic>
        <p:nvPicPr>
          <p:cNvPr id="1845668592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94455" y="3518958"/>
            <a:ext cx="4065512" cy="31954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34780878" name="Text Placeholder 2"/>
          <p:cNvSpPr>
            <a:spLocks noChangeShapeType="1" noGrp="1"/>
          </p:cNvSpPr>
          <p:nvPr>
            <p:ph type="body" idx="1"/>
          </p:nvPr>
        </p:nvSpPr>
        <p:spPr bwMode="auto">
          <a:xfrm>
            <a:off x="457200" y="1600200"/>
            <a:ext cx="8229600" cy="4876799"/>
          </a:xfrm>
          <a:prstGeom prst="rect">
            <a:avLst/>
          </a:prstGeom>
          <a:noFill/>
        </p:spPr>
        <p:txBody>
          <a:bodyPr lIns="91440" tIns="45720" rIns="91440" bIns="45720"/>
          <a:lstStyle/>
          <a:p>
            <a:pPr marL="182561" indent="0" algn="just">
              <a:buClr>
                <a:srgbClr val="4F81BD"/>
              </a:buClr>
              <a:buSzPct val="85000"/>
              <a:buFont typeface="Arial"/>
              <a:buNone/>
              <a:defRPr/>
            </a:pPr>
            <a:r>
              <a:rPr sz="28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В 1920–1930-е гг. на фоне экономических кризисов (Великая депрессия 1929–1933) усилились радикальные идеологии.</a:t>
            </a:r>
            <a:endParaRPr sz="2800">
              <a:solidFill>
                <a:srgbClr val="0F1115"/>
              </a:solidFill>
              <a:latin typeface="Times New Roman"/>
              <a:ea typeface="Arial"/>
              <a:cs typeface="Times New Roman"/>
            </a:endParaRPr>
          </a:p>
          <a:p>
            <a:pPr marL="182561" indent="0" algn="just">
              <a:buClr>
                <a:srgbClr val="4F81BD"/>
              </a:buClr>
              <a:buSzPct val="85000"/>
              <a:buFont typeface="Arial"/>
              <a:buNone/>
              <a:defRPr/>
            </a:pPr>
            <a:endParaRPr sz="2800">
              <a:latin typeface="Times New Roman"/>
              <a:cs typeface="Times New Roman"/>
            </a:endParaRPr>
          </a:p>
          <a:p>
            <a:pPr marL="182561" indent="0" algn="just">
              <a:buClr>
                <a:srgbClr val="4F81BD"/>
              </a:buClr>
              <a:buSzPct val="85000"/>
              <a:buFont typeface="Arial"/>
              <a:buNone/>
              <a:defRPr/>
            </a:pPr>
            <a:r>
              <a:rPr sz="2800" b="1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Национализм:</a:t>
            </a:r>
            <a:r>
              <a:rPr sz="28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 Идея превосходства своей нации. В крайних формах привел к враждебности к другим народам.</a:t>
            </a:r>
            <a:endParaRPr sz="2800">
              <a:latin typeface="Times New Roman"/>
              <a:cs typeface="Times New Roman"/>
            </a:endParaRPr>
          </a:p>
          <a:p>
            <a:pPr marL="182561" indent="0">
              <a:buClr>
                <a:srgbClr val="4F81BD"/>
              </a:buClr>
              <a:buSzPct val="85000"/>
              <a:buFont typeface="Arial"/>
              <a:buNone/>
              <a:defRPr/>
            </a:pPr>
            <a:r>
              <a:rPr sz="2800" b="1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Милитаризм:</a:t>
            </a:r>
            <a:r>
              <a:rPr sz="28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 Политика наращивания военной мощи, подчинение экономики и общества нуждам войны.</a:t>
            </a:r>
            <a:endParaRPr sz="90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04171992" name="Title Placeholder 1"/>
          <p:cNvSpPr>
            <a:spLocks noChangeShapeType="1" noGrp="1"/>
          </p:cNvSpPr>
          <p:nvPr>
            <p:ph type="title" idx="0"/>
          </p:nvPr>
        </p:nvSpPr>
        <p:spPr bwMode="auto">
          <a:xfrm>
            <a:off x="457200" y="533399"/>
            <a:ext cx="8229600" cy="990599"/>
          </a:xfrm>
          <a:prstGeom prst="rect">
            <a:avLst/>
          </a:prstGeom>
          <a:noFill/>
        </p:spPr>
        <p:txBody>
          <a:bodyPr lIns="91440" tIns="45720" rIns="91440" bIns="45720" anchor="ctr" anchorCtr="0"/>
          <a:lstStyle/>
          <a:p>
            <a:pPr>
              <a:defRPr/>
            </a:pPr>
            <a:r>
              <a:rPr sz="2800" b="1">
                <a:solidFill>
                  <a:schemeClr val="tx2">
                    <a:lumMod val="75000"/>
                  </a:schemeClr>
                </a:solidFill>
                <a:latin typeface="Times New Roman"/>
                <a:ea typeface="Arial"/>
                <a:cs typeface="Times New Roman"/>
              </a:rPr>
              <a:t>Фашизм и </a:t>
            </a:r>
            <a:r>
              <a:rPr lang="ru-RU" sz="2800" b="1">
                <a:solidFill>
                  <a:schemeClr val="tx2">
                    <a:lumMod val="75000"/>
                  </a:schemeClr>
                </a:solidFill>
                <a:latin typeface="Times New Roman"/>
                <a:ea typeface="Arial"/>
                <a:cs typeface="Times New Roman"/>
              </a:rPr>
              <a:t>н</a:t>
            </a:r>
            <a:r>
              <a:rPr sz="2800" b="1">
                <a:solidFill>
                  <a:schemeClr val="tx2">
                    <a:lumMod val="75000"/>
                  </a:schemeClr>
                </a:solidFill>
                <a:latin typeface="Times New Roman"/>
                <a:ea typeface="Arial"/>
                <a:cs typeface="Times New Roman"/>
              </a:rPr>
              <a:t>ацизм:</a:t>
            </a:r>
            <a:endParaRPr sz="1200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636171030" name="Text Placeholder 2"/>
          <p:cNvSpPr>
            <a:spLocks noChangeShapeType="1" noGrp="1"/>
          </p:cNvSpPr>
          <p:nvPr>
            <p:ph type="body" idx="1"/>
          </p:nvPr>
        </p:nvSpPr>
        <p:spPr bwMode="auto">
          <a:xfrm flipH="0" flipV="0">
            <a:off x="60324" y="1181805"/>
            <a:ext cx="8229600" cy="5295194"/>
          </a:xfrm>
          <a:prstGeom prst="rect">
            <a:avLst/>
          </a:prstGeom>
          <a:noFill/>
        </p:spPr>
        <p:txBody>
          <a:bodyPr lIns="91440" tIns="45720" rIns="91440" bIns="45720"/>
          <a:lstStyle/>
          <a:p>
            <a:pPr marL="182561" indent="0" algn="just">
              <a:buClr>
                <a:srgbClr val="4F81BD"/>
              </a:buClr>
              <a:buSzPct val="85000"/>
              <a:buFont typeface="Arial"/>
              <a:buNone/>
              <a:defRPr/>
            </a:pPr>
            <a:r>
              <a:rPr sz="2000" b="1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Италия (Б. Муссолини):</a:t>
            </a:r>
            <a:r>
              <a:rPr sz="20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 Идея величия нации, возрождения Римской империи.</a:t>
            </a:r>
            <a:endParaRPr sz="2000">
              <a:latin typeface="Times New Roman"/>
              <a:cs typeface="Times New Roman"/>
            </a:endParaRPr>
          </a:p>
          <a:p>
            <a:pPr marL="182561" indent="0" algn="just">
              <a:buClr>
                <a:srgbClr val="4F81BD"/>
              </a:buClr>
              <a:buSzPct val="85000"/>
              <a:buFont typeface="Arial"/>
              <a:buNone/>
              <a:defRPr/>
            </a:pPr>
            <a:r>
              <a:rPr sz="2000" b="1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Германия (А. Гитлер): Нацизм</a:t>
            </a:r>
            <a:r>
              <a:rPr sz="20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 — форма фашизма с упором на </a:t>
            </a:r>
            <a:r>
              <a:rPr sz="2000" b="1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расовую теорию</a:t>
            </a:r>
            <a:r>
              <a:rPr sz="20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 (превосходство «арийской расы», антисемитизм).</a:t>
            </a:r>
            <a:endParaRPr sz="3600"/>
          </a:p>
          <a:p>
            <a:pPr marL="182561" indent="0" algn="just">
              <a:buClr>
                <a:srgbClr val="4F81BD"/>
              </a:buClr>
              <a:buSzPct val="85000"/>
              <a:buFont typeface="Arial"/>
              <a:buNone/>
              <a:defRPr/>
            </a:pPr>
            <a:endParaRPr sz="2000">
              <a:latin typeface="Times New Roman"/>
              <a:cs typeface="Times New Roman"/>
            </a:endParaRPr>
          </a:p>
          <a:p>
            <a:pPr marL="182561" indent="0" algn="just">
              <a:buClr>
                <a:srgbClr val="4F81BD"/>
              </a:buClr>
              <a:buSzPct val="85000"/>
              <a:buFont typeface="Arial"/>
              <a:buNone/>
              <a:defRPr/>
            </a:pPr>
            <a:r>
              <a:rPr sz="2000" b="1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Общие черты:</a:t>
            </a:r>
            <a:endParaRPr sz="2000">
              <a:latin typeface="Times New Roman"/>
              <a:cs typeface="Times New Roman"/>
            </a:endParaRPr>
          </a:p>
          <a:p>
            <a:pPr marL="182561" indent="0" algn="just">
              <a:buClr>
                <a:srgbClr val="4F81BD"/>
              </a:buClr>
              <a:buSzPct val="85000"/>
              <a:buFont typeface="Arial"/>
              <a:buNone/>
              <a:defRPr/>
            </a:pPr>
            <a:r>
              <a:rPr sz="20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Агрессивная внешняя политика (реванш, экспансия).</a:t>
            </a:r>
            <a:endParaRPr sz="2000">
              <a:latin typeface="Times New Roman"/>
              <a:cs typeface="Times New Roman"/>
            </a:endParaRPr>
          </a:p>
          <a:p>
            <a:pPr marL="182561" indent="0" algn="just">
              <a:buClr>
                <a:srgbClr val="4F81BD"/>
              </a:buClr>
              <a:buSzPct val="85000"/>
              <a:buFont typeface="Arial"/>
              <a:buNone/>
              <a:defRPr/>
            </a:pPr>
            <a:r>
              <a:rPr sz="20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Тотальный контроль государства над обществом (подавление инакомыслия).</a:t>
            </a:r>
            <a:endParaRPr sz="2000">
              <a:latin typeface="Times New Roman"/>
              <a:cs typeface="Times New Roman"/>
            </a:endParaRPr>
          </a:p>
          <a:p>
            <a:pPr marL="182561" indent="0" algn="just">
              <a:buClr>
                <a:srgbClr val="4F81BD"/>
              </a:buClr>
              <a:buSzPct val="85000"/>
              <a:buFont typeface="Arial"/>
              <a:buNone/>
              <a:defRPr/>
            </a:pPr>
            <a:r>
              <a:rPr sz="20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Милитаризация экономики.</a:t>
            </a:r>
            <a:endParaRPr sz="2000">
              <a:latin typeface="Times New Roman"/>
              <a:cs typeface="Times New Roman"/>
            </a:endParaRPr>
          </a:p>
          <a:p>
            <a:pPr marL="182561" indent="0" algn="just">
              <a:buClr>
                <a:srgbClr val="4F81BD"/>
              </a:buClr>
              <a:buSzPct val="85000"/>
              <a:buFont typeface="Arial"/>
              <a:buNone/>
              <a:defRPr/>
            </a:pPr>
            <a:r>
              <a:rPr sz="2000" b="1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Очаги военной напряженности (1930-е гг.):</a:t>
            </a:r>
            <a:endParaRPr sz="2000">
              <a:latin typeface="Times New Roman"/>
              <a:cs typeface="Times New Roman"/>
            </a:endParaRPr>
          </a:p>
          <a:p>
            <a:pPr marL="182561" indent="0" algn="just">
              <a:buClr>
                <a:srgbClr val="4F81BD"/>
              </a:buClr>
              <a:buSzPct val="85000"/>
              <a:buFont typeface="Arial"/>
              <a:buNone/>
              <a:defRPr/>
            </a:pPr>
            <a:r>
              <a:rPr sz="2000" b="1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1931 г.</a:t>
            </a:r>
            <a:r>
              <a:rPr sz="20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 — захват Японией Маньчжурии (начало войны на Дальнем Востоке).</a:t>
            </a:r>
            <a:endParaRPr sz="2000">
              <a:latin typeface="Times New Roman"/>
              <a:cs typeface="Times New Roman"/>
            </a:endParaRPr>
          </a:p>
          <a:p>
            <a:pPr marL="182561" indent="0" algn="just">
              <a:buClr>
                <a:srgbClr val="4F81BD"/>
              </a:buClr>
              <a:buSzPct val="85000"/>
              <a:buFont typeface="Arial"/>
              <a:buNone/>
              <a:defRPr/>
            </a:pPr>
            <a:r>
              <a:rPr sz="2000" b="1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1935 г.</a:t>
            </a:r>
            <a:r>
              <a:rPr sz="20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 — нападение фашистской Италии на Эфиопию.</a:t>
            </a:r>
            <a:endParaRPr sz="2000">
              <a:latin typeface="Times New Roman"/>
              <a:cs typeface="Times New Roman"/>
            </a:endParaRPr>
          </a:p>
          <a:p>
            <a:pPr marL="182561" indent="0" algn="just">
              <a:buClr>
                <a:srgbClr val="4F81BD"/>
              </a:buClr>
              <a:buSzPct val="85000"/>
              <a:buFont typeface="Arial"/>
              <a:buNone/>
              <a:defRPr/>
            </a:pPr>
            <a:r>
              <a:rPr sz="2000" b="1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1936–1939 гг.</a:t>
            </a:r>
            <a:r>
              <a:rPr sz="20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 — </a:t>
            </a:r>
            <a:r>
              <a:rPr sz="2000" b="1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Гражданская война в Испании:</a:t>
            </a:r>
            <a:r>
              <a:rPr sz="20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 «Республиканцы» (при поддержке СССР) против «Франкистов» (при поддержке Германии и Италии). Завершилась установлением диктатуры Франко.</a:t>
            </a:r>
            <a:endParaRPr sz="2000">
              <a:latin typeface="Times New Roman"/>
              <a:cs typeface="Times New Roman"/>
            </a:endParaRPr>
          </a:p>
          <a:p>
            <a:pPr marL="182561" indent="0">
              <a:buClr>
                <a:srgbClr val="4F81BD"/>
              </a:buClr>
              <a:buSzPct val="85000"/>
              <a:buFont typeface="Arial"/>
              <a:buNone/>
              <a:defRPr/>
            </a:pPr>
            <a:r>
              <a:rPr sz="2000" b="1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1937 г.</a:t>
            </a:r>
            <a:r>
              <a:rPr sz="20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 — начало полномасштабной японо-китайской войны.</a:t>
            </a:r>
            <a:endParaRPr sz="3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05903061" name="Text Placeholder 2"/>
          <p:cNvSpPr>
            <a:spLocks noChangeShapeType="1" noGrp="1"/>
          </p:cNvSpPr>
          <p:nvPr>
            <p:ph type="body" idx="1"/>
          </p:nvPr>
        </p:nvSpPr>
        <p:spPr bwMode="auto">
          <a:xfrm flipH="0" flipV="0">
            <a:off x="457199" y="533046"/>
            <a:ext cx="8229600" cy="5943952"/>
          </a:xfrm>
          <a:prstGeom prst="rect">
            <a:avLst/>
          </a:prstGeom>
          <a:noFill/>
        </p:spPr>
        <p:txBody>
          <a:bodyPr lIns="91440" tIns="45720" rIns="91440" bIns="45720"/>
          <a:lstStyle/>
          <a:p>
            <a:pPr marL="182561" indent="0">
              <a:buClr>
                <a:srgbClr val="4F81BD"/>
              </a:buClr>
              <a:buSzPct val="85000"/>
              <a:buFont typeface="Arial"/>
              <a:buNone/>
              <a:defRPr/>
            </a:pPr>
            <a:r>
              <a:rPr sz="2200" b="1" i="0" u="none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Милитаризм</a:t>
            </a:r>
            <a:r>
              <a:rPr sz="2200" b="1" i="0" u="none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 </a:t>
            </a:r>
            <a:r>
              <a:rPr sz="2200" b="0" i="0" u="none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- идеология и  политика активного наращивания и  использования военной мощи государства; доминирование военных в  государственной и  общественной жизни.•</a:t>
            </a:r>
            <a:br>
              <a:rPr sz="2200" b="0" i="0" u="none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</a:br>
            <a:r>
              <a:rPr sz="2200" b="0" i="0" u="none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Эти явления возникли на фоне экономических, социальных и  политических изменений, вызванных Первой мировой войной и ее последствиями</a:t>
            </a:r>
            <a:r>
              <a:rPr lang="ru-RU" sz="4800">
                <a:latin typeface="Times New Roman"/>
                <a:cs typeface="Times New Roman"/>
              </a:rPr>
              <a:t>.</a:t>
            </a:r>
            <a:endParaRPr lang="ru-RU" sz="4800">
              <a:latin typeface="Times New Roman"/>
              <a:cs typeface="Times New Roman"/>
            </a:endParaRPr>
          </a:p>
          <a:p>
            <a:pPr marL="182561" indent="0">
              <a:buClr>
                <a:srgbClr val="4F81BD"/>
              </a:buClr>
              <a:buSzPct val="85000"/>
              <a:buFont typeface="Arial"/>
              <a:buNone/>
              <a:defRPr/>
            </a:pPr>
            <a:r>
              <a:rPr sz="2200" b="0" i="0" u="none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После окончания войны многие страны столкнулись с  экономическими трудностями, социальными волнениями и  политической нестабильностью</a:t>
            </a:r>
            <a:endParaRPr sz="4800">
              <a:latin typeface="Times New Roman"/>
              <a:cs typeface="Times New Roman"/>
            </a:endParaRPr>
          </a:p>
          <a:p>
            <a:pPr marL="182561" indent="0">
              <a:buClr>
                <a:srgbClr val="4F81BD"/>
              </a:buClr>
              <a:buSzPct val="85000"/>
              <a:buFont typeface="Arial"/>
              <a:buNone/>
              <a:defRPr/>
            </a:pPr>
            <a:r>
              <a:rPr sz="2200" b="0" i="0" u="none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В  условиях мирового экономического кризиса 1929– 1933  гг. националистические настроения усилились, поскольку люди искали самые простые объяснения своих бедствий</a:t>
            </a:r>
            <a:endParaRPr sz="4800">
              <a:latin typeface="Times New Roman"/>
              <a:cs typeface="Times New Roman"/>
            </a:endParaRPr>
          </a:p>
          <a:p>
            <a:pPr marL="182561" indent="0">
              <a:buClr>
                <a:srgbClr val="4F81BD"/>
              </a:buClr>
              <a:buSzPct val="85000"/>
              <a:buFont typeface="Arial"/>
              <a:buNone/>
              <a:defRPr/>
            </a:pPr>
            <a:r>
              <a:rPr sz="2200" b="0" i="0" u="none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Национализм стал идеологией, объединявшей людей вокруг национальной культуры и  истории. Он часто использовался для оправдания агрессивной внешней политики и  экспансии</a:t>
            </a:r>
            <a:endParaRPr sz="4800"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34417218" name="Title Placeholder 1"/>
          <p:cNvSpPr>
            <a:spLocks noChangeShapeType="1" noGrp="1"/>
          </p:cNvSpPr>
          <p:nvPr>
            <p:ph type="title" idx="0"/>
          </p:nvPr>
        </p:nvSpPr>
        <p:spPr bwMode="auto">
          <a:xfrm>
            <a:off x="457200" y="533399"/>
            <a:ext cx="8229600" cy="990599"/>
          </a:xfrm>
          <a:prstGeom prst="rect">
            <a:avLst/>
          </a:prstGeom>
          <a:noFill/>
        </p:spPr>
        <p:txBody>
          <a:bodyPr lIns="91440" tIns="45720" rIns="91440" bIns="45720" anchor="ctr" anchorCtr="0"/>
          <a:lstStyle/>
          <a:p>
            <a:pPr>
              <a:defRPr/>
            </a:pPr>
            <a:endParaRPr/>
          </a:p>
        </p:txBody>
      </p:sp>
      <p:sp>
        <p:nvSpPr>
          <p:cNvPr id="1480269506" name="Text Placeholder 2"/>
          <p:cNvSpPr>
            <a:spLocks noChangeShapeType="1" noGrp="1"/>
          </p:cNvSpPr>
          <p:nvPr>
            <p:ph type="body" idx="1"/>
          </p:nvPr>
        </p:nvSpPr>
        <p:spPr bwMode="auto">
          <a:xfrm>
            <a:off x="457200" y="1600200"/>
            <a:ext cx="8229600" cy="4876799"/>
          </a:xfrm>
          <a:prstGeom prst="rect">
            <a:avLst/>
          </a:prstGeom>
          <a:noFill/>
        </p:spPr>
        <p:txBody>
          <a:bodyPr lIns="91440" tIns="45720" rIns="91440" bIns="45720"/>
          <a:lstStyle/>
          <a:p>
            <a:pPr>
              <a:defRPr/>
            </a:pPr>
            <a:endParaRPr/>
          </a:p>
        </p:txBody>
      </p:sp>
      <p:pic>
        <p:nvPicPr>
          <p:cNvPr id="1083983854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2619374" y="442030"/>
            <a:ext cx="3099076" cy="3121024"/>
          </a:xfrm>
          <a:prstGeom prst="rect">
            <a:avLst/>
          </a:prstGeom>
        </p:spPr>
      </p:pic>
      <p:pic>
        <p:nvPicPr>
          <p:cNvPr id="99291989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485694" y="533399"/>
            <a:ext cx="3809999" cy="4048124"/>
          </a:xfrm>
          <a:prstGeom prst="rect">
            <a:avLst/>
          </a:prstGeom>
        </p:spPr>
      </p:pic>
      <p:pic>
        <p:nvPicPr>
          <p:cNvPr id="723146204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23472" y="2698749"/>
            <a:ext cx="3619499" cy="4067174"/>
          </a:xfrm>
          <a:prstGeom prst="rect">
            <a:avLst/>
          </a:prstGeom>
        </p:spPr>
      </p:pic>
      <p:pic>
        <p:nvPicPr>
          <p:cNvPr id="956559605" name="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 flipH="0" flipV="0">
            <a:off x="3221183" y="3563055"/>
            <a:ext cx="2207743" cy="25431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87187007" name="Title Placeholder 1"/>
          <p:cNvSpPr>
            <a:spLocks noChangeShapeType="1" noGrp="1"/>
          </p:cNvSpPr>
          <p:nvPr>
            <p:ph type="title" idx="0"/>
          </p:nvPr>
        </p:nvSpPr>
        <p:spPr bwMode="auto">
          <a:xfrm>
            <a:off x="457200" y="533399"/>
            <a:ext cx="8229600" cy="990599"/>
          </a:xfrm>
          <a:prstGeom prst="rect">
            <a:avLst/>
          </a:prstGeom>
          <a:noFill/>
        </p:spPr>
        <p:txBody>
          <a:bodyPr lIns="91440" tIns="45720" rIns="91440" bIns="45720" anchor="ctr" anchorCtr="0"/>
          <a:lstStyle/>
          <a:p>
            <a:pPr>
              <a:defRPr/>
            </a:pPr>
            <a:endParaRPr/>
          </a:p>
        </p:txBody>
      </p:sp>
      <p:sp>
        <p:nvSpPr>
          <p:cNvPr id="427378459" name="Text Placeholder 2"/>
          <p:cNvSpPr>
            <a:spLocks noChangeShapeType="1" noGrp="1"/>
          </p:cNvSpPr>
          <p:nvPr>
            <p:ph type="body" idx="1"/>
          </p:nvPr>
        </p:nvSpPr>
        <p:spPr bwMode="auto">
          <a:xfrm>
            <a:off x="457200" y="1600200"/>
            <a:ext cx="8229600" cy="4876799"/>
          </a:xfrm>
          <a:prstGeom prst="rect">
            <a:avLst/>
          </a:prstGeom>
          <a:noFill/>
        </p:spPr>
        <p:txBody>
          <a:bodyPr lIns="91440" tIns="45720" rIns="91440" bIns="45720"/>
          <a:lstStyle/>
          <a:p>
            <a:pPr>
              <a:defRPr/>
            </a:pPr>
            <a:endParaRPr/>
          </a:p>
        </p:txBody>
      </p:sp>
      <p:pic>
        <p:nvPicPr>
          <p:cNvPr id="1101523953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138207" y="440971"/>
            <a:ext cx="8867583" cy="62794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55638632" name="Title Placeholder 1"/>
          <p:cNvSpPr>
            <a:spLocks noChangeShapeType="1" noGrp="1"/>
          </p:cNvSpPr>
          <p:nvPr>
            <p:ph type="title" idx="0"/>
          </p:nvPr>
        </p:nvSpPr>
        <p:spPr bwMode="auto">
          <a:xfrm>
            <a:off x="457200" y="533399"/>
            <a:ext cx="8229600" cy="990599"/>
          </a:xfrm>
          <a:prstGeom prst="rect">
            <a:avLst/>
          </a:prstGeom>
          <a:noFill/>
        </p:spPr>
        <p:txBody>
          <a:bodyPr lIns="91440" tIns="45720" rIns="91440" bIns="45720" anchor="ctr" anchorCtr="0"/>
          <a:lstStyle/>
          <a:p>
            <a:pPr>
              <a:defRPr/>
            </a:pPr>
            <a:r>
              <a:rPr sz="2400" b="1">
                <a:solidFill>
                  <a:schemeClr val="tx2">
                    <a:lumMod val="75000"/>
                  </a:schemeClr>
                </a:solidFill>
                <a:latin typeface="Times New Roman"/>
                <a:ea typeface="Arial"/>
                <a:cs typeface="Times New Roman"/>
              </a:rPr>
              <a:t>Геополитическое значение создания СССР (1922 г.)</a:t>
            </a:r>
            <a:endParaRPr sz="1000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759066102" name="Text Placeholder 2"/>
          <p:cNvSpPr>
            <a:spLocks noChangeShapeType="1" noGrp="1"/>
          </p:cNvSpPr>
          <p:nvPr>
            <p:ph type="body" idx="1"/>
          </p:nvPr>
        </p:nvSpPr>
        <p:spPr bwMode="auto">
          <a:xfrm>
            <a:off x="457200" y="1600200"/>
            <a:ext cx="8229600" cy="4876799"/>
          </a:xfrm>
          <a:prstGeom prst="rect">
            <a:avLst/>
          </a:prstGeom>
          <a:noFill/>
        </p:spPr>
        <p:txBody>
          <a:bodyPr lIns="91440" tIns="45720" rIns="91440" bIns="45720"/>
          <a:lstStyle/>
          <a:p>
            <a:pPr marL="182561" indent="0" algn="just">
              <a:buClr>
                <a:srgbClr val="4F81BD"/>
              </a:buClr>
              <a:buSzPct val="85000"/>
              <a:buFont typeface="Arial"/>
              <a:buNone/>
              <a:defRPr/>
            </a:pPr>
            <a:r>
              <a:rPr sz="3600" b="1">
                <a:solidFill>
                  <a:schemeClr val="tx2">
                    <a:lumMod val="75000"/>
                  </a:schemeClr>
                </a:solidFill>
                <a:latin typeface="Times New Roman"/>
                <a:ea typeface="Arial"/>
                <a:cs typeface="Times New Roman"/>
              </a:rPr>
              <a:t> 30 декабря 1922 г.</a:t>
            </a:r>
            <a:endParaRPr sz="2400">
              <a:latin typeface="Times New Roman"/>
              <a:cs typeface="Times New Roman"/>
            </a:endParaRPr>
          </a:p>
          <a:p>
            <a:pPr marL="182561" indent="0" algn="just">
              <a:buClr>
                <a:srgbClr val="4F81BD"/>
              </a:buClr>
              <a:buSzPct val="85000"/>
              <a:buFont typeface="Arial"/>
              <a:buNone/>
              <a:defRPr/>
            </a:pPr>
            <a:r>
              <a:rPr sz="2400" b="1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Значение для мира:</a:t>
            </a:r>
            <a:endParaRPr sz="2400">
              <a:latin typeface="Times New Roman"/>
              <a:cs typeface="Times New Roman"/>
            </a:endParaRPr>
          </a:p>
          <a:p>
            <a:pPr marL="182561" indent="0" algn="just">
              <a:buClr>
                <a:srgbClr val="4F81BD"/>
              </a:buClr>
              <a:buSzPct val="85000"/>
              <a:buFont typeface="Arial"/>
              <a:buNone/>
              <a:defRPr/>
            </a:pPr>
            <a:r>
              <a:rPr sz="2400" b="1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Идеологический вызов:</a:t>
            </a:r>
            <a:r>
              <a:rPr sz="24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 Первое государство «рабочих и крестьян», альтернатива капитализму.</a:t>
            </a:r>
            <a:endParaRPr sz="2400">
              <a:latin typeface="Times New Roman"/>
              <a:cs typeface="Times New Roman"/>
            </a:endParaRPr>
          </a:p>
          <a:p>
            <a:pPr marL="182561" indent="0" algn="just">
              <a:buClr>
                <a:srgbClr val="4F81BD"/>
              </a:buClr>
              <a:buSzPct val="85000"/>
              <a:buFont typeface="Arial"/>
              <a:buNone/>
              <a:defRPr/>
            </a:pPr>
            <a:r>
              <a:rPr sz="2400" b="1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Поддержка революций:</a:t>
            </a:r>
            <a:r>
              <a:rPr sz="24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 Создание </a:t>
            </a:r>
            <a:r>
              <a:rPr sz="2400" b="1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Коминтерна (1919–1943)</a:t>
            </a:r>
            <a:r>
              <a:rPr sz="24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 для продвижения коммунизма в мире.</a:t>
            </a:r>
            <a:endParaRPr sz="2400">
              <a:latin typeface="Times New Roman"/>
              <a:cs typeface="Times New Roman"/>
            </a:endParaRPr>
          </a:p>
          <a:p>
            <a:pPr marL="182561" indent="0" algn="just">
              <a:buClr>
                <a:srgbClr val="4F81BD"/>
              </a:buClr>
              <a:buSzPct val="85000"/>
              <a:buFont typeface="Arial"/>
              <a:buNone/>
              <a:defRPr/>
            </a:pPr>
            <a:r>
              <a:rPr sz="2400" b="1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Геополитический вес:</a:t>
            </a:r>
            <a:r>
              <a:rPr sz="24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 Огромная территория с богатыми ресурсами. После победы в ВОВ (1945) СССР стал одной из двух сверхдержав.</a:t>
            </a:r>
            <a:endParaRPr sz="2400">
              <a:latin typeface="Times New Roman"/>
              <a:cs typeface="Times New Roman"/>
            </a:endParaRPr>
          </a:p>
          <a:p>
            <a:pPr marL="182561" indent="0">
              <a:buClr>
                <a:srgbClr val="4F81BD"/>
              </a:buClr>
              <a:buSzPct val="85000"/>
              <a:buFont typeface="Arial"/>
              <a:buNone/>
              <a:defRPr/>
            </a:pPr>
            <a:r>
              <a:rPr sz="2400" b="1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Фактор деколонизации:</a:t>
            </a:r>
            <a:r>
              <a:rPr sz="24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 Поддержка национально-освободительных движений в Азии и Африке, что способствовало распаду колониальной системы.</a:t>
            </a:r>
            <a:endParaRPr sz="72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49685437" name="Title Placeholder 1"/>
          <p:cNvSpPr>
            <a:spLocks noChangeShapeType="1" noGrp="1"/>
          </p:cNvSpPr>
          <p:nvPr>
            <p:ph type="title" idx="0"/>
          </p:nvPr>
        </p:nvSpPr>
        <p:spPr bwMode="auto">
          <a:xfrm>
            <a:off x="457200" y="533399"/>
            <a:ext cx="8229600" cy="990599"/>
          </a:xfrm>
          <a:prstGeom prst="rect">
            <a:avLst/>
          </a:prstGeom>
          <a:noFill/>
        </p:spPr>
        <p:txBody>
          <a:bodyPr lIns="91440" tIns="45720" rIns="91440" bIns="45720" anchor="ctr" anchorCtr="0"/>
          <a:lstStyle/>
          <a:p>
            <a:pPr>
              <a:defRPr/>
            </a:pPr>
            <a:endParaRPr/>
          </a:p>
        </p:txBody>
      </p:sp>
      <p:sp>
        <p:nvSpPr>
          <p:cNvPr id="576162695" name="Text Placeholder 2"/>
          <p:cNvSpPr>
            <a:spLocks noChangeShapeType="1" noGrp="1"/>
          </p:cNvSpPr>
          <p:nvPr>
            <p:ph type="body" idx="1"/>
          </p:nvPr>
        </p:nvSpPr>
        <p:spPr bwMode="auto">
          <a:xfrm>
            <a:off x="457200" y="1600200"/>
            <a:ext cx="8229600" cy="4876799"/>
          </a:xfrm>
          <a:prstGeom prst="rect">
            <a:avLst/>
          </a:prstGeom>
          <a:noFill/>
        </p:spPr>
        <p:txBody>
          <a:bodyPr lIns="91440" tIns="45720" rIns="91440" bIns="45720"/>
          <a:lstStyle/>
          <a:p>
            <a:pPr>
              <a:defRPr/>
            </a:pPr>
            <a:endParaRPr/>
          </a:p>
        </p:txBody>
      </p:sp>
      <p:pic>
        <p:nvPicPr>
          <p:cNvPr id="1901707153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228599" y="-105833"/>
            <a:ext cx="8686800" cy="68760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95664304" name="Title Placeholder 1"/>
          <p:cNvSpPr>
            <a:spLocks noChangeShapeType="1" noGrp="1"/>
          </p:cNvSpPr>
          <p:nvPr>
            <p:ph type="title" idx="0"/>
          </p:nvPr>
        </p:nvSpPr>
        <p:spPr bwMode="auto">
          <a:xfrm>
            <a:off x="457200" y="533399"/>
            <a:ext cx="8229600" cy="990599"/>
          </a:xfrm>
          <a:prstGeom prst="rect">
            <a:avLst/>
          </a:prstGeom>
          <a:noFill/>
        </p:spPr>
        <p:txBody>
          <a:bodyPr lIns="91440" tIns="45720" rIns="91440" bIns="45720" anchor="ctr" anchorCtr="0"/>
          <a:lstStyle/>
          <a:p>
            <a:pPr>
              <a:defRPr/>
            </a:pPr>
            <a:endParaRPr/>
          </a:p>
        </p:txBody>
      </p:sp>
      <p:sp>
        <p:nvSpPr>
          <p:cNvPr id="711464864" name="Text Placeholder 2"/>
          <p:cNvSpPr>
            <a:spLocks noChangeShapeType="1" noGrp="1"/>
          </p:cNvSpPr>
          <p:nvPr>
            <p:ph type="body" idx="1"/>
          </p:nvPr>
        </p:nvSpPr>
        <p:spPr bwMode="auto">
          <a:xfrm>
            <a:off x="457200" y="1600200"/>
            <a:ext cx="8229600" cy="4876799"/>
          </a:xfrm>
          <a:prstGeom prst="rect">
            <a:avLst/>
          </a:prstGeom>
          <a:noFill/>
        </p:spPr>
        <p:txBody>
          <a:bodyPr lIns="91440" tIns="45720" rIns="91440" bIns="45720"/>
          <a:lstStyle/>
          <a:p>
            <a:pPr>
              <a:defRPr/>
            </a:pPr>
            <a:endParaRPr/>
          </a:p>
        </p:txBody>
      </p:sp>
      <p:pic>
        <p:nvPicPr>
          <p:cNvPr id="1821341056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300516" y="175859"/>
            <a:ext cx="8542967" cy="2090208"/>
          </a:xfrm>
          <a:prstGeom prst="rect">
            <a:avLst/>
          </a:prstGeom>
        </p:spPr>
      </p:pic>
      <p:pic>
        <p:nvPicPr>
          <p:cNvPr id="512143280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300516" y="2043920"/>
            <a:ext cx="8652777" cy="2246562"/>
          </a:xfrm>
          <a:prstGeom prst="rect">
            <a:avLst/>
          </a:prstGeom>
        </p:spPr>
      </p:pic>
      <p:pic>
        <p:nvPicPr>
          <p:cNvPr id="773756600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0" flipV="0">
            <a:off x="124126" y="4277532"/>
            <a:ext cx="8934344" cy="23811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72132385" name="Title Placeholder 1"/>
          <p:cNvSpPr>
            <a:spLocks noChangeShapeType="1" noGrp="1"/>
          </p:cNvSpPr>
          <p:nvPr>
            <p:ph type="title" idx="0"/>
          </p:nvPr>
        </p:nvSpPr>
        <p:spPr bwMode="auto">
          <a:xfrm>
            <a:off x="457200" y="533399"/>
            <a:ext cx="8229600" cy="990599"/>
          </a:xfrm>
          <a:prstGeom prst="rect">
            <a:avLst/>
          </a:prstGeom>
          <a:noFill/>
        </p:spPr>
        <p:txBody>
          <a:bodyPr lIns="91440" tIns="45720" rIns="91440" bIns="45720" anchor="ctr" anchorCtr="0"/>
          <a:lstStyle/>
          <a:p>
            <a:pPr>
              <a:defRPr/>
            </a:pPr>
            <a:endParaRPr/>
          </a:p>
        </p:txBody>
      </p:sp>
      <p:sp>
        <p:nvSpPr>
          <p:cNvPr id="1975378878" name="Text Placeholder 2"/>
          <p:cNvSpPr>
            <a:spLocks noChangeShapeType="1" noGrp="1"/>
          </p:cNvSpPr>
          <p:nvPr>
            <p:ph type="body" idx="1"/>
          </p:nvPr>
        </p:nvSpPr>
        <p:spPr bwMode="auto">
          <a:xfrm>
            <a:off x="457200" y="1600200"/>
            <a:ext cx="8229600" cy="4876799"/>
          </a:xfrm>
          <a:prstGeom prst="rect">
            <a:avLst/>
          </a:prstGeom>
          <a:noFill/>
        </p:spPr>
        <p:txBody>
          <a:bodyPr lIns="91440" tIns="45720" rIns="91440" bIns="45720"/>
          <a:lstStyle/>
          <a:p>
            <a:pPr>
              <a:defRPr/>
            </a:pPr>
            <a:endParaRPr/>
          </a:p>
        </p:txBody>
      </p:sp>
      <p:pic>
        <p:nvPicPr>
          <p:cNvPr id="1678218513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405694" y="568080"/>
            <a:ext cx="8185346" cy="34705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ShapeType="1" noGrp="1"/>
          </p:cNvSpPr>
          <p:nvPr/>
        </p:nvSpPr>
        <p:spPr bwMode="auto">
          <a:xfrm>
            <a:off x="381000" y="868362"/>
            <a:ext cx="8305800" cy="584200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>
            <a:lvl1pPr marL="182562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85000"/>
              <a:buChar char="•"/>
              <a:defRPr sz="2400" b="0" i="0">
                <a:solidFill>
                  <a:schemeClr val="dk1"/>
                </a:solidFill>
                <a:latin typeface="Palatino Linotype"/>
              </a:defRPr>
            </a:lvl1pPr>
            <a:lvl2pPr marL="457200" indent="274637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85000"/>
              <a:buChar char="•"/>
              <a:defRPr sz="2000" b="0" i="0">
                <a:solidFill>
                  <a:schemeClr val="dk1"/>
                </a:solidFill>
                <a:latin typeface="Palatino Linotype"/>
              </a:defRPr>
            </a:lvl2pPr>
            <a:lvl3pPr marL="730250" indent="547687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90000"/>
              <a:buChar char="•"/>
              <a:defRPr sz="1800" b="0" i="0">
                <a:solidFill>
                  <a:schemeClr val="dk1"/>
                </a:solidFill>
                <a:latin typeface="Palatino Linotype"/>
              </a:defRPr>
            </a:lvl3pPr>
            <a:lvl4pPr marL="1004887" indent="822325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90000"/>
              <a:buChar char="•"/>
              <a:defRPr sz="1600" b="0" i="0">
                <a:solidFill>
                  <a:schemeClr val="dk1"/>
                </a:solidFill>
                <a:latin typeface="Palatino Linotype"/>
              </a:defRPr>
            </a:lvl4pPr>
            <a:lvl5pPr marL="1187450" indent="1050925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90000"/>
              <a:buChar char="•"/>
              <a:defRPr sz="1400" b="0" i="0">
                <a:solidFill>
                  <a:schemeClr val="dk1"/>
                </a:solidFill>
                <a:latin typeface="Palatino Linotype"/>
              </a:defRPr>
            </a:lvl5pPr>
          </a:lstStyle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ru-RU" sz="3200" b="1" i="0" u="none">
                <a:latin typeface="Times New Roman"/>
              </a:rPr>
              <a:t>11 ноября 1918 г. – Компьенский мир</a:t>
            </a:r>
            <a:endParaRPr/>
          </a:p>
        </p:txBody>
      </p:sp>
      <p:sp>
        <p:nvSpPr>
          <p:cNvPr id="24579" name="Text Box 3"/>
          <p:cNvSpPr txBox="1">
            <a:spLocks noChangeShapeType="1" noGrp="1"/>
          </p:cNvSpPr>
          <p:nvPr/>
        </p:nvSpPr>
        <p:spPr bwMode="auto">
          <a:xfrm>
            <a:off x="381000" y="2362199"/>
            <a:ext cx="3048000" cy="2124075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>
            <a:lvl1pPr marL="182562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85000"/>
              <a:buChar char="•"/>
              <a:defRPr sz="2400" b="0" i="0">
                <a:solidFill>
                  <a:schemeClr val="dk1"/>
                </a:solidFill>
                <a:latin typeface="Palatino Linotype"/>
              </a:defRPr>
            </a:lvl1pPr>
            <a:lvl2pPr marL="457200" indent="274637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85000"/>
              <a:buChar char="•"/>
              <a:defRPr sz="2000" b="0" i="0">
                <a:solidFill>
                  <a:schemeClr val="dk1"/>
                </a:solidFill>
                <a:latin typeface="Palatino Linotype"/>
              </a:defRPr>
            </a:lvl2pPr>
            <a:lvl3pPr marL="730250" indent="547687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90000"/>
              <a:buChar char="•"/>
              <a:defRPr sz="1800" b="0" i="0">
                <a:solidFill>
                  <a:schemeClr val="dk1"/>
                </a:solidFill>
                <a:latin typeface="Palatino Linotype"/>
              </a:defRPr>
            </a:lvl3pPr>
            <a:lvl4pPr marL="1004887" indent="822325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90000"/>
              <a:buChar char="•"/>
              <a:defRPr sz="1600" b="0" i="0">
                <a:solidFill>
                  <a:schemeClr val="dk1"/>
                </a:solidFill>
                <a:latin typeface="Palatino Linotype"/>
              </a:defRPr>
            </a:lvl4pPr>
            <a:lvl5pPr marL="1187450" indent="1050925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90000"/>
              <a:buChar char="•"/>
              <a:defRPr sz="1400" b="0" i="0">
                <a:solidFill>
                  <a:schemeClr val="dk1"/>
                </a:solidFill>
                <a:latin typeface="Palatino Linotype"/>
              </a:defRPr>
            </a:lvl5pPr>
          </a:lstStyle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ru-RU" sz="4400" b="1" i="0" u="none">
                <a:solidFill>
                  <a:srgbClr val="006699"/>
                </a:solidFill>
                <a:latin typeface="Times New Roman"/>
              </a:rPr>
              <a:t>Окончание военных действий</a:t>
            </a:r>
            <a:endParaRPr/>
          </a:p>
        </p:txBody>
      </p:sp>
      <p:sp>
        <p:nvSpPr>
          <p:cNvPr id="24580" name="Text Box 4"/>
          <p:cNvSpPr txBox="1">
            <a:spLocks noChangeShapeType="1" noGrp="1"/>
          </p:cNvSpPr>
          <p:nvPr/>
        </p:nvSpPr>
        <p:spPr bwMode="auto">
          <a:xfrm>
            <a:off x="4724399" y="2362199"/>
            <a:ext cx="4191000" cy="2124075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>
            <a:lvl1pPr marL="182562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85000"/>
              <a:buChar char="•"/>
              <a:defRPr sz="2400" b="0" i="0">
                <a:solidFill>
                  <a:schemeClr val="dk1"/>
                </a:solidFill>
                <a:latin typeface="Palatino Linotype"/>
              </a:defRPr>
            </a:lvl1pPr>
            <a:lvl2pPr marL="457200" indent="274637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85000"/>
              <a:buChar char="•"/>
              <a:defRPr sz="2000" b="0" i="0">
                <a:solidFill>
                  <a:schemeClr val="dk1"/>
                </a:solidFill>
                <a:latin typeface="Palatino Linotype"/>
              </a:defRPr>
            </a:lvl2pPr>
            <a:lvl3pPr marL="730250" indent="547687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90000"/>
              <a:buChar char="•"/>
              <a:defRPr sz="1800" b="0" i="0">
                <a:solidFill>
                  <a:schemeClr val="dk1"/>
                </a:solidFill>
                <a:latin typeface="Palatino Linotype"/>
              </a:defRPr>
            </a:lvl3pPr>
            <a:lvl4pPr marL="1004887" indent="822325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90000"/>
              <a:buChar char="•"/>
              <a:defRPr sz="1600" b="0" i="0">
                <a:solidFill>
                  <a:schemeClr val="dk1"/>
                </a:solidFill>
                <a:latin typeface="Palatino Linotype"/>
              </a:defRPr>
            </a:lvl4pPr>
            <a:lvl5pPr marL="1187450" indent="1050925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90000"/>
              <a:buChar char="•"/>
              <a:defRPr sz="1400" b="0" i="0">
                <a:solidFill>
                  <a:schemeClr val="dk1"/>
                </a:solidFill>
                <a:latin typeface="Palatino Linotype"/>
              </a:defRPr>
            </a:lvl5pPr>
          </a:lstStyle>
          <a:p>
            <a:pPr marL="0" lvl="0" indent="0">
              <a:spcBef>
                <a:spcPts val="0"/>
              </a:spcBef>
              <a:buNone/>
              <a:defRPr/>
            </a:pPr>
            <a:r>
              <a:rPr lang="ru-RU" sz="4400" b="1" i="0" u="none">
                <a:solidFill>
                  <a:srgbClr val="CC3300"/>
                </a:solidFill>
                <a:latin typeface="Times New Roman"/>
              </a:rPr>
              <a:t>Необходимость мирных договоров</a:t>
            </a:r>
            <a:endParaRPr/>
          </a:p>
        </p:txBody>
      </p:sp>
      <p:sp>
        <p:nvSpPr>
          <p:cNvPr id="24581" name="Text Box 5"/>
          <p:cNvSpPr txBox="1">
            <a:spLocks noChangeShapeType="1" noGrp="1"/>
          </p:cNvSpPr>
          <p:nvPr/>
        </p:nvSpPr>
        <p:spPr bwMode="auto">
          <a:xfrm>
            <a:off x="0" y="5210175"/>
            <a:ext cx="9144000" cy="1200150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>
            <a:lvl1pPr marL="182562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85000"/>
              <a:buChar char="•"/>
              <a:defRPr sz="2400" b="0" i="0">
                <a:solidFill>
                  <a:schemeClr val="dk1"/>
                </a:solidFill>
                <a:latin typeface="Palatino Linotype"/>
              </a:defRPr>
            </a:lvl1pPr>
            <a:lvl2pPr marL="457200" indent="274637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85000"/>
              <a:buChar char="•"/>
              <a:defRPr sz="2000" b="0" i="0">
                <a:solidFill>
                  <a:schemeClr val="dk1"/>
                </a:solidFill>
                <a:latin typeface="Palatino Linotype"/>
              </a:defRPr>
            </a:lvl2pPr>
            <a:lvl3pPr marL="730250" indent="547687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90000"/>
              <a:buChar char="•"/>
              <a:defRPr sz="1800" b="0" i="0">
                <a:solidFill>
                  <a:schemeClr val="dk1"/>
                </a:solidFill>
                <a:latin typeface="Palatino Linotype"/>
              </a:defRPr>
            </a:lvl3pPr>
            <a:lvl4pPr marL="1004887" indent="822325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90000"/>
              <a:buChar char="•"/>
              <a:defRPr sz="1600" b="0" i="0">
                <a:solidFill>
                  <a:schemeClr val="dk1"/>
                </a:solidFill>
                <a:latin typeface="Palatino Linotype"/>
              </a:defRPr>
            </a:lvl4pPr>
            <a:lvl5pPr marL="1187450" indent="1050925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90000"/>
              <a:buChar char="•"/>
              <a:defRPr sz="1400" b="0" i="0">
                <a:solidFill>
                  <a:schemeClr val="dk1"/>
                </a:solidFill>
                <a:latin typeface="Palatino Linotype"/>
              </a:defRPr>
            </a:lvl5pPr>
          </a:lstStyle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ru-RU" sz="3600" b="1" i="0" u="sng">
                <a:solidFill>
                  <a:srgbClr val="002060"/>
                </a:solidFill>
                <a:latin typeface="Times New Roman"/>
              </a:rPr>
              <a:t>Урегулирование отношений между победителями и побежденными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25521876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471264" y="1375833"/>
            <a:ext cx="3177942" cy="3972428"/>
          </a:xfrm>
          <a:prstGeom prst="rect">
            <a:avLst/>
          </a:prstGeom>
        </p:spPr>
      </p:pic>
      <p:pic>
        <p:nvPicPr>
          <p:cNvPr id="1902598492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4207777" y="3649209"/>
            <a:ext cx="4747747" cy="3161518"/>
          </a:xfrm>
          <a:prstGeom prst="rect">
            <a:avLst/>
          </a:prstGeom>
        </p:spPr>
      </p:pic>
      <p:pic>
        <p:nvPicPr>
          <p:cNvPr id="866329995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0" flipV="0">
            <a:off x="4454846" y="509486"/>
            <a:ext cx="4253607" cy="31397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ShapeType="1" noGrp="1"/>
          </p:cNvSpPr>
          <p:nvPr/>
        </p:nvSpPr>
        <p:spPr bwMode="auto">
          <a:xfrm>
            <a:off x="9525" y="476250"/>
            <a:ext cx="9144000" cy="1846262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>
            <a:lvl1pPr marL="182562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85000"/>
              <a:buChar char="•"/>
              <a:defRPr sz="2400" b="0" i="0">
                <a:solidFill>
                  <a:schemeClr val="dk1"/>
                </a:solidFill>
                <a:latin typeface="Palatino Linotype"/>
              </a:defRPr>
            </a:lvl1pPr>
            <a:lvl2pPr marL="457200" indent="274637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85000"/>
              <a:buChar char="•"/>
              <a:defRPr sz="2000" b="0" i="0">
                <a:solidFill>
                  <a:schemeClr val="dk1"/>
                </a:solidFill>
                <a:latin typeface="Palatino Linotype"/>
              </a:defRPr>
            </a:lvl2pPr>
            <a:lvl3pPr marL="730250" indent="547687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90000"/>
              <a:buChar char="•"/>
              <a:defRPr sz="1800" b="0" i="0">
                <a:solidFill>
                  <a:schemeClr val="dk1"/>
                </a:solidFill>
                <a:latin typeface="Palatino Linotype"/>
              </a:defRPr>
            </a:lvl3pPr>
            <a:lvl4pPr marL="1004887" indent="822325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90000"/>
              <a:buChar char="•"/>
              <a:defRPr sz="1600" b="0" i="0">
                <a:solidFill>
                  <a:schemeClr val="dk1"/>
                </a:solidFill>
                <a:latin typeface="Palatino Linotype"/>
              </a:defRPr>
            </a:lvl4pPr>
            <a:lvl5pPr marL="1187450" indent="1050925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90000"/>
              <a:buChar char="•"/>
              <a:defRPr sz="1400" b="0" i="0">
                <a:solidFill>
                  <a:schemeClr val="dk1"/>
                </a:solidFill>
                <a:latin typeface="Palatino Linotype"/>
              </a:defRPr>
            </a:lvl5pPr>
          </a:lstStyle>
          <a:p>
            <a:pPr marL="457200" lvl="0" indent="-457200" algn="ctr">
              <a:spcBef>
                <a:spcPts val="0"/>
              </a:spcBef>
              <a:buNone/>
              <a:defRPr/>
            </a:pPr>
            <a:r>
              <a:rPr lang="ru-RU" sz="2700" b="1" i="0" u="none">
                <a:solidFill>
                  <a:srgbClr val="C00000"/>
                </a:solidFill>
                <a:latin typeface="Times New Roman"/>
              </a:rPr>
              <a:t>Парижская мирная конференция, ее основные решения.</a:t>
            </a:r>
            <a:endParaRPr/>
          </a:p>
          <a:p>
            <a:pPr marL="457200" lvl="0" indent="-457200" algn="ctr">
              <a:spcBef>
                <a:spcPts val="0"/>
              </a:spcBef>
              <a:buNone/>
              <a:defRPr/>
            </a:pPr>
            <a:r>
              <a:rPr lang="ru-RU" sz="2900" b="1" i="0" u="none">
                <a:solidFill>
                  <a:srgbClr val="C00000"/>
                </a:solidFill>
                <a:latin typeface="Times New Roman"/>
              </a:rPr>
              <a:t>18 января1919  – 21 января1920 года</a:t>
            </a:r>
            <a:endParaRPr/>
          </a:p>
          <a:p>
            <a:pPr marL="457200" lvl="0" indent="-457200">
              <a:spcBef>
                <a:spcPts val="0"/>
              </a:spcBef>
              <a:buNone/>
              <a:defRPr/>
            </a:pPr>
            <a:endParaRPr/>
          </a:p>
        </p:txBody>
      </p:sp>
      <p:sp>
        <p:nvSpPr>
          <p:cNvPr id="25603" name="Rectangle 4"/>
          <p:cNvSpPr>
            <a:spLocks noChangeShapeType="1" noGrp="1"/>
          </p:cNvSpPr>
          <p:nvPr/>
        </p:nvSpPr>
        <p:spPr bwMode="auto">
          <a:xfrm>
            <a:off x="2928937" y="2185987"/>
            <a:ext cx="9144000" cy="461962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/>
          <a:p>
            <a:pPr>
              <a:defRPr/>
            </a:pPr>
            <a:endParaRPr sz="1400"/>
          </a:p>
        </p:txBody>
      </p:sp>
      <p:sp>
        <p:nvSpPr>
          <p:cNvPr id="25604" name="Text Box 5"/>
          <p:cNvSpPr txBox="1">
            <a:spLocks noChangeShapeType="1" noGrp="1"/>
          </p:cNvSpPr>
          <p:nvPr/>
        </p:nvSpPr>
        <p:spPr bwMode="auto">
          <a:xfrm>
            <a:off x="152400" y="5791200"/>
            <a:ext cx="8839200" cy="1016000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>
            <a:lvl1pPr marL="182562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85000"/>
              <a:buChar char="•"/>
              <a:defRPr sz="2400" b="0" i="0">
                <a:solidFill>
                  <a:schemeClr val="dk1"/>
                </a:solidFill>
                <a:latin typeface="Palatino Linotype"/>
              </a:defRPr>
            </a:lvl1pPr>
            <a:lvl2pPr marL="457200" indent="274637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85000"/>
              <a:buChar char="•"/>
              <a:defRPr sz="2000" b="0" i="0">
                <a:solidFill>
                  <a:schemeClr val="dk1"/>
                </a:solidFill>
                <a:latin typeface="Palatino Linotype"/>
              </a:defRPr>
            </a:lvl2pPr>
            <a:lvl3pPr marL="730250" indent="547687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90000"/>
              <a:buChar char="•"/>
              <a:defRPr sz="1800" b="0" i="0">
                <a:solidFill>
                  <a:schemeClr val="dk1"/>
                </a:solidFill>
                <a:latin typeface="Palatino Linotype"/>
              </a:defRPr>
            </a:lvl3pPr>
            <a:lvl4pPr marL="1004887" indent="822325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90000"/>
              <a:buChar char="•"/>
              <a:defRPr sz="1600" b="0" i="0">
                <a:solidFill>
                  <a:schemeClr val="dk1"/>
                </a:solidFill>
                <a:latin typeface="Palatino Linotype"/>
              </a:defRPr>
            </a:lvl4pPr>
            <a:lvl5pPr marL="1187450" indent="1050925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90000"/>
              <a:buChar char="•"/>
              <a:defRPr sz="1400" b="0" i="0">
                <a:solidFill>
                  <a:schemeClr val="dk1"/>
                </a:solidFill>
                <a:latin typeface="Palatino Linotype"/>
              </a:defRPr>
            </a:lvl5pPr>
          </a:lstStyle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ru-RU" b="1" i="0" u="none">
                <a:solidFill>
                  <a:srgbClr val="006699"/>
                </a:solidFill>
                <a:latin typeface="Times New Roman"/>
              </a:rPr>
              <a:t>«Большая тройка»</a:t>
            </a:r>
            <a:endParaRPr/>
          </a:p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ru-RU" b="1" i="0" u="none">
                <a:solidFill>
                  <a:srgbClr val="006699"/>
                </a:solidFill>
                <a:latin typeface="Times New Roman"/>
              </a:rPr>
              <a:t> </a:t>
            </a:r>
            <a:endParaRPr/>
          </a:p>
        </p:txBody>
      </p:sp>
      <p:pic>
        <p:nvPicPr>
          <p:cNvPr id="25605" name="Picture 8"/>
          <p:cNvPicPr>
            <a:picLocks noChangeAspect="1" noGrp="1"/>
          </p:cNvPicPr>
          <p:nvPr/>
        </p:nvPicPr>
        <p:blipFill>
          <a:blip r:embed="rId2"/>
          <a:stretch/>
        </p:blipFill>
        <p:spPr bwMode="auto">
          <a:xfrm>
            <a:off x="977900" y="1589087"/>
            <a:ext cx="6523037" cy="4202112"/>
          </a:xfrm>
          <a:prstGeom prst="rect">
            <a:avLst/>
          </a:prstGeom>
          <a:noFill/>
        </p:spPr>
      </p:pic>
      <p:sp>
        <p:nvSpPr>
          <p:cNvPr id="25606" name="TextBox 1"/>
          <p:cNvSpPr txBox="1">
            <a:spLocks noChangeShapeType="1" noGrp="1"/>
          </p:cNvSpPr>
          <p:nvPr/>
        </p:nvSpPr>
        <p:spPr bwMode="auto">
          <a:xfrm>
            <a:off x="6372225" y="5573712"/>
            <a:ext cx="2527300" cy="1014412"/>
          </a:xfrm>
          <a:prstGeom prst="rect">
            <a:avLst/>
          </a:prstGeom>
          <a:solidFill>
            <a:schemeClr val="lt1"/>
          </a:solidFill>
          <a:ln w="26425">
            <a:solidFill>
              <a:srgbClr val="F79646"/>
            </a:solidFill>
            <a:round/>
            <a:headEnd/>
            <a:tailEnd/>
          </a:ln>
        </p:spPr>
        <p:txBody>
          <a:bodyPr lIns="91440" tIns="45720" rIns="91440" bIns="45720">
            <a:spAutoFit/>
          </a:bodyPr>
          <a:lstStyle/>
          <a:p>
            <a:pPr lvl="0">
              <a:defRPr/>
            </a:pPr>
            <a:r>
              <a:rPr sz="2000" b="1" i="0" u="none">
                <a:solidFill>
                  <a:srgbClr val="000000"/>
                </a:solidFill>
                <a:latin typeface="Palatino Linotype"/>
              </a:rPr>
              <a:t>Ж. Клемансо</a:t>
            </a:r>
            <a:endParaRPr/>
          </a:p>
          <a:p>
            <a:pPr lvl="0">
              <a:defRPr/>
            </a:pPr>
            <a:r>
              <a:rPr sz="2000" b="1" i="0" u="none">
                <a:solidFill>
                  <a:srgbClr val="000000"/>
                </a:solidFill>
                <a:latin typeface="Palatino Linotype"/>
              </a:rPr>
              <a:t>В. Вильсон</a:t>
            </a:r>
            <a:endParaRPr/>
          </a:p>
          <a:p>
            <a:pPr lvl="0">
              <a:defRPr/>
            </a:pPr>
            <a:r>
              <a:rPr sz="2000" b="1" i="0" u="none">
                <a:solidFill>
                  <a:srgbClr val="000000"/>
                </a:solidFill>
                <a:latin typeface="Palatino Linotype"/>
              </a:rPr>
              <a:t>Д. Ллойд-Джордж</a:t>
            </a:r>
            <a:endParaRPr/>
          </a:p>
        </p:txBody>
      </p:sp>
      <p:pic>
        <p:nvPicPr>
          <p:cNvPr id="25607" name="Рисунок 6"/>
          <p:cNvPicPr>
            <a:picLocks noChangeAspect="1" noGrp="1"/>
          </p:cNvPicPr>
          <p:nvPr/>
        </p:nvPicPr>
        <p:blipFill>
          <a:blip r:embed="rId3"/>
          <a:stretch/>
        </p:blipFill>
        <p:spPr bwMode="auto">
          <a:xfrm>
            <a:off x="144462" y="1150937"/>
            <a:ext cx="823912" cy="876299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Grp="1"/>
          </p:cNvPicPr>
          <p:nvPr/>
        </p:nvPicPr>
        <p:blipFill>
          <a:blip r:embed="rId2"/>
          <a:stretch/>
        </p:blipFill>
        <p:spPr bwMode="auto">
          <a:xfrm>
            <a:off x="3419475" y="404812"/>
            <a:ext cx="5270500" cy="6119812"/>
          </a:xfrm>
          <a:prstGeom prst="rect">
            <a:avLst/>
          </a:prstGeom>
          <a:noFill/>
        </p:spPr>
      </p:pic>
      <p:sp>
        <p:nvSpPr>
          <p:cNvPr id="26627" name="Прямоугольник 1"/>
          <p:cNvSpPr>
            <a:spLocks noChangeShapeType="1" noGrp="1"/>
          </p:cNvSpPr>
          <p:nvPr/>
        </p:nvSpPr>
        <p:spPr bwMode="auto">
          <a:xfrm>
            <a:off x="179387" y="3465512"/>
            <a:ext cx="3097212" cy="3046412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/>
          <a:p>
            <a:pPr lvl="0">
              <a:defRPr/>
            </a:pPr>
            <a:r>
              <a:rPr b="1" i="0" u="none">
                <a:latin typeface="Palatino Linotype"/>
              </a:rPr>
              <a:t>Подписание мира в Зеркальном зале</a:t>
            </a:r>
            <a:endParaRPr/>
          </a:p>
          <a:p>
            <a:pPr lvl="0">
              <a:defRPr/>
            </a:pPr>
            <a:r>
              <a:rPr b="1" i="0" u="none">
                <a:latin typeface="Palatino Linotype"/>
              </a:rPr>
              <a:t>Версальского дворца</a:t>
            </a:r>
            <a:endParaRPr/>
          </a:p>
          <a:p>
            <a:pPr lvl="0">
              <a:defRPr/>
            </a:pPr>
            <a:r>
              <a:rPr b="1" i="0" u="none">
                <a:latin typeface="Palatino Linotype"/>
              </a:rPr>
              <a:t>28 июня 1919 г. Фрагмент.</a:t>
            </a:r>
            <a:endParaRPr/>
          </a:p>
          <a:p>
            <a:pPr lvl="0">
              <a:defRPr/>
            </a:pPr>
            <a:r>
              <a:rPr b="1" i="0" u="none">
                <a:latin typeface="Palatino Linotype"/>
              </a:rPr>
              <a:t>Художник У. Орпен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568704329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446403" y="555624"/>
            <a:ext cx="8173721" cy="61175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jpg"/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Ясность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Исполнительная">
      <a:majorFont>
        <a:latin typeface="Century Gothic"/>
        <a:ea typeface="Arial"/>
        <a:cs typeface="Arial"/>
      </a:majorFont>
      <a:minorFont>
        <a:latin typeface="Palatino Linotype"/>
        <a:ea typeface="Arial"/>
        <a:cs typeface="Arial"/>
      </a:minorFont>
    </a:fontScheme>
    <a:fmtScheme name="Ясность">
      <a:fillStyleLst>
        <a:solidFill>
          <a:schemeClr val="phClr"/>
        </a:solidFill>
        <a:gradFill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/>
        </a:gradFill>
        <a:gradFill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>
          <a:blip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algn="tl" flip="none" sx="70000" sy="70000" tx="0" ty="0"/>
        </a:blip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0</TotalTime>
  <Words>0</Words>
  <Application>ONLYOFFICE/7.2.1.36</Application>
  <DocSecurity>0</DocSecurity>
  <PresentationFormat/>
  <Paragraphs>0</Paragraphs>
  <Slides>48</Slides>
  <Notes>48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49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Версальско - Вашингтонская система</dc:title>
  <dc:subject/>
  <dc:creator>VN</dc:creator>
  <cp:keywords/>
  <dc:description/>
  <dc:identifier/>
  <dc:language/>
  <cp:lastModifiedBy/>
  <cp:revision>46</cp:revision>
  <dcterms:created xsi:type="dcterms:W3CDTF">2007-11-11T07:40:00Z</dcterms:created>
  <dcterms:modified xsi:type="dcterms:W3CDTF">2026-03-15T17:21:43Z</dcterms:modified>
  <cp:category/>
  <cp:contentStatus/>
  <cp:version/>
</cp:coreProperties>
</file>