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removePersonalInfoOnSave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12192000" cy="6858000"/>
  <p:defaultTextStyle>
    <a:defPPr>
      <a:defRPr lang="ru-RU"/>
    </a:defPPr>
    <a:lvl1pPr marL="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lang="ru-RU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 /><Relationship Id="rId14" Type="http://schemas.openxmlformats.org/officeDocument/2006/relationships/tableStyles" Target="tableStyles.xml" /><Relationship Id="rId15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 userDrawn="1"/>
        </p:nvSpPr>
        <p:spPr bwMode="auto"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 fill="norm" stroke="1" extrusionOk="0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10" name="Рисунок 9" descr="Промежуток между двумя зданиями на фоне голубого неба"/>
          <p:cNvPicPr>
            <a:picLocks noChangeAspect="1"/>
          </p:cNvPicPr>
          <p:nvPr userDrawn="1"/>
        </p:nvPicPr>
        <p:blipFill>
          <a:blip r:embed="rId2"/>
          <a:srcRect l="0" t="2550" r="0" b="8385"/>
          <a:stretch/>
        </p:blipFill>
        <p:spPr bwMode="auto"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16768" y="633753"/>
            <a:ext cx="7414940" cy="578325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2400" cap="all" spc="3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ЩЕЛКНИТЕ, ЧТОБЫ ИЗМЕНИТЬ СТИЛЬ ОБРАЗЦА ПОДЗАГОЛОВКА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 bwMode="auto">
          <a:xfrm>
            <a:off x="816768" y="1313284"/>
            <a:ext cx="6226593" cy="3427502"/>
          </a:xfrm>
        </p:spPr>
        <p:txBody>
          <a:bodyPr lIns="0" tIns="0" rIns="0" bIns="0" rtlCol="0" anchor="t">
            <a:noAutofit/>
          </a:bodyPr>
          <a:lstStyle>
            <a:lvl1pPr algn="l">
              <a:defRPr lang="ru-RU" sz="4500" cap="all"/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 lang="ru-RU"/>
              <a:t>НАЖМИТЕ, ЧТОБЫ ИЗМЕНИТЬ ОБРАЗЕЦ ЗАГОЛОВКА</a:t>
            </a:r>
            <a:endParaRPr/>
          </a:p>
        </p:txBody>
      </p:sp>
      <p:sp>
        <p:nvSpPr>
          <p:cNvPr id="8" name="Рисунок 23"/>
          <p:cNvSpPr>
            <a:spLocks noGrp="1"/>
          </p:cNvSpPr>
          <p:nvPr>
            <p:ph type="pic" sz="quarter" idx="13"/>
          </p:nvPr>
        </p:nvSpPr>
        <p:spPr bwMode="auto">
          <a:xfrm>
            <a:off x="1090665" y="1650517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0" name="Текст 28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1185312" y="358765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18" name="Рисунок 23"/>
          <p:cNvSpPr>
            <a:spLocks noGrp="1"/>
          </p:cNvSpPr>
          <p:nvPr>
            <p:ph type="pic" sz="quarter" idx="15"/>
          </p:nvPr>
        </p:nvSpPr>
        <p:spPr bwMode="auto">
          <a:xfrm>
            <a:off x="3638242" y="1656748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6" name="Текст 28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734201" y="358977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19" name="Рисунок 23"/>
          <p:cNvSpPr>
            <a:spLocks noGrp="1"/>
          </p:cNvSpPr>
          <p:nvPr>
            <p:ph type="pic" sz="quarter" idx="16"/>
          </p:nvPr>
        </p:nvSpPr>
        <p:spPr bwMode="auto">
          <a:xfrm>
            <a:off x="6185819" y="166297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9" name="Текст 28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283090" y="359400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17" name="Рисунок 23"/>
          <p:cNvSpPr>
            <a:spLocks noGrp="1"/>
          </p:cNvSpPr>
          <p:nvPr>
            <p:ph type="pic" sz="quarter" idx="14"/>
          </p:nvPr>
        </p:nvSpPr>
        <p:spPr bwMode="auto">
          <a:xfrm>
            <a:off x="8733396" y="166920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40" hasCustomPrompt="1"/>
          </p:nvPr>
        </p:nvSpPr>
        <p:spPr bwMode="auto"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2" name="Текст 28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8831978" y="359189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17"/>
          </p:nvPr>
        </p:nvSpPr>
        <p:spPr bwMode="auto">
          <a:xfrm>
            <a:off x="1090665" y="4221285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Текст 48"/>
          <p:cNvSpPr>
            <a:spLocks noGrp="1"/>
          </p:cNvSpPr>
          <p:nvPr>
            <p:ph type="body" sz="quarter" idx="41" hasCustomPrompt="1"/>
          </p:nvPr>
        </p:nvSpPr>
        <p:spPr bwMode="auto"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3" name="Текст 28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1185312" y="6150400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19"/>
          </p:nvPr>
        </p:nvSpPr>
        <p:spPr bwMode="auto">
          <a:xfrm>
            <a:off x="3638242" y="4218973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42" hasCustomPrompt="1"/>
          </p:nvPr>
        </p:nvSpPr>
        <p:spPr bwMode="auto"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5" name="Текст 28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3734201" y="6151618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7" name="Рисунок 23"/>
          <p:cNvSpPr>
            <a:spLocks noGrp="1"/>
          </p:cNvSpPr>
          <p:nvPr>
            <p:ph type="pic" sz="quarter" idx="20"/>
          </p:nvPr>
        </p:nvSpPr>
        <p:spPr bwMode="auto">
          <a:xfrm>
            <a:off x="6185819" y="4220129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43" hasCustomPrompt="1"/>
          </p:nvPr>
        </p:nvSpPr>
        <p:spPr bwMode="auto"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48" name="Текст 28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6283090" y="614918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5" name="Рисунок 23"/>
          <p:cNvSpPr>
            <a:spLocks noGrp="1"/>
          </p:cNvSpPr>
          <p:nvPr>
            <p:ph type="pic" sz="quarter" idx="18"/>
          </p:nvPr>
        </p:nvSpPr>
        <p:spPr bwMode="auto">
          <a:xfrm>
            <a:off x="8733396" y="4222440"/>
            <a:ext cx="2000530" cy="16121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44" hasCustomPrompt="1"/>
          </p:nvPr>
        </p:nvSpPr>
        <p:spPr bwMode="auto"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91440" tIns="219456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4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51" name="Текст 28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8831978" y="6152835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120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5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6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Заголовок 21"/>
          <p:cNvSpPr>
            <a:spLocks noGrp="1"/>
          </p:cNvSpPr>
          <p:nvPr>
            <p:ph type="title" hasCustomPrompt="1"/>
          </p:nvPr>
        </p:nvSpPr>
        <p:spPr bwMode="auto">
          <a:xfrm>
            <a:off x="847384" y="884982"/>
            <a:ext cx="5744335" cy="979203"/>
          </a:xfrm>
        </p:spPr>
        <p:txBody>
          <a:bodyPr lIns="0" tIns="0" rIns="0" bIns="0" rtlCol="0" anchor="t">
            <a:noAutofit/>
          </a:bodyPr>
          <a:lstStyle>
            <a:lvl1pPr>
              <a:defRPr lang="ru-RU" sz="3600" cap="all"/>
            </a:lvl1pPr>
          </a:lstStyle>
          <a:p>
            <a:pPr>
              <a:defRPr/>
            </a:pPr>
            <a:r>
              <a:rPr lang="ru-RU"/>
              <a:t>НАЖМИТЕ, ЧТОБЫ ИЗМЕНИТЬ ОБРАЗЕЦ ЗАГОЛОВКА</a:t>
            </a:r>
            <a:endParaRPr/>
          </a:p>
        </p:txBody>
      </p:sp>
      <p:sp>
        <p:nvSpPr>
          <p:cNvPr id="15" name="Текст 28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852790" y="1864186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1" i="0" cap="all" spc="300">
                <a:solidFill>
                  <a:schemeClr val="tx1"/>
                </a:solidFill>
                <a:latin typeface="+mj-lt"/>
                <a:ea typeface="+mn-ea"/>
                <a:cs typeface="Arial Black"/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ПОДЗАГОЛОВКА</a:t>
            </a:r>
            <a:endParaRPr/>
          </a:p>
        </p:txBody>
      </p:sp>
      <p:sp>
        <p:nvSpPr>
          <p:cNvPr id="40" name="Текст 28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/>
              <a:buChar char="•"/>
              <a:defRPr lang="ru-RU" sz="1400" spc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/>
              <a:t>Второй уровень</a:t>
            </a:r>
            <a:endParaRPr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ru-RU"/>
          </a:p>
        </p:txBody>
      </p:sp>
      <p:sp>
        <p:nvSpPr>
          <p:cNvPr id="20" name="Текст 28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852790" y="4057317"/>
            <a:ext cx="5753520" cy="631867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1" i="0" cap="all" spc="300">
                <a:solidFill>
                  <a:schemeClr val="tx1"/>
                </a:solidFill>
                <a:latin typeface="+mj-lt"/>
                <a:ea typeface="+mn-ea"/>
                <a:cs typeface="Arial Black"/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ПОДЗАГОЛОВКА</a:t>
            </a:r>
            <a:endParaRPr/>
          </a:p>
        </p:txBody>
      </p:sp>
      <p:sp>
        <p:nvSpPr>
          <p:cNvPr id="19" name="Текст 28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/>
              <a:buChar char="•"/>
              <a:defRPr lang="ru-RU" sz="1400" spc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ru-RU"/>
              <a:t>Второй уровень</a:t>
            </a:r>
            <a:endParaRPr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 bwMode="auto"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0"/>
          </p:nvPr>
        </p:nvSpPr>
        <p:spPr bwMode="auto">
          <a:xfrm>
            <a:off x="7214510" y="1066373"/>
            <a:ext cx="2243137" cy="4929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Рисунок 17"/>
          <p:cNvSpPr>
            <a:spLocks noGrp="1"/>
          </p:cNvSpPr>
          <p:nvPr>
            <p:ph type="pic" sz="quarter" idx="13"/>
          </p:nvPr>
        </p:nvSpPr>
        <p:spPr bwMode="auto">
          <a:xfrm>
            <a:off x="9791099" y="1066373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Рисунок 17"/>
          <p:cNvSpPr>
            <a:spLocks noGrp="1"/>
          </p:cNvSpPr>
          <p:nvPr>
            <p:ph type="pic" sz="quarter" idx="14"/>
          </p:nvPr>
        </p:nvSpPr>
        <p:spPr bwMode="auto">
          <a:xfrm>
            <a:off x="9791099" y="3716568"/>
            <a:ext cx="1672682" cy="22789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algn="ctr"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34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35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 lang="ru-RU"/>
              <a:t>НАЖМИТЕ, ЧТОБЫ ИЗМЕНИТЬ ОБРАЗЕЦ ЗАГОЛОВКА</a:t>
            </a:r>
            <a:endParaRPr/>
          </a:p>
        </p:txBody>
      </p:sp>
      <p:sp>
        <p:nvSpPr>
          <p:cNvPr id="2" name="Овал 1"/>
          <p:cNvSpPr/>
          <p:nvPr userDrawn="1"/>
        </p:nvSpPr>
        <p:spPr bwMode="auto"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Рисунок 13"/>
          <p:cNvSpPr>
            <a:spLocks noGrp="1"/>
          </p:cNvSpPr>
          <p:nvPr>
            <p:ph type="pic" sz="quarter" idx="32"/>
          </p:nvPr>
        </p:nvSpPr>
        <p:spPr bwMode="auto">
          <a:xfrm>
            <a:off x="1540257" y="2001750"/>
            <a:ext cx="1159161" cy="1036101"/>
          </a:xfrm>
          <a:prstGeom prst="rect">
            <a:avLst/>
          </a:prstGeom>
          <a:noFill/>
        </p:spPr>
        <p:txBody>
          <a:bodyPr rtlCol="0" anchor="ctr">
            <a:noAutofit/>
          </a:bodyPr>
          <a:lstStyle>
            <a:lvl1pPr algn="ctr">
              <a:defRPr lang="ru-RU"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844257" y="3029583"/>
            <a:ext cx="2940863" cy="1002007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lang="ru-RU" sz="2000" b="1" i="0" cap="all" spc="300">
                <a:latin typeface="+mj-lt"/>
                <a:cs typeface="Arial Black"/>
              </a:defRPr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ЩЕЛКНИТЕ, ЧТОБЫ ИЗМЕНИТЬ СТИЛЬ ОБРАЗЦА ПОДЗАГОЛОВКА</a:t>
            </a:r>
            <a:endParaRPr/>
          </a:p>
        </p:txBody>
      </p:sp>
      <p:sp>
        <p:nvSpPr>
          <p:cNvPr id="12" name="Объект 2"/>
          <p:cNvSpPr>
            <a:spLocks noGrp="1"/>
          </p:cNvSpPr>
          <p:nvPr>
            <p:ph idx="10" hasCustomPrompt="1"/>
          </p:nvPr>
        </p:nvSpPr>
        <p:spPr bwMode="auto">
          <a:xfrm>
            <a:off x="844257" y="4053021"/>
            <a:ext cx="2944737" cy="2284667"/>
          </a:xfrm>
        </p:spPr>
        <p:txBody>
          <a:bodyPr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1pPr>
            <a:lvl2pPr marL="800100" indent="-34290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2pPr>
            <a:lvl3pPr marL="12001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3pPr>
            <a:lvl4pPr marL="16573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4pPr>
            <a:lvl5pPr marL="21145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>
              <a:defRPr/>
            </a:pPr>
            <a:r>
              <a:rPr lang="ru-RU"/>
              <a:t>Щелкните, чтобы изменить стили образца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3" name="Овал 2"/>
          <p:cNvSpPr/>
          <p:nvPr userDrawn="1"/>
        </p:nvSpPr>
        <p:spPr bwMode="auto"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30"/>
          </p:nvPr>
        </p:nvSpPr>
        <p:spPr bwMode="auto">
          <a:xfrm>
            <a:off x="5107541" y="2001750"/>
            <a:ext cx="1159161" cy="1036101"/>
          </a:xfrm>
          <a:prstGeom prst="rect">
            <a:avLst/>
          </a:prstGeom>
          <a:noFill/>
        </p:spPr>
        <p:txBody>
          <a:bodyPr rtlCol="0" anchor="ctr">
            <a:noAutofit/>
          </a:bodyPr>
          <a:lstStyle>
            <a:lvl1pPr algn="ctr">
              <a:defRPr lang="ru-RU"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Текст 28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4617226" y="3064120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1" i="0" cap="all" spc="300">
                <a:solidFill>
                  <a:schemeClr val="tx1"/>
                </a:solidFill>
                <a:latin typeface="+mj-lt"/>
                <a:ea typeface="+mn-ea"/>
                <a:cs typeface="Arial Black"/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ПОДЗАГОЛОВКА</a:t>
            </a:r>
            <a:endParaRPr/>
          </a:p>
        </p:txBody>
      </p:sp>
      <p:sp>
        <p:nvSpPr>
          <p:cNvPr id="24" name="Объект 2"/>
          <p:cNvSpPr>
            <a:spLocks noGrp="1"/>
          </p:cNvSpPr>
          <p:nvPr>
            <p:ph idx="12" hasCustomPrompt="1"/>
          </p:nvPr>
        </p:nvSpPr>
        <p:spPr bwMode="auto">
          <a:xfrm>
            <a:off x="4617226" y="4066126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1pPr>
            <a:lvl2pPr marL="800100" indent="-34290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2pPr>
            <a:lvl3pPr marL="12001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3pPr>
            <a:lvl4pPr marL="16573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4pPr>
            <a:lvl5pPr marL="21145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>
              <a:defRPr/>
            </a:pPr>
            <a:r>
              <a:rPr lang="ru-RU"/>
              <a:t>Щелкните, чтобы изменить стили образца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вал 3"/>
          <p:cNvSpPr/>
          <p:nvPr userDrawn="1"/>
        </p:nvSpPr>
        <p:spPr bwMode="auto"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5" name="Рисунок 13"/>
          <p:cNvSpPr>
            <a:spLocks noGrp="1"/>
          </p:cNvSpPr>
          <p:nvPr>
            <p:ph type="pic" sz="quarter" idx="31"/>
          </p:nvPr>
        </p:nvSpPr>
        <p:spPr bwMode="auto">
          <a:xfrm>
            <a:off x="8333421" y="2004710"/>
            <a:ext cx="1159161" cy="1036101"/>
          </a:xfrm>
          <a:prstGeom prst="rect">
            <a:avLst/>
          </a:prstGeom>
          <a:noFill/>
        </p:spPr>
        <p:txBody>
          <a:bodyPr rtlCol="0" anchor="ctr">
            <a:noAutofit/>
          </a:bodyPr>
          <a:lstStyle>
            <a:lvl1pPr algn="ctr">
              <a:defRPr lang="ru-RU" sz="16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Текст 28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8403008" y="3029583"/>
            <a:ext cx="2940864" cy="988902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2000" b="1" i="0" cap="all" spc="300">
                <a:solidFill>
                  <a:schemeClr val="tx1"/>
                </a:solidFill>
                <a:latin typeface="+mj-lt"/>
                <a:ea typeface="+mn-ea"/>
                <a:cs typeface="Arial Black"/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ПОДЗАГОЛОВКА</a:t>
            </a:r>
            <a:endParaRPr/>
          </a:p>
        </p:txBody>
      </p:sp>
      <p:sp>
        <p:nvSpPr>
          <p:cNvPr id="23" name="Объект 2"/>
          <p:cNvSpPr>
            <a:spLocks noGrp="1"/>
          </p:cNvSpPr>
          <p:nvPr>
            <p:ph idx="11" hasCustomPrompt="1"/>
          </p:nvPr>
        </p:nvSpPr>
        <p:spPr bwMode="auto">
          <a:xfrm>
            <a:off x="8398539" y="4031589"/>
            <a:ext cx="2944737" cy="2284667"/>
          </a:xfrm>
        </p:spPr>
        <p:txBody>
          <a:bodyPr t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1pPr>
            <a:lvl2pPr marL="800100" indent="-34290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2pPr>
            <a:lvl3pPr marL="12001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3pPr>
            <a:lvl4pPr marL="16573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4pPr>
            <a:lvl5pPr marL="2114550" indent="-285750">
              <a:lnSpc>
                <a:spcPct val="100000"/>
              </a:lnSpc>
              <a:buFont typeface="Arial"/>
              <a:buChar char="•"/>
              <a:defRPr lang="ru-RU" sz="1400" b="0" i="0">
                <a:latin typeface="Calibri"/>
                <a:cs typeface="Calibri"/>
              </a:defRPr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>
              <a:defRPr/>
            </a:pPr>
            <a:r>
              <a:rPr lang="ru-RU"/>
              <a:t>Щелкните, чтобы изменить стили образца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3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4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21"/>
          <p:cNvSpPr>
            <a:spLocks noGrp="1"/>
          </p:cNvSpPr>
          <p:nvPr>
            <p:ph type="title" hasCustomPrompt="1"/>
          </p:nvPr>
        </p:nvSpPr>
        <p:spPr bwMode="auto">
          <a:xfrm>
            <a:off x="847384" y="884982"/>
            <a:ext cx="5744335" cy="979203"/>
          </a:xfrm>
        </p:spPr>
        <p:txBody>
          <a:bodyPr lIns="0" tIns="0" rIns="0" bIns="0" rtlCol="0" anchor="t">
            <a:noAutofit/>
          </a:bodyPr>
          <a:lstStyle>
            <a:lvl1pPr>
              <a:defRPr lang="ru-RU" sz="3600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НАЖМИТЕ, ЧТОБЫ ИЗМЕНИТЬ ОБРАЗЕЦ ЗАГОЛОВКА</a:t>
            </a:r>
            <a:endParaRPr/>
          </a:p>
        </p:txBody>
      </p:sp>
      <p:sp>
        <p:nvSpPr>
          <p:cNvPr id="13" name="Текст 2"/>
          <p:cNvSpPr>
            <a:spLocks noGrp="1"/>
          </p:cNvSpPr>
          <p:nvPr>
            <p:ph type="body" idx="1"/>
          </p:nvPr>
        </p:nvSpPr>
        <p:spPr bwMode="auto">
          <a:xfrm>
            <a:off x="855915" y="2046038"/>
            <a:ext cx="4831207" cy="3568139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 bwMode="auto">
          <a:xfrm>
            <a:off x="7868966" y="1112838"/>
            <a:ext cx="3475649" cy="4975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/>
          <a:lstStyle>
            <a:lvl1pPr algn="ctr"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3"/>
          </p:nvPr>
        </p:nvSpPr>
        <p:spPr bwMode="auto"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89000"/>
            </a:schemeClr>
          </a:solidFill>
        </p:spPr>
        <p:txBody>
          <a:bodyPr rtlCol="0"/>
          <a:lstStyle>
            <a:lvl1pPr>
              <a:defRPr lang="ru-RU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4"/>
          </p:nvPr>
        </p:nvSpPr>
        <p:spPr bwMode="auto"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 rtlCol="0"/>
          <a:lstStyle>
            <a:lvl1pPr>
              <a:defRPr lang="ru-RU"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льшой пешеходный переход с одним человеком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Полилиния 12"/>
          <p:cNvSpPr/>
          <p:nvPr userDrawn="1"/>
        </p:nvSpPr>
        <p:spPr bwMode="auto"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 fill="norm" stroke="1" extrusionOk="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6736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907196" y="2188196"/>
            <a:ext cx="5985159" cy="1594507"/>
          </a:xfrm>
        </p:spPr>
        <p:txBody>
          <a:bodyPr lIns="0" tIns="0" rIns="0" bIns="0" rtlCol="0" anchor="b">
            <a:noAutofit/>
          </a:bodyPr>
          <a:lstStyle>
            <a:lvl1pPr>
              <a:defRPr lang="ru-RU" sz="3600" b="1" i="0">
                <a:solidFill>
                  <a:schemeClr val="bg1"/>
                </a:solidFill>
                <a:latin typeface="+mj-lt"/>
                <a:cs typeface="Arial Black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2"/>
          <p:cNvSpPr>
            <a:spLocks noGrp="1"/>
          </p:cNvSpPr>
          <p:nvPr>
            <p:ph type="body" idx="1"/>
          </p:nvPr>
        </p:nvSpPr>
        <p:spPr bwMode="auto">
          <a:xfrm>
            <a:off x="1907196" y="3790988"/>
            <a:ext cx="5444517" cy="1731889"/>
          </a:xfrm>
        </p:spPr>
        <p:txBody>
          <a:bodyPr lIns="0" tIns="0" rIns="0" bIns="0" rtlCol="0" anchor="t">
            <a:noAutofit/>
          </a:bodyPr>
          <a:lstStyle>
            <a:lvl1pPr marL="0" indent="0">
              <a:buNone/>
              <a:defRPr lang="ru-RU" sz="1800" b="0" i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 bwMode="auto"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6696222" y="654637"/>
            <a:ext cx="4834517" cy="2774361"/>
          </a:xfrm>
        </p:spPr>
        <p:txBody>
          <a:bodyPr lIns="0" tIns="0" rIns="0" bIns="0" rtlCol="0" anchor="b">
            <a:noAutofit/>
          </a:bodyPr>
          <a:lstStyle>
            <a:lvl1pPr>
              <a:defRPr lang="ru-RU" sz="3600" cap="all"/>
            </a:lvl1pPr>
          </a:lstStyle>
          <a:p>
            <a:pPr>
              <a:defRPr/>
            </a:pPr>
            <a:r>
              <a:rPr lang="ru-RU"/>
              <a:t>СТИЛЬ ОБРАЗЦА ЗАГОЛОВКА</a:t>
            </a:r>
            <a:endParaRPr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 bwMode="auto">
          <a:xfrm>
            <a:off x="1395412" y="653461"/>
            <a:ext cx="4597556" cy="5549900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 bwMode="auto">
          <a:xfrm>
            <a:off x="6696221" y="3429000"/>
            <a:ext cx="4834517" cy="2774361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000" cap="all"/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</a:lstStyle>
          <a:p>
            <a:pPr lvl="0">
              <a:defRPr/>
            </a:pPr>
            <a:r>
              <a:rPr lang="ru-RU"/>
              <a:t>ЩЕЛКНИТЕ, ЧТОБЫ ИЗМЕНИТЬ СТИЛИ ОБРАЗЦА ТЕКСТА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 hasCustomPrompt="1"/>
          </p:nvPr>
        </p:nvSpPr>
        <p:spPr bwMode="auto">
          <a:xfrm>
            <a:off x="847384" y="884981"/>
            <a:ext cx="10506416" cy="1128519"/>
          </a:xfrm>
        </p:spPr>
        <p:txBody>
          <a:bodyPr lIns="0" tIns="0" rIns="0" bIns="0" rtlCol="0" anchor="t">
            <a:noAutofit/>
          </a:bodyPr>
          <a:lstStyle>
            <a:lvl1pPr>
              <a:defRPr lang="ru-RU" sz="3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ЗАГОЛОВКА</a:t>
            </a:r>
            <a:endParaRPr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 bwMode="auto"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 fill="norm" stroke="1" extrusionOk="0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lang="ru-RU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978650" y="2087562"/>
            <a:ext cx="4375150" cy="389106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10" name="Овал 9"/>
          <p:cNvSpPr/>
          <p:nvPr userDrawn="1"/>
        </p:nvSpPr>
        <p:spPr bwMode="auto"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8921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с аксессуаром&#10;&#10;Описание создано автоматически"/>
          <p:cNvPicPr>
            <a:picLocks noChangeAspect="1"/>
          </p:cNvPicPr>
          <p:nvPr userDrawn="1"/>
        </p:nvPicPr>
        <p:blipFill>
          <a:blip r:embed="rId2">
            <a:grayscl/>
          </a:blip>
          <a:srcRect l="0" t="0" r="21974" b="1533"/>
          <a:stretch/>
        </p:blipFill>
        <p:spPr bwMode="auto"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 fill="norm" stroke="1" extrusionOk="0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Полилиния 13"/>
          <p:cNvSpPr/>
          <p:nvPr userDrawn="1"/>
        </p:nvSpPr>
        <p:spPr bwMode="auto"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 fill="norm" stroke="1" extrusionOk="0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8985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5413445" y="2043946"/>
            <a:ext cx="6034216" cy="1439604"/>
          </a:xfrm>
        </p:spPr>
        <p:txBody>
          <a:bodyPr lIns="0" tIns="0" rIns="0" bIns="0" rtlCol="0" anchor="b">
            <a:noAutofit/>
          </a:bodyPr>
          <a:lstStyle>
            <a:lvl1pPr>
              <a:defRPr lang="ru-RU" sz="3600" cap="all"/>
            </a:lvl1pPr>
          </a:lstStyle>
          <a:p>
            <a:pPr>
              <a:defRPr/>
            </a:pPr>
            <a:r>
              <a:rPr lang="ru-RU"/>
              <a:t>СТИЛЬ ОБРАЗЦА ЗАГОЛОВКА</a:t>
            </a:r>
            <a:endParaRPr/>
          </a:p>
        </p:txBody>
      </p:sp>
      <p:sp>
        <p:nvSpPr>
          <p:cNvPr id="12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5413445" y="3469262"/>
            <a:ext cx="6034216" cy="1085641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2000" cap="all" spc="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ЩЕЛКНИТЕ, ЧТОБЫ ИЗМЕНИТЬ СТИЛЬ ОБРАЗЦА ПОДЗАГОЛОВКА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Два типа объектов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 lang="ru-RU"/>
              <a:t>НАЖМИТЕ, ЧТОБЫ ИЗМЕНИТЬ ОБРАЗЕЦ ЗАГОЛОВКА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50168" y="1828800"/>
            <a:ext cx="10126362" cy="4351338"/>
          </a:xfrm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46879" y="884902"/>
            <a:ext cx="4567228" cy="1877976"/>
          </a:xfrm>
        </p:spPr>
        <p:txBody>
          <a:bodyPr lIns="0" tIns="0" rIns="0" bIns="0" rtlCol="0">
            <a:noAutofit/>
          </a:bodyPr>
          <a:lstStyle>
            <a:lvl1pPr>
              <a:defRPr lang="ru-RU" sz="3600"/>
            </a:lvl1pPr>
          </a:lstStyle>
          <a:p>
            <a:pPr>
              <a:defRPr/>
            </a:pPr>
            <a:r>
              <a:rPr lang="ru-RU"/>
              <a:t>ЩЕЛКНИТЕ, ЧТОБЫ ИЗМЕНИТЬ СТИЛЬ ОБРАЗЦА ЗАГОЛОВКА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5572125" y="409576"/>
            <a:ext cx="5789913" cy="6067424"/>
          </a:xfrm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Полилиния 5" descr="Мужчина смотрит на небоскребы"/>
          <p:cNvSpPr/>
          <p:nvPr userDrawn="1"/>
        </p:nvSpPr>
        <p:spPr bwMode="auto">
          <a:xfrm rot="2329651">
            <a:off x="-532604" y="2895950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 fill="norm" stroke="1" extrusionOk="0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>
            <a:blip r:embed="rId2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 userDrawn="1"/>
        </p:nvSpPr>
        <p:spPr bwMode="auto"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49880" y="1781357"/>
            <a:ext cx="5157787" cy="823912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lang="ru-RU" sz="2400" b="1">
                <a:latin typeface="Calibri"/>
                <a:cs typeface="Calibri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49880" y="2605269"/>
            <a:ext cx="5157787" cy="3684588"/>
          </a:xfrm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82292" y="1781357"/>
            <a:ext cx="5183188" cy="823912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lang="ru-RU" sz="2400" b="1">
                <a:latin typeface="Calibri"/>
                <a:cs typeface="Calibri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82292" y="2605269"/>
            <a:ext cx="5183188" cy="3684588"/>
          </a:xfrm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 userDrawn="1"/>
        </p:nvSpPr>
        <p:spPr bwMode="auto"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 fill="norm" stroke="1" extrusionOk="0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12" name="Рисунок 11" descr="Современный дом с кубическим дизайном"/>
          <p:cNvPicPr>
            <a:picLocks noChangeAspect="1"/>
          </p:cNvPicPr>
          <p:nvPr userDrawn="1"/>
        </p:nvPicPr>
        <p:blipFill>
          <a:blip r:embed="rId2"/>
          <a:srcRect l="0" t="0" r="0" b="23486"/>
          <a:stretch/>
        </p:blipFill>
        <p:spPr bwMode="auto"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228500" y="1155319"/>
            <a:ext cx="8244113" cy="970081"/>
          </a:xfrm>
        </p:spPr>
        <p:txBody>
          <a:bodyPr lIns="0" tIns="0" rIns="0" bIns="0" rtlCol="0" anchor="t">
            <a:noAutofit/>
          </a:bodyPr>
          <a:lstStyle>
            <a:lvl1pPr>
              <a:lnSpc>
                <a:spcPct val="100000"/>
              </a:lnSpc>
              <a:defRPr lang="ru-RU" sz="3000" b="0" i="0" spc="0">
                <a:latin typeface="Calibri"/>
                <a:cs typeface="Calibri"/>
              </a:defRPr>
            </a:lvl1pPr>
          </a:lstStyle>
          <a:p>
            <a:pPr>
              <a:defRPr/>
            </a:pPr>
            <a:r>
              <a:rPr lang="ru-RU"/>
              <a:t>СТИЛЬ ОБРАЗЦА ЗАГОЛОВКА</a:t>
            </a:r>
            <a:endParaRPr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1228500" y="2229358"/>
            <a:ext cx="7044643" cy="559184"/>
          </a:xfrm>
        </p:spPr>
        <p:txBody>
          <a:bodyPr lIns="0" tIns="0" rIns="0" bIns="0" rtlCol="0">
            <a:noAutofit/>
          </a:bodyPr>
          <a:lstStyle>
            <a:lvl1pPr marL="0" indent="0" algn="l">
              <a:buNone/>
              <a:defRPr lang="ru-RU" sz="1800" b="1" spc="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/>
            </a:pPr>
            <a:r>
              <a:rPr lang="ru-RU"/>
              <a:t>Щелкните здесь, чтобы изменить стиль образца подзаголовка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50168" y="876301"/>
            <a:ext cx="10122632" cy="652054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 lang="ru-RU"/>
              <a:t>НАЖМИТЕ, ЧТОБЫ ИЗМЕНИТЬ ОБРАЗЕЦ ЗАГОЛОВКА</a:t>
            </a:r>
            <a:endParaRPr/>
          </a:p>
        </p:txBody>
      </p:sp>
      <p:sp>
        <p:nvSpPr>
          <p:cNvPr id="6" name="Рисунок 23"/>
          <p:cNvSpPr>
            <a:spLocks noGrp="1"/>
          </p:cNvSpPr>
          <p:nvPr>
            <p:ph type="pic" sz="quarter" idx="13"/>
          </p:nvPr>
        </p:nvSpPr>
        <p:spPr bwMode="auto">
          <a:xfrm>
            <a:off x="850327" y="1747520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8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11" name="Текст 28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985524" y="5567730"/>
            <a:ext cx="1943836" cy="347661"/>
          </a:xfrm>
        </p:spPr>
        <p:txBody>
          <a:bodyPr vert="horz" lIns="0" tIns="0" rIns="0" bIns="0" rtlCol="0">
            <a:noAutofit/>
          </a:bodyPr>
          <a:lstStyle>
            <a:lvl1pPr>
              <a:defRPr lang="ru-RU" sz="1200" spc="2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5" name="Рисунок 23"/>
          <p:cNvSpPr>
            <a:spLocks noGrp="1"/>
          </p:cNvSpPr>
          <p:nvPr>
            <p:ph type="pic" sz="quarter" idx="26"/>
          </p:nvPr>
        </p:nvSpPr>
        <p:spPr bwMode="auto">
          <a:xfrm>
            <a:off x="348996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8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28" name="Текст 28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631421" y="5584541"/>
            <a:ext cx="1943836" cy="347661"/>
          </a:xfrm>
        </p:spPr>
        <p:txBody>
          <a:bodyPr vert="horz" lIns="0" tIns="0" rIns="0" bIns="0" rtlCol="0">
            <a:noAutofit/>
          </a:bodyPr>
          <a:lstStyle>
            <a:lvl1pPr>
              <a:defRPr lang="ru-RU" sz="1200" spc="2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6" name="Рисунок 23"/>
          <p:cNvSpPr>
            <a:spLocks noGrp="1"/>
          </p:cNvSpPr>
          <p:nvPr>
            <p:ph type="pic" sz="quarter" idx="27"/>
          </p:nvPr>
        </p:nvSpPr>
        <p:spPr bwMode="auto">
          <a:xfrm>
            <a:off x="6139567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8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4" name="Текст 28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260967" y="5584541"/>
            <a:ext cx="1943836" cy="347661"/>
          </a:xfrm>
        </p:spPr>
        <p:txBody>
          <a:bodyPr vert="horz" lIns="0" tIns="0" rIns="0" bIns="0" rtlCol="0">
            <a:noAutofit/>
          </a:bodyPr>
          <a:lstStyle>
            <a:lvl1pPr>
              <a:defRPr lang="ru-RU" sz="1200" spc="2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4" name="Рисунок 23"/>
          <p:cNvSpPr>
            <a:spLocks noGrp="1"/>
          </p:cNvSpPr>
          <p:nvPr>
            <p:ph type="pic" sz="quarter" idx="25"/>
          </p:nvPr>
        </p:nvSpPr>
        <p:spPr bwMode="auto">
          <a:xfrm>
            <a:off x="8755158" y="1758108"/>
            <a:ext cx="2226360" cy="2940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 fill="norm" stroke="1" extrusionOk="0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</p:spPr>
        <p:txBody>
          <a:bodyPr wrap="square" lIns="118872" tIns="36576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ru-RU" sz="1800" b="1" i="0" spc="2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>
              <a:defRPr/>
            </a:pPr>
            <a:r>
              <a:rPr lang="ru-RU"/>
              <a:t>Имя</a:t>
            </a:r>
            <a:endParaRPr/>
          </a:p>
        </p:txBody>
      </p:sp>
      <p:sp>
        <p:nvSpPr>
          <p:cNvPr id="36" name="Текст 28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8890513" y="5584541"/>
            <a:ext cx="1943836" cy="347661"/>
          </a:xfrm>
        </p:spPr>
        <p:txBody>
          <a:bodyPr vert="horz" lIns="0" tIns="0" rIns="0" bIns="0" rtlCol="0">
            <a:noAutofit/>
          </a:bodyPr>
          <a:lstStyle>
            <a:lvl1pPr>
              <a:defRPr lang="ru-RU" sz="1200" spc="2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7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8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 bwMode="auto">
          <a:xfrm rot="5400000" flipH="1" flipV="1">
            <a:off x="8570975" y="3236976"/>
            <a:ext cx="6858000" cy="38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 rot="16199999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lang="ru-RU" sz="1200" b="1" cap="all" spc="3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ru-RU"/>
            </a:defPPr>
          </a:lstStyle>
          <a:p>
            <a:pPr lvl="0">
              <a:defRPr/>
            </a:pPr>
            <a:r>
              <a:rPr lang="ru-RU"/>
              <a:t>ЩЕЛКНИТЕ, ЧТОБЫ ИЗМЕНИТЬ СТИЛИ ТЕКСТА ОБРАЗЦА СЛАЙДА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 rot="16199999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1" hdr="0" sldNum="1"/>
  <p:txStyles>
    <p:titleStyle>
      <a:lvl1pPr algn="l" defTabSz="914400">
        <a:lnSpc>
          <a:spcPct val="90000"/>
        </a:lnSpc>
        <a:spcBef>
          <a:spcPts val="0"/>
        </a:spcBef>
        <a:buNone/>
        <a:defRPr lang="ru-RU" sz="4000" b="1" i="0" cap="all" spc="600">
          <a:solidFill>
            <a:schemeClr val="tx1"/>
          </a:solidFill>
          <a:latin typeface="+mj-lt"/>
          <a:ea typeface="+mj-ea"/>
          <a:cs typeface="Arial Black"/>
        </a:defRPr>
      </a:lvl1pPr>
    </p:titleStyle>
    <p:bodyStyle>
      <a:lvl1pPr marL="0" indent="0" algn="l" defTabSz="914400">
        <a:lnSpc>
          <a:spcPct val="150000"/>
        </a:lnSpc>
        <a:spcBef>
          <a:spcPts val="1000"/>
        </a:spcBef>
        <a:buFontTx/>
        <a:buNone/>
        <a:defRPr lang="ru-RU" sz="2400" b="0" i="0">
          <a:solidFill>
            <a:schemeClr val="tx1"/>
          </a:solidFill>
          <a:latin typeface="Calibri"/>
          <a:ea typeface="+mn-ea"/>
          <a:cs typeface="Calibri"/>
        </a:defRPr>
      </a:lvl1pPr>
      <a:lvl2pPr marL="457200" indent="0" algn="l" defTabSz="914400">
        <a:lnSpc>
          <a:spcPct val="150000"/>
        </a:lnSpc>
        <a:spcBef>
          <a:spcPts val="500"/>
        </a:spcBef>
        <a:buFontTx/>
        <a:buNone/>
        <a:defRPr lang="ru-RU" sz="2200" b="0" i="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0" algn="l" defTabSz="914400">
        <a:lnSpc>
          <a:spcPct val="150000"/>
        </a:lnSpc>
        <a:spcBef>
          <a:spcPts val="500"/>
        </a:spcBef>
        <a:buFontTx/>
        <a:buNone/>
        <a:defRPr lang="ru-RU" sz="2000" b="0" i="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0" algn="l" defTabSz="914400">
        <a:lnSpc>
          <a:spcPct val="150000"/>
        </a:lnSpc>
        <a:spcBef>
          <a:spcPts val="500"/>
        </a:spcBef>
        <a:buFontTx/>
        <a:buNone/>
        <a:defRPr lang="ru-RU" sz="1800" b="0" i="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0" algn="l" defTabSz="914400">
        <a:lnSpc>
          <a:spcPct val="150000"/>
        </a:lnSpc>
        <a:spcBef>
          <a:spcPts val="500"/>
        </a:spcBef>
        <a:buFontTx/>
        <a:buNone/>
        <a:defRPr lang="ru-RU" sz="1800" b="0" i="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lang="ru-RU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 flipH="0" flipV="0">
            <a:off x="816767" y="1313283"/>
            <a:ext cx="10503207" cy="4605162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Мир в эпоху раннего и высокого средневековья. Первые государства на территории Беларуси</a:t>
            </a:r>
            <a:endParaRPr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 bwMode="auto">
          <a:xfrm flipH="0" flipV="0">
            <a:off x="816768" y="633753"/>
            <a:ext cx="7118595" cy="578324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 b="1"/>
              <a:t>УРОК ОБОБЩЕНИЯ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1374272" name="Нижний колонтитул 1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85650630" name="Номер слайда 4"/>
          <p:cNvSpPr>
            <a:spLocks noGrp="1"/>
          </p:cNvSpPr>
          <p:nvPr>
            <p:ph type="sldNum" sz="quarter" idx="13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FA34358A-FCFE-87C0-766F-53A3415D5066}" type="slidenum">
              <a:rPr lang="ru-RU"/>
              <a:t/>
            </a:fld>
            <a:endParaRPr lang="ru-RU"/>
          </a:p>
        </p:txBody>
      </p:sp>
      <p:sp>
        <p:nvSpPr>
          <p:cNvPr id="810387721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850167" y="342159"/>
            <a:ext cx="10122631" cy="786043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/>
              <a:t>Дома Заполните таблицу</a:t>
            </a:r>
            <a:endParaRPr/>
          </a:p>
        </p:txBody>
      </p:sp>
      <p:sp>
        <p:nvSpPr>
          <p:cNvPr id="1791979970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850167" y="1128203"/>
            <a:ext cx="10126361" cy="5051934"/>
          </a:xfrm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121608145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02650" y="992249"/>
            <a:ext cx="11017666" cy="5416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7400589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3792451" y="342159"/>
            <a:ext cx="8202596" cy="3178726"/>
          </a:xfrm>
        </p:spPr>
        <p:txBody>
          <a:bodyPr lIns="0" tIns="0" rIns="0" bIns="0" rtlCol="0" anchor="b">
            <a:noAutofit/>
          </a:bodyPr>
          <a:lstStyle>
            <a:lvl1pPr>
              <a:defRPr lang="ru-RU" sz="3600" cap="all"/>
            </a:lvl1pPr>
          </a:lstStyle>
          <a:p>
            <a:pPr>
              <a:defRPr/>
            </a:pPr>
            <a:r>
              <a:rPr sz="3600">
                <a:latin typeface="Arial"/>
                <a:cs typeface="Arial"/>
              </a:rPr>
              <a:t>Распределим класс на три группы: </a:t>
            </a:r>
            <a:br>
              <a:rPr sz="3600">
                <a:latin typeface="Arial"/>
                <a:cs typeface="Arial"/>
              </a:rPr>
            </a:br>
            <a:r>
              <a:rPr sz="3600">
                <a:latin typeface="Arial"/>
                <a:cs typeface="Arial"/>
              </a:rPr>
              <a:t>политическое развитие</a:t>
            </a:r>
            <a:br>
              <a:rPr sz="3600">
                <a:latin typeface="Arial"/>
                <a:cs typeface="Arial"/>
              </a:rPr>
            </a:br>
            <a:r>
              <a:rPr sz="3600">
                <a:latin typeface="Arial"/>
                <a:cs typeface="Arial"/>
              </a:rPr>
              <a:t>экономическое развитие</a:t>
            </a:r>
            <a:br>
              <a:rPr sz="3600">
                <a:latin typeface="Arial"/>
                <a:cs typeface="Arial"/>
              </a:rPr>
            </a:br>
            <a:r>
              <a:rPr sz="3600">
                <a:latin typeface="Arial"/>
                <a:cs typeface="Arial"/>
              </a:rPr>
              <a:t>культурное развитие</a:t>
            </a:r>
            <a:endParaRPr sz="4800"/>
          </a:p>
        </p:txBody>
      </p:sp>
      <p:sp>
        <p:nvSpPr>
          <p:cNvPr id="1815678429" name="Рисунок 4"/>
          <p:cNvSpPr>
            <a:spLocks noGrp="1"/>
          </p:cNvSpPr>
          <p:nvPr>
            <p:ph type="pic" sz="quarter" idx="10"/>
          </p:nvPr>
        </p:nvSpPr>
        <p:spPr bwMode="auto">
          <a:xfrm flipH="0" flipV="0">
            <a:off x="359683" y="745936"/>
            <a:ext cx="2905655" cy="5549899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/>
          </a:p>
        </p:txBody>
      </p:sp>
      <p:sp>
        <p:nvSpPr>
          <p:cNvPr id="2036143674" name="Объект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3792451" y="4984441"/>
            <a:ext cx="7738286" cy="1218918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000" cap="all"/>
            </a:lvl1pPr>
            <a:lvl2pPr marL="457200" indent="0">
              <a:buNone/>
              <a:defRPr lang="ru-RU"/>
            </a:lvl2pPr>
            <a:lvl3pPr marL="914400" indent="0">
              <a:buNone/>
              <a:defRPr lang="ru-RU"/>
            </a:lvl3pPr>
            <a:lvl4pPr marL="1371600" indent="0">
              <a:buNone/>
              <a:defRPr lang="ru-RU"/>
            </a:lvl4pPr>
            <a:lvl5pPr marL="1828800" indent="0">
              <a:buNone/>
              <a:defRPr lang="ru-RU"/>
            </a:lvl5pPr>
          </a:lstStyle>
          <a:p>
            <a:pPr>
              <a:defRPr/>
            </a:pPr>
            <a:r>
              <a:rPr sz="2800">
                <a:solidFill>
                  <a:schemeClr val="tx1"/>
                </a:solidFill>
              </a:rPr>
              <a:t>Каждая группа выбирает слова из предложенного списка по своей тематике</a:t>
            </a:r>
            <a:endParaRPr sz="2800">
              <a:solidFill>
                <a:schemeClr val="tx1"/>
              </a:solidFill>
            </a:endParaRPr>
          </a:p>
        </p:txBody>
      </p:sp>
      <p:pic>
        <p:nvPicPr>
          <p:cNvPr id="118134974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48632" y="1026480"/>
            <a:ext cx="2576270" cy="4409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765708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259878" y="268179"/>
            <a:ext cx="11448495" cy="6371577"/>
          </a:xfrm>
          <a:prstGeom prst="rect">
            <a:avLst/>
          </a:prstGeom>
          <a:blipFill>
            <a:blip r:embed="rId2">
              <a:alphaModFix amt="57999"/>
            </a:blip>
            <a:stretch/>
          </a:blipFill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341068858" name="Нижний колонтитул 1"/>
          <p:cNvSpPr>
            <a:spLocks noGrp="1"/>
          </p:cNvSpPr>
          <p:nvPr>
            <p:ph type="ftr" sz="quarter" idx="10"/>
          </p:nvPr>
        </p:nvSpPr>
        <p:spPr bwMode="auto">
          <a:prstGeom prst="rect">
            <a:avLst/>
          </a:prstGeom>
          <a:noFill/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работа с понятиями темы</a:t>
            </a:r>
            <a:endParaRPr/>
          </a:p>
        </p:txBody>
      </p:sp>
      <p:sp>
        <p:nvSpPr>
          <p:cNvPr id="2076096142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33DC6D0A-C5A2-A328-6523-F194F3FCE94D}" type="slidenum">
              <a:rPr lang="ru-RU"/>
              <a:t/>
            </a:fld>
            <a:endParaRPr lang="ru-RU"/>
          </a:p>
        </p:txBody>
      </p:sp>
      <p:sp>
        <p:nvSpPr>
          <p:cNvPr id="1105037238" name=""/>
          <p:cNvSpPr txBox="1"/>
          <p:nvPr/>
        </p:nvSpPr>
        <p:spPr bwMode="auto">
          <a:xfrm flipH="0" flipV="0">
            <a:off x="574295" y="388397"/>
            <a:ext cx="2984774" cy="61874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/>
              <a:t>Варварские королевства</a:t>
            </a:r>
            <a:endParaRPr sz="2000" b="1"/>
          </a:p>
          <a:p>
            <a:pPr>
              <a:defRPr/>
            </a:pPr>
            <a:r>
              <a:rPr sz="2000" b="1"/>
              <a:t>натуральное хозяйство</a:t>
            </a:r>
            <a:endParaRPr sz="2000" b="1"/>
          </a:p>
          <a:p>
            <a:pPr>
              <a:defRPr/>
            </a:pPr>
            <a:r>
              <a:rPr sz="2000" b="1"/>
              <a:t>гильдия</a:t>
            </a:r>
            <a:endParaRPr sz="2000" b="1"/>
          </a:p>
          <a:p>
            <a:pPr>
              <a:defRPr/>
            </a:pPr>
            <a:r>
              <a:rPr sz="2000" b="1"/>
              <a:t>сословие</a:t>
            </a:r>
            <a:endParaRPr sz="2000" b="1"/>
          </a:p>
          <a:p>
            <a:pPr>
              <a:defRPr/>
            </a:pPr>
            <a:r>
              <a:rPr sz="2000" b="1"/>
              <a:t>Салическая правда</a:t>
            </a:r>
            <a:endParaRPr sz="2000" b="1"/>
          </a:p>
          <a:p>
            <a:pPr>
              <a:defRPr/>
            </a:pPr>
            <a:r>
              <a:rPr sz="2000" b="1"/>
              <a:t>реконкиста</a:t>
            </a:r>
            <a:endParaRPr sz="2000" b="1"/>
          </a:p>
          <a:p>
            <a:pPr>
              <a:defRPr/>
            </a:pPr>
            <a:r>
              <a:rPr sz="2000" b="1"/>
              <a:t>князь</a:t>
            </a:r>
            <a:endParaRPr sz="2000" b="1"/>
          </a:p>
          <a:p>
            <a:pPr>
              <a:defRPr/>
            </a:pPr>
            <a:r>
              <a:rPr sz="2000" b="1"/>
              <a:t>фреска</a:t>
            </a:r>
            <a:endParaRPr sz="2000" b="1"/>
          </a:p>
          <a:p>
            <a:pPr>
              <a:defRPr/>
            </a:pPr>
            <a:r>
              <a:rPr sz="2000" b="1"/>
              <a:t>феодальная раздробленность</a:t>
            </a:r>
            <a:endParaRPr sz="2000" b="1"/>
          </a:p>
          <a:p>
            <a:pPr>
              <a:defRPr/>
            </a:pPr>
            <a:r>
              <a:rPr sz="2000" b="1"/>
              <a:t>феодализм</a:t>
            </a:r>
            <a:endParaRPr sz="2000" b="1"/>
          </a:p>
          <a:p>
            <a:pPr>
              <a:defRPr/>
            </a:pPr>
            <a:r>
              <a:rPr sz="2000" b="1"/>
              <a:t>христианство</a:t>
            </a:r>
            <a:endParaRPr sz="2000" b="1"/>
          </a:p>
          <a:p>
            <a:pPr>
              <a:defRPr/>
            </a:pPr>
            <a:r>
              <a:rPr sz="2000" b="1"/>
              <a:t>вервь</a:t>
            </a:r>
            <a:endParaRPr sz="2000" b="1"/>
          </a:p>
          <a:p>
            <a:pPr>
              <a:defRPr/>
            </a:pPr>
            <a:r>
              <a:rPr sz="2000" b="1"/>
              <a:t>Кирилл и Мефодий</a:t>
            </a:r>
            <a:endParaRPr sz="2000" b="1"/>
          </a:p>
          <a:p>
            <a:pPr>
              <a:defRPr/>
            </a:pPr>
            <a:r>
              <a:rPr sz="2000" b="1"/>
              <a:t>Бенефиций</a:t>
            </a:r>
            <a:endParaRPr sz="2000" b="1"/>
          </a:p>
          <a:p>
            <a:pPr>
              <a:defRPr/>
            </a:pPr>
            <a:r>
              <a:rPr sz="2000" b="1"/>
              <a:t>вассал</a:t>
            </a:r>
            <a:endParaRPr sz="2000" b="1"/>
          </a:p>
          <a:p>
            <a:pPr>
              <a:defRPr/>
            </a:pPr>
            <a:r>
              <a:rPr sz="2000" b="1"/>
              <a:t>посадник</a:t>
            </a:r>
            <a:endParaRPr sz="2000" b="1"/>
          </a:p>
          <a:p>
            <a:pPr>
              <a:defRPr/>
            </a:pPr>
            <a:r>
              <a:rPr sz="2000" b="1"/>
              <a:t>язычество</a:t>
            </a:r>
            <a:endParaRPr sz="2000" b="1"/>
          </a:p>
        </p:txBody>
      </p:sp>
      <p:sp>
        <p:nvSpPr>
          <p:cNvPr id="369242493" name=""/>
          <p:cNvSpPr txBox="1"/>
          <p:nvPr/>
        </p:nvSpPr>
        <p:spPr bwMode="auto">
          <a:xfrm flipH="0" flipV="0">
            <a:off x="4559999" y="314417"/>
            <a:ext cx="4161623" cy="6461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200" b="1"/>
              <a:t>халифат</a:t>
            </a:r>
            <a:endParaRPr sz="2200" b="1"/>
          </a:p>
          <a:p>
            <a:pPr>
              <a:defRPr/>
            </a:pPr>
            <a:r>
              <a:rPr sz="2200" b="1"/>
              <a:t>ордынское иго</a:t>
            </a:r>
            <a:endParaRPr sz="2200" b="1"/>
          </a:p>
          <a:p>
            <a:pPr>
              <a:defRPr/>
            </a:pPr>
            <a:r>
              <a:rPr sz="2200" b="1"/>
              <a:t>летопись</a:t>
            </a:r>
            <a:endParaRPr sz="2200" b="1"/>
          </a:p>
          <a:p>
            <a:pPr>
              <a:defRPr/>
            </a:pPr>
            <a:r>
              <a:rPr sz="2200" b="1"/>
              <a:t>славянизация балтов</a:t>
            </a:r>
            <a:endParaRPr sz="2200" b="1"/>
          </a:p>
          <a:p>
            <a:pPr>
              <a:defRPr/>
            </a:pPr>
            <a:r>
              <a:rPr sz="2200" b="1"/>
              <a:t>Мухаммед</a:t>
            </a:r>
            <a:endParaRPr sz="2200" b="1"/>
          </a:p>
          <a:p>
            <a:pPr>
              <a:defRPr/>
            </a:pPr>
            <a:r>
              <a:rPr sz="2200" b="1"/>
              <a:t>теократия</a:t>
            </a:r>
            <a:endParaRPr sz="2200" b="1"/>
          </a:p>
          <a:p>
            <a:pPr>
              <a:defRPr/>
            </a:pPr>
            <a:r>
              <a:rPr sz="2200" b="1"/>
              <a:t>берестяная грамота</a:t>
            </a:r>
            <a:endParaRPr sz="2200" b="1"/>
          </a:p>
          <a:p>
            <a:pPr>
              <a:defRPr/>
            </a:pPr>
            <a:r>
              <a:rPr sz="2200" b="1"/>
              <a:t>Туровское Евангелие</a:t>
            </a:r>
            <a:endParaRPr sz="2200" b="1"/>
          </a:p>
          <a:p>
            <a:pPr>
              <a:defRPr/>
            </a:pPr>
            <a:r>
              <a:rPr sz="2200" b="1"/>
              <a:t>гродненская архитектурная школа</a:t>
            </a:r>
            <a:endParaRPr sz="2200" b="1"/>
          </a:p>
          <a:p>
            <a:pPr>
              <a:defRPr/>
            </a:pPr>
            <a:r>
              <a:rPr sz="2200" b="1"/>
              <a:t>«Канон»Авиценны</a:t>
            </a:r>
            <a:endParaRPr sz="2200" b="1"/>
          </a:p>
          <a:p>
            <a:pPr>
              <a:defRPr/>
            </a:pPr>
            <a:r>
              <a:rPr sz="2200" b="1"/>
              <a:t>крестовые походы</a:t>
            </a:r>
            <a:endParaRPr sz="2200" b="1"/>
          </a:p>
          <a:p>
            <a:pPr>
              <a:defRPr/>
            </a:pPr>
            <a:r>
              <a:rPr sz="2200" b="1"/>
              <a:t>синтоизм</a:t>
            </a:r>
            <a:endParaRPr sz="2200" b="1"/>
          </a:p>
          <a:p>
            <a:pPr>
              <a:defRPr/>
            </a:pPr>
            <a:r>
              <a:rPr sz="2200" b="1"/>
              <a:t>ислам</a:t>
            </a:r>
            <a:endParaRPr sz="2200" b="1"/>
          </a:p>
          <a:p>
            <a:pPr>
              <a:defRPr/>
            </a:pPr>
            <a:r>
              <a:rPr sz="2200" b="1"/>
              <a:t>Каролингское Возрождение</a:t>
            </a:r>
            <a:endParaRPr sz="2200" b="1"/>
          </a:p>
          <a:p>
            <a:pPr>
              <a:defRPr/>
            </a:pPr>
            <a:r>
              <a:rPr sz="2200" b="1"/>
              <a:t>даосизм университет</a:t>
            </a:r>
            <a:endParaRPr sz="2200" b="1"/>
          </a:p>
          <a:p>
            <a:pPr>
              <a:defRPr/>
            </a:pPr>
            <a:r>
              <a:rPr sz="2200" b="1"/>
              <a:t>госпитальеры</a:t>
            </a:r>
            <a:endParaRPr sz="2200" b="1"/>
          </a:p>
          <a:p>
            <a:pPr>
              <a:defRPr/>
            </a:pPr>
            <a:r>
              <a:rPr sz="2200" b="1"/>
              <a:t>Любеческий съезд</a:t>
            </a:r>
            <a:endParaRPr sz="2200" b="1"/>
          </a:p>
          <a:p>
            <a:pPr>
              <a:defRPr/>
            </a:pPr>
            <a:endParaRPr sz="2200" b="1"/>
          </a:p>
        </p:txBody>
      </p:sp>
      <p:sp>
        <p:nvSpPr>
          <p:cNvPr id="573784043" name=""/>
          <p:cNvSpPr txBox="1"/>
          <p:nvPr/>
        </p:nvSpPr>
        <p:spPr bwMode="auto">
          <a:xfrm flipH="0" flipV="0">
            <a:off x="9183786" y="887766"/>
            <a:ext cx="2369898" cy="30785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 b="1" i="1"/>
              <a:t>Почему одни и те же понятия оказались сразу у нескольких групп?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0429999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20903B4F-1D9B-994F-5883-B54B7C03CCC2}" type="slidenum">
              <a:rPr lang="ru-RU"/>
              <a:t/>
            </a:fld>
            <a:endParaRPr lang="ru-RU"/>
          </a:p>
        </p:txBody>
      </p:sp>
      <p:sp>
        <p:nvSpPr>
          <p:cNvPr id="832784289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426334" y="1951237"/>
            <a:ext cx="5215631" cy="43386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>
              <a:defRPr/>
            </a:pPr>
            <a:r>
              <a:rPr sz="2800"/>
              <a:t>ФЕОДАЛ, ГОРОД, ДАНЬ, ЛЕС, МОНГОЛЫ, ЕПАРХИЯ, ЯЗЫЧЕСТВО, ИНДОЕВРОПЕЙЦЫ, ЕВАНГЕЛИЕ, ВЕЛИКАЯ СЛАВЯНСКАЯ МИГРАЦИЯ</a:t>
            </a:r>
            <a:endParaRPr sz="2800"/>
          </a:p>
        </p:txBody>
      </p:sp>
      <p:sp>
        <p:nvSpPr>
          <p:cNvPr id="1455622952" name="Объект 5"/>
          <p:cNvSpPr>
            <a:spLocks noGrp="1"/>
          </p:cNvSpPr>
          <p:nvPr>
            <p:ph sz="quarter" idx="4"/>
          </p:nvPr>
        </p:nvSpPr>
        <p:spPr bwMode="auto">
          <a:xfrm flipH="0" flipV="0">
            <a:off x="6007666" y="1951237"/>
            <a:ext cx="5201337" cy="43386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>
              <a:defRPr/>
            </a:pPr>
            <a:r>
              <a:rPr sz="2800"/>
              <a:t>ЕПИСКОП, СЛАВЯНЕ, ДЕТИНЕЦ, ИДОЛ, ХРИСТИАНСТВО, ПОДСЕЧНО-ОГНЕВОЕ ЗЕМЛЕДЕЛИЕ, ИГО, СЛАВЯНИЗАЦИЯ БАЛТОВ, КНЯЗЬ, ЗАВИСИМЫЙ КРЕСТЬЯНИН</a:t>
            </a:r>
            <a:endParaRPr sz="2800"/>
          </a:p>
        </p:txBody>
      </p:sp>
      <p:sp>
        <p:nvSpPr>
          <p:cNvPr id="565300530" name="Заголовок 1"/>
          <p:cNvSpPr>
            <a:spLocks noGrp="1"/>
          </p:cNvSpPr>
          <p:nvPr>
            <p:ph type="title" hasCustomPrompt="1"/>
          </p:nvPr>
        </p:nvSpPr>
        <p:spPr bwMode="auto">
          <a:xfrm flipH="0" flipV="0">
            <a:off x="259878" y="249684"/>
            <a:ext cx="11328276" cy="1278670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 b="1">
                <a:latin typeface="Calibri"/>
                <a:cs typeface="Calibri"/>
              </a:rPr>
              <a:t>Установите пары между понятиями, чтобы</a:t>
            </a:r>
            <a:r>
              <a:rPr b="1">
                <a:latin typeface="Calibri"/>
                <a:cs typeface="Calibri"/>
              </a:rPr>
              <a:t> между ними существовала логическая связь. Объясните </a:t>
            </a:r>
            <a:endParaRPr b="0">
              <a:latin typeface="Calibri"/>
              <a:cs typeface="Calibri"/>
            </a:endParaRPr>
          </a:p>
        </p:txBody>
      </p:sp>
      <p:sp>
        <p:nvSpPr>
          <p:cNvPr id="534608590" name=""/>
          <p:cNvSpPr/>
          <p:nvPr/>
        </p:nvSpPr>
        <p:spPr bwMode="auto">
          <a:xfrm flipH="0" flipV="0">
            <a:off x="1961431" y="5012184"/>
            <a:ext cx="9247572" cy="1701553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7399004" y="0"/>
            <a:ext cx="4697766" cy="982008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 sz="2800"/>
              <a:t>РАБОТА С ТЕКСТОМ</a:t>
            </a:r>
            <a:endParaRPr sz="2800"/>
          </a:p>
        </p:txBody>
      </p:sp>
      <p:sp>
        <p:nvSpPr>
          <p:cNvPr id="2023774669" name="Рисунок 4"/>
          <p:cNvSpPr>
            <a:spLocks noGrp="1"/>
          </p:cNvSpPr>
          <p:nvPr>
            <p:ph type="pic" sz="quarter" idx="10"/>
          </p:nvPr>
        </p:nvSpPr>
        <p:spPr bwMode="auto">
          <a:xfrm>
            <a:off x="1395411" y="653460"/>
            <a:ext cx="4597555" cy="5549899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/>
          </a:p>
        </p:txBody>
      </p:sp>
      <p:sp>
        <p:nvSpPr>
          <p:cNvPr id="21" name="Объект 20"/>
          <p:cNvSpPr>
            <a:spLocks noGrp="1"/>
          </p:cNvSpPr>
          <p:nvPr>
            <p:ph idx="1"/>
          </p:nvPr>
        </p:nvSpPr>
        <p:spPr bwMode="auto">
          <a:xfrm flipH="0" flipV="0">
            <a:off x="6733179" y="1042659"/>
            <a:ext cx="5141650" cy="5467632"/>
          </a:xfrm>
        </p:spPr>
        <p:txBody>
          <a:bodyPr rtlCol="0"/>
          <a:lstStyle>
            <a:defPPr>
              <a:defRPr lang="ru-RU"/>
            </a:defPPr>
          </a:lstStyle>
          <a:p>
            <a:pPr algn="l">
              <a:defRPr/>
            </a:pPr>
            <a:r>
              <a:rPr sz="2200" spc="226"/>
              <a:t>рАССМОТРИТЕ ИЛЛЮСТРАЦИИ, ПРОЧИТАЙТЕ КРАТКИЕ СВЕДЕНИЯ ОБ АРХИТЕКТУРНЫХ ОБЪЕКТАХ, ПОСТРОЕННЫХ  В рАННЕМ И вЫСОКОМ СРЕДНЕВЕКОВЬЕ. сОСТАВЬТЕ СРАВНИТЕЛЬНУЮ ТАБЛИЦУ ПО САМОСТОЯТЕЛЬНО ОПРЕДЕЛЕННЫМ КРИТЕРИЯМ. сДЕЛАЙТЕ ВЫВОД О ЗНАЧИМОСТИ ПРЕДСТАВЛЕННЫХ ХРАМОВ.</a:t>
            </a:r>
            <a:endParaRPr sz="2200" spc="226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 flipH="0" flipV="0">
            <a:off x="182065" y="120218"/>
            <a:ext cx="1807108" cy="1854808"/>
          </a:xfrm>
          <a:prstGeom prst="rect">
            <a:avLst/>
          </a:prstGeom>
          <a:solidFill>
            <a:srgbClr val="4A5EE6">
              <a:alpha val="87843"/>
            </a:srgb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867072" y="2918445"/>
            <a:ext cx="251791" cy="2071501"/>
          </a:xfrm>
          <a:prstGeom prst="rect">
            <a:avLst/>
          </a:prstGeom>
          <a:solidFill>
            <a:srgbClr val="4A5EE6">
              <a:alpha val="76078"/>
            </a:srgb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>
              <a:defRPr/>
            </a:pPr>
            <a:endParaRPr lang="ru-RU">
              <a:solidFill>
                <a:schemeClr val="accent1"/>
              </a:solidFill>
            </a:endParaRPr>
          </a:p>
        </p:txBody>
      </p:sp>
      <p:pic>
        <p:nvPicPr>
          <p:cNvPr id="178061407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479295" y="0"/>
            <a:ext cx="4183579" cy="2700291"/>
          </a:xfrm>
          <a:prstGeom prst="rect">
            <a:avLst/>
          </a:prstGeom>
        </p:spPr>
      </p:pic>
      <p:pic>
        <p:nvPicPr>
          <p:cNvPr id="149514051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82065" y="2280407"/>
            <a:ext cx="3910139" cy="2626310"/>
          </a:xfrm>
          <a:prstGeom prst="rect">
            <a:avLst/>
          </a:prstGeom>
        </p:spPr>
      </p:pic>
      <p:pic>
        <p:nvPicPr>
          <p:cNvPr id="72621212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875995" y="4559053"/>
            <a:ext cx="3693403" cy="2286831"/>
          </a:xfrm>
          <a:prstGeom prst="rect">
            <a:avLst/>
          </a:prstGeom>
        </p:spPr>
      </p:pic>
      <p:sp>
        <p:nvSpPr>
          <p:cNvPr id="821274757" name=""/>
          <p:cNvSpPr txBox="1"/>
          <p:nvPr/>
        </p:nvSpPr>
        <p:spPr bwMode="auto">
          <a:xfrm flipH="0" flipV="0">
            <a:off x="241383" y="305169"/>
            <a:ext cx="1646751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600" b="1"/>
              <a:t>С. 214</a:t>
            </a:r>
            <a:endParaRPr sz="36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 flipH="0" flipV="0">
            <a:off x="176650" y="379150"/>
            <a:ext cx="4522062" cy="823033"/>
          </a:xfrm>
        </p:spPr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 sz="3000">
                <a:solidFill>
                  <a:schemeClr val="bg1"/>
                </a:solidFill>
              </a:rPr>
              <a:t>АНАЛИЗИРУЕМ</a:t>
            </a:r>
            <a:endParaRPr/>
          </a:p>
        </p:txBody>
      </p:sp>
      <p:pic>
        <p:nvPicPr>
          <p:cNvPr id="15" name="Рисунок 14" descr="Белая современная архитектура"/>
          <p:cNvPicPr>
            <a:picLocks noChangeAspect="1" noGrp="1"/>
          </p:cNvPicPr>
          <p:nvPr>
            <p:ph type="pic" sz="quarter" idx="11"/>
          </p:nvPr>
        </p:nvPicPr>
        <p:blipFill>
          <a:blip r:embed="rId2">
            <a:grayscl/>
          </a:blip>
          <a:stretch/>
        </p:blipFill>
        <p:spPr bwMode="auto">
          <a:xfrm flipH="0" flipV="0">
            <a:off x="222888" y="1709339"/>
            <a:ext cx="5405252" cy="3902475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3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09A01C0A-2BB6-49E7-91A3-DCB9F9F59583}" type="slidenum">
              <a:rPr lang="ru-RU"/>
              <a:t/>
            </a:fld>
            <a:endParaRPr lang="ru-RU"/>
          </a:p>
        </p:txBody>
      </p:sp>
      <p:sp>
        <p:nvSpPr>
          <p:cNvPr id="392691993" name=""/>
          <p:cNvSpPr txBox="1"/>
          <p:nvPr/>
        </p:nvSpPr>
        <p:spPr bwMode="auto">
          <a:xfrm flipH="0" flipV="0">
            <a:off x="537305" y="2087561"/>
            <a:ext cx="4661100" cy="2865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600" b="1"/>
              <a:t>В чем вы  видите основные причины более позднего начала развития феодальных отношений на территории Беларуси в сравнении со странами Западной Европы?</a:t>
            </a:r>
            <a:endParaRPr sz="2200" b="1"/>
          </a:p>
        </p:txBody>
      </p:sp>
      <p:pic>
        <p:nvPicPr>
          <p:cNvPr id="881611302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398344" y="790667"/>
            <a:ext cx="4610922" cy="5446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1656231" name="Нижний колонтитул 1"/>
          <p:cNvSpPr>
            <a:spLocks noGrp="1"/>
          </p:cNvSpPr>
          <p:nvPr>
            <p:ph type="ftr" sz="quarter" idx="12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endParaRPr/>
          </a:p>
        </p:txBody>
      </p:sp>
      <p:sp>
        <p:nvSpPr>
          <p:cNvPr id="61433575" name="Номер слайда 4"/>
          <p:cNvSpPr>
            <a:spLocks noGrp="1"/>
          </p:cNvSpPr>
          <p:nvPr>
            <p:ph type="sldNum" sz="quarter" idx="13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1C391F42-4CDB-F53F-C196-839048105849}" type="slidenum">
              <a:rPr lang="ru-RU"/>
              <a:t/>
            </a:fld>
            <a:endParaRPr lang="ru-RU"/>
          </a:p>
        </p:txBody>
      </p:sp>
      <p:sp>
        <p:nvSpPr>
          <p:cNvPr id="1554734141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50167" y="876300"/>
            <a:ext cx="10122631" cy="652053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endParaRPr/>
          </a:p>
        </p:txBody>
      </p:sp>
      <p:sp>
        <p:nvSpPr>
          <p:cNvPr id="1240261232" name="Объект 3"/>
          <p:cNvSpPr>
            <a:spLocks noGrp="1"/>
          </p:cNvSpPr>
          <p:nvPr>
            <p:ph sz="half" idx="2"/>
          </p:nvPr>
        </p:nvSpPr>
        <p:spPr bwMode="auto">
          <a:xfrm>
            <a:off x="850167" y="1828800"/>
            <a:ext cx="10126361" cy="4351338"/>
          </a:xfrm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>
              <a:defRPr/>
            </a:pPr>
            <a:endParaRPr/>
          </a:p>
        </p:txBody>
      </p:sp>
      <p:pic>
        <p:nvPicPr>
          <p:cNvPr id="70526633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73983" y="296475"/>
            <a:ext cx="10274999" cy="6478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20000"/>
            <a:lumOff val="8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960746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850167" y="876300"/>
            <a:ext cx="10122631" cy="652053"/>
          </a:xfrm>
        </p:spPr>
        <p:txBody>
          <a:bodyPr rtlCol="0" anchor="ctr">
            <a:noAutofit/>
          </a:bodyPr>
          <a:lstStyle>
            <a:lvl1pPr algn="ctr">
              <a:defRPr lang="ru-RU" sz="3600"/>
            </a:lvl1pPr>
          </a:lstStyle>
          <a:p>
            <a:pPr>
              <a:defRPr/>
            </a:pPr>
            <a:r>
              <a:rPr/>
              <a:t>Что объединяет?</a:t>
            </a:r>
            <a:endParaRPr/>
          </a:p>
        </p:txBody>
      </p:sp>
      <p:sp>
        <p:nvSpPr>
          <p:cNvPr id="439159673" name="Объект 3"/>
          <p:cNvSpPr>
            <a:spLocks noGrp="1"/>
          </p:cNvSpPr>
          <p:nvPr>
            <p:ph sz="half" idx="2"/>
          </p:nvPr>
        </p:nvSpPr>
        <p:spPr bwMode="auto">
          <a:xfrm flipH="0" flipV="0">
            <a:off x="850167" y="1528354"/>
            <a:ext cx="10126361" cy="5046178"/>
          </a:xfrm>
        </p:spPr>
        <p:txBody>
          <a:bodyPr lIns="0" tIns="0" rIns="0" bIns="0" rtlCol="0">
            <a:noAutofit/>
          </a:bodyPr>
          <a:lstStyle>
            <a:lvl1pPr>
              <a:defRPr lang="ru-RU">
                <a:latin typeface="Calibri"/>
                <a:cs typeface="Calibri"/>
              </a:defRPr>
            </a:lvl1pPr>
            <a:lvl2pPr>
              <a:defRPr lang="ru-RU">
                <a:latin typeface="Calibri"/>
                <a:cs typeface="Calibri"/>
              </a:defRPr>
            </a:lvl2pPr>
            <a:lvl3pPr>
              <a:defRPr lang="ru-RU">
                <a:latin typeface="Calibri"/>
                <a:cs typeface="Calibri"/>
              </a:defRPr>
            </a:lvl3pPr>
            <a:lvl4pPr>
              <a:defRPr lang="ru-RU">
                <a:latin typeface="Calibri"/>
                <a:cs typeface="Calibri"/>
              </a:defRPr>
            </a:lvl4pPr>
            <a:lvl5pPr>
              <a:defRPr lang="ru-RU">
                <a:latin typeface="Calibri"/>
                <a:cs typeface="Calibri"/>
              </a:defRPr>
            </a:lvl5pPr>
          </a:lstStyle>
          <a:p>
            <a:pPr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1) Кривичи-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полочане, дреговичи,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2) Детинец, торг,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3) «Люди», смерды, закупы,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4) Родоплеменной, рабовладельческий,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5) Многобожие, идолопоклонство, капище,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6) Кузнечное, ювелирное, гончарное, бондарное,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7) Рогволод, Изяслав, Брячислав,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8) Софийский собор, Борисоглебская церковь,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9) Берестяные грамоты, надписи на Борисовых камнях, гребень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 алфавитом, ...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10) Евфросиния Полоцкая, Кирилл Туровский, ...</a:t>
            </a:r>
            <a:endParaRPr sz="2000"/>
          </a:p>
        </p:txBody>
      </p:sp>
      <p:sp>
        <p:nvSpPr>
          <p:cNvPr id="1189991501" name="Нижний колонтитул 1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793920274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320D7DC6-B96E-0BB8-AEA7-6F4A868502C4}" type="slidenum">
              <a:rPr lang="ru-RU"/>
              <a:t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tx2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0851119" name="Нижний колонтитул 1"/>
          <p:cNvSpPr>
            <a:spLocks noGrp="1"/>
          </p:cNvSpPr>
          <p:nvPr>
            <p:ph type="ftr" sz="quarter" idx="10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r>
              <a:rPr lang="ru-RU"/>
              <a:t>Заголовок презентации</a:t>
            </a:r>
            <a:endParaRPr/>
          </a:p>
        </p:txBody>
      </p:sp>
      <p:sp>
        <p:nvSpPr>
          <p:cNvPr id="2143030480" name="Номер слайда 2"/>
          <p:cNvSpPr>
            <a:spLocks noGrp="1"/>
          </p:cNvSpPr>
          <p:nvPr>
            <p:ph type="sldNum" sz="quarter" idx="11"/>
          </p:nvPr>
        </p:nvSpPr>
        <p:spPr bwMode="auto"/>
        <p:txBody>
          <a:bodyPr rtlCol="0"/>
          <a:lstStyle>
            <a:defPPr>
              <a:defRPr lang="ru-RU"/>
            </a:defPPr>
          </a:lstStyle>
          <a:p>
            <a:pPr>
              <a:defRPr/>
            </a:pPr>
            <a:fld id="{FD575BFF-C7EC-D351-F705-CC636909C0BA}" type="slidenum">
              <a:rPr lang="ru-RU"/>
              <a:t/>
            </a:fld>
            <a:endParaRPr lang="ru-RU"/>
          </a:p>
        </p:txBody>
      </p:sp>
      <p:sp>
        <p:nvSpPr>
          <p:cNvPr id="815745522" name="Текст 2"/>
          <p:cNvSpPr>
            <a:spLocks noGrp="1"/>
          </p:cNvSpPr>
          <p:nvPr>
            <p:ph type="body" idx="1"/>
          </p:nvPr>
        </p:nvSpPr>
        <p:spPr bwMode="auto">
          <a:xfrm flipH="0" flipV="0">
            <a:off x="6622208" y="1165194"/>
            <a:ext cx="4731591" cy="4813434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1800">
                <a:solidFill>
                  <a:schemeClr val="tx1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Представьте, что вы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—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средневековый купец, приехавший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Полоцк. Опишите свою дорогу (откуда вы приехали, по какому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пути добирались, на чем). Какой товар вы привезли в Полоцк? Что </a:t>
            </a:r>
            <a: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планируете купить? Какими деньгами будете рассчитываться?</a:t>
            </a:r>
            <a:br>
              <a:rPr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sz="2400"/>
          </a:p>
        </p:txBody>
      </p:sp>
      <p:pic>
        <p:nvPicPr>
          <p:cNvPr id="125865459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94198" y="295922"/>
            <a:ext cx="4092418" cy="63438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Custom 9">
      <a:dk1>
        <a:srgbClr val="36393B"/>
      </a:dk1>
      <a:lt1>
        <a:srgbClr val="FFFFFF"/>
      </a:lt1>
      <a:dk2>
        <a:srgbClr val="3AEFCC"/>
      </a:dk2>
      <a:lt2>
        <a:srgbClr val="E7E4E6"/>
      </a:lt2>
      <a:accent1>
        <a:srgbClr val="4A5EE6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E62F0"/>
      </a:hlink>
      <a:folHlink>
        <a:srgbClr val="FC4C00"/>
      </a:folHlink>
    </a:clrScheme>
    <a:fontScheme name="Custom 9">
      <a:majorFont>
        <a:latin typeface="Arial Black"/>
        <a:ea typeface="Arial"/>
        <a:cs typeface="Arial"/>
      </a:majorFont>
      <a:minorFont>
        <a:latin typeface="Avenir Next LT Pro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ONLYOFFICE/7.2.1.36</Application>
  <DocSecurity>0</DocSecurity>
  <PresentationFormat/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/>
  <cp:revision>1</cp:revision>
  <dcterms:created xsi:type="dcterms:W3CDTF">2022-06-22T01:10:31Z</dcterms:created>
  <dcterms:modified xsi:type="dcterms:W3CDTF">2025-08-24T14:47:43Z</dcterms:modified>
  <cp:category/>
  <cp:contentStatus/>
  <cp:version/>
</cp:coreProperties>
</file>