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8" r:id="rId5"/>
    <p:sldId id="281" r:id="rId6"/>
    <p:sldId id="259" r:id="rId7"/>
    <p:sldId id="260" r:id="rId8"/>
    <p:sldId id="261" r:id="rId9"/>
    <p:sldId id="262" r:id="rId10"/>
    <p:sldId id="282" r:id="rId11"/>
    <p:sldId id="283" r:id="rId12"/>
    <p:sldId id="264" r:id="rId13"/>
    <p:sldId id="266" r:id="rId14"/>
    <p:sldId id="267" r:id="rId15"/>
    <p:sldId id="268" r:id="rId16"/>
    <p:sldId id="269" r:id="rId17"/>
    <p:sldId id="270" r:id="rId18"/>
    <p:sldId id="284" r:id="rId19"/>
    <p:sldId id="271" r:id="rId20"/>
    <p:sldId id="272" r:id="rId21"/>
    <p:sldId id="273" r:id="rId22"/>
    <p:sldId id="274" r:id="rId23"/>
    <p:sldId id="275" r:id="rId24"/>
    <p:sldId id="285" r:id="rId25"/>
    <p:sldId id="278" r:id="rId26"/>
    <p:sldId id="276" r:id="rId27"/>
    <p:sldId id="286" r:id="rId28"/>
    <p:sldId id="277" r:id="rId2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eenko O. A" initials="EOA" lastIdx="2" clrIdx="0">
    <p:extLst>
      <p:ext uri="{19B8F6BF-5375-455C-9EA6-DF929625EA0E}">
        <p15:presenceInfo xmlns:p15="http://schemas.microsoft.com/office/powerpoint/2012/main" userId="S-1-5-21-847340558-1388509517-3349050169-13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8-26T11:34:23.918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  <p:cm authorId="1" dt="2026-08-26T11:34:51.427" idx="2">
    <p:pos x="2956" y="163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085F8-424B-4A70-8DD5-877E32B39BE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6266629-2962-43E0-B60B-CEBD2B348A44}">
      <dgm:prSet custT="1"/>
      <dgm:spPr/>
      <dgm:t>
        <a:bodyPr/>
        <a:lstStyle/>
        <a:p>
          <a:r>
            <a:rPr lang="ru-RU" sz="2800" dirty="0">
              <a:latin typeface="Cambria" panose="02040503050406030204" pitchFamily="18" charset="0"/>
              <a:ea typeface="Cambria" panose="02040503050406030204" pitchFamily="18" charset="0"/>
            </a:rPr>
            <a:t>1. Биологическое и социальное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AFC8376-AB79-4512-93B6-806B56C0F04C}" type="parTrans" cxnId="{9483D7FA-B791-4F23-AF6F-E9BF497F79F6}">
      <dgm:prSet/>
      <dgm:spPr/>
      <dgm:t>
        <a:bodyPr/>
        <a:lstStyle/>
        <a:p>
          <a:endParaRPr lang="en-US"/>
        </a:p>
      </dgm:t>
    </dgm:pt>
    <dgm:pt modelId="{68B051BD-5484-4E0B-BC3D-12A77E550BD9}" type="sibTrans" cxnId="{9483D7FA-B791-4F23-AF6F-E9BF497F79F6}">
      <dgm:prSet/>
      <dgm:spPr/>
      <dgm:t>
        <a:bodyPr/>
        <a:lstStyle/>
        <a:p>
          <a:endParaRPr lang="en-US"/>
        </a:p>
      </dgm:t>
    </dgm:pt>
    <dgm:pt modelId="{E5DD5063-7A0E-4339-A232-5FCB4769255E}">
      <dgm:prSet custT="1"/>
      <dgm:spPr/>
      <dgm:t>
        <a:bodyPr/>
        <a:lstStyle/>
        <a:p>
          <a:r>
            <a:rPr lang="ru-RU" sz="2800" dirty="0">
              <a:latin typeface="Cambria" panose="02040503050406030204" pitchFamily="18" charset="0"/>
              <a:ea typeface="Cambria" panose="02040503050406030204" pitchFamily="18" charset="0"/>
            </a:rPr>
            <a:t>2. Индивид, личность, индивидуальность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09FCCC-FDF7-4B4F-A61C-A339693FBCE1}" type="parTrans" cxnId="{48DF57AE-C391-4473-A5C8-7AC063C6AC07}">
      <dgm:prSet/>
      <dgm:spPr/>
      <dgm:t>
        <a:bodyPr/>
        <a:lstStyle/>
        <a:p>
          <a:endParaRPr lang="en-US"/>
        </a:p>
      </dgm:t>
    </dgm:pt>
    <dgm:pt modelId="{5CDA23DE-8FEF-4BE4-A517-1E9D11DFE9FB}" type="sibTrans" cxnId="{48DF57AE-C391-4473-A5C8-7AC063C6AC07}">
      <dgm:prSet/>
      <dgm:spPr/>
      <dgm:t>
        <a:bodyPr/>
        <a:lstStyle/>
        <a:p>
          <a:endParaRPr lang="en-US"/>
        </a:p>
      </dgm:t>
    </dgm:pt>
    <dgm:pt modelId="{E4803D5A-F9A3-4E34-8FD6-D9065C5FDBFD}">
      <dgm:prSet custT="1"/>
      <dgm:spPr/>
      <dgm:t>
        <a:bodyPr/>
        <a:lstStyle/>
        <a:p>
          <a:r>
            <a:rPr lang="ru-RU" sz="2800" dirty="0">
              <a:latin typeface="Cambria" panose="02040503050406030204" pitchFamily="18" charset="0"/>
              <a:ea typeface="Cambria" panose="02040503050406030204" pitchFamily="18" charset="0"/>
            </a:rPr>
            <a:t>3. Сознание и самосознание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770883B-F351-4FE0-9189-815E5EA94BFD}" type="parTrans" cxnId="{87E786D9-79CF-4E03-BC7A-FA70DF0AD32D}">
      <dgm:prSet/>
      <dgm:spPr/>
      <dgm:t>
        <a:bodyPr/>
        <a:lstStyle/>
        <a:p>
          <a:endParaRPr lang="en-US"/>
        </a:p>
      </dgm:t>
    </dgm:pt>
    <dgm:pt modelId="{198C30AC-02D6-4BAD-A109-D4B90C2A7194}" type="sibTrans" cxnId="{87E786D9-79CF-4E03-BC7A-FA70DF0AD32D}">
      <dgm:prSet/>
      <dgm:spPr/>
      <dgm:t>
        <a:bodyPr/>
        <a:lstStyle/>
        <a:p>
          <a:endParaRPr lang="en-US"/>
        </a:p>
      </dgm:t>
    </dgm:pt>
    <dgm:pt modelId="{DA7A1CC6-AFD2-432A-8AC9-ACA917C00A7A}" type="pres">
      <dgm:prSet presAssocID="{CCB085F8-424B-4A70-8DD5-877E32B39BE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1C29D1E-B18C-4026-A626-50C62992F88A}" type="pres">
      <dgm:prSet presAssocID="{26266629-2962-43E0-B60B-CEBD2B348A44}" presName="hierRoot1" presStyleCnt="0"/>
      <dgm:spPr/>
    </dgm:pt>
    <dgm:pt modelId="{A08C5A88-60EC-45D8-9CD3-DBCD953E9E93}" type="pres">
      <dgm:prSet presAssocID="{26266629-2962-43E0-B60B-CEBD2B348A44}" presName="composite" presStyleCnt="0"/>
      <dgm:spPr/>
    </dgm:pt>
    <dgm:pt modelId="{2A7100AF-AE73-4B99-A8E6-3F395BEE7674}" type="pres">
      <dgm:prSet presAssocID="{26266629-2962-43E0-B60B-CEBD2B348A44}" presName="background" presStyleLbl="node0" presStyleIdx="0" presStyleCnt="3"/>
      <dgm:spPr/>
    </dgm:pt>
    <dgm:pt modelId="{615BF3BF-D042-4879-BA7F-9D346161AC9A}" type="pres">
      <dgm:prSet presAssocID="{26266629-2962-43E0-B60B-CEBD2B348A44}" presName="text" presStyleLbl="fgAcc0" presStyleIdx="0" presStyleCnt="3" custScaleX="108829">
        <dgm:presLayoutVars>
          <dgm:chPref val="3"/>
        </dgm:presLayoutVars>
      </dgm:prSet>
      <dgm:spPr/>
    </dgm:pt>
    <dgm:pt modelId="{FBE3E652-E833-4F29-989B-B2C281D70EB7}" type="pres">
      <dgm:prSet presAssocID="{26266629-2962-43E0-B60B-CEBD2B348A44}" presName="hierChild2" presStyleCnt="0"/>
      <dgm:spPr/>
    </dgm:pt>
    <dgm:pt modelId="{9C6DCA69-4210-46F6-85AD-818873EC8838}" type="pres">
      <dgm:prSet presAssocID="{E5DD5063-7A0E-4339-A232-5FCB4769255E}" presName="hierRoot1" presStyleCnt="0"/>
      <dgm:spPr/>
    </dgm:pt>
    <dgm:pt modelId="{B83C02A3-895E-41A1-820B-6C938B125920}" type="pres">
      <dgm:prSet presAssocID="{E5DD5063-7A0E-4339-A232-5FCB4769255E}" presName="composite" presStyleCnt="0"/>
      <dgm:spPr/>
    </dgm:pt>
    <dgm:pt modelId="{934B5877-AAF1-4A10-AB24-3FA1368D202C}" type="pres">
      <dgm:prSet presAssocID="{E5DD5063-7A0E-4339-A232-5FCB4769255E}" presName="background" presStyleLbl="node0" presStyleIdx="1" presStyleCnt="3"/>
      <dgm:spPr/>
    </dgm:pt>
    <dgm:pt modelId="{133C56AB-0F93-4B0F-ADD5-4E4A714FF3E8}" type="pres">
      <dgm:prSet presAssocID="{E5DD5063-7A0E-4339-A232-5FCB4769255E}" presName="text" presStyleLbl="fgAcc0" presStyleIdx="1" presStyleCnt="3" custScaleX="126402" custLinFactNeighborX="-4406" custLinFactNeighborY="1481">
        <dgm:presLayoutVars>
          <dgm:chPref val="3"/>
        </dgm:presLayoutVars>
      </dgm:prSet>
      <dgm:spPr/>
    </dgm:pt>
    <dgm:pt modelId="{7C0E95EA-F414-460F-934C-9D6587B7DA22}" type="pres">
      <dgm:prSet presAssocID="{E5DD5063-7A0E-4339-A232-5FCB4769255E}" presName="hierChild2" presStyleCnt="0"/>
      <dgm:spPr/>
    </dgm:pt>
    <dgm:pt modelId="{F5DEC72B-CB60-4DDE-90E1-BC31EE6FD882}" type="pres">
      <dgm:prSet presAssocID="{E4803D5A-F9A3-4E34-8FD6-D9065C5FDBFD}" presName="hierRoot1" presStyleCnt="0"/>
      <dgm:spPr/>
    </dgm:pt>
    <dgm:pt modelId="{3DCE75C7-5799-405C-9D7E-0F7B39E963F7}" type="pres">
      <dgm:prSet presAssocID="{E4803D5A-F9A3-4E34-8FD6-D9065C5FDBFD}" presName="composite" presStyleCnt="0"/>
      <dgm:spPr/>
    </dgm:pt>
    <dgm:pt modelId="{F8E786B9-FE89-4339-BAEE-AB3029199A72}" type="pres">
      <dgm:prSet presAssocID="{E4803D5A-F9A3-4E34-8FD6-D9065C5FDBFD}" presName="background" presStyleLbl="node0" presStyleIdx="2" presStyleCnt="3"/>
      <dgm:spPr/>
    </dgm:pt>
    <dgm:pt modelId="{70470D57-7F04-484C-9379-6EE7244F6FA0}" type="pres">
      <dgm:prSet presAssocID="{E4803D5A-F9A3-4E34-8FD6-D9065C5FDBFD}" presName="text" presStyleLbl="fgAcc0" presStyleIdx="2" presStyleCnt="3">
        <dgm:presLayoutVars>
          <dgm:chPref val="3"/>
        </dgm:presLayoutVars>
      </dgm:prSet>
      <dgm:spPr/>
    </dgm:pt>
    <dgm:pt modelId="{71B24BDC-5D11-463C-839E-CB342C731106}" type="pres">
      <dgm:prSet presAssocID="{E4803D5A-F9A3-4E34-8FD6-D9065C5FDBFD}" presName="hierChild2" presStyleCnt="0"/>
      <dgm:spPr/>
    </dgm:pt>
  </dgm:ptLst>
  <dgm:cxnLst>
    <dgm:cxn modelId="{6EE0DD5D-63F9-4B90-82CA-F0F93213AEDC}" type="presOf" srcId="{E5DD5063-7A0E-4339-A232-5FCB4769255E}" destId="{133C56AB-0F93-4B0F-ADD5-4E4A714FF3E8}" srcOrd="0" destOrd="0" presId="urn:microsoft.com/office/officeart/2005/8/layout/hierarchy1"/>
    <dgm:cxn modelId="{06C3198D-006F-48CC-BA71-4611736FF867}" type="presOf" srcId="{26266629-2962-43E0-B60B-CEBD2B348A44}" destId="{615BF3BF-D042-4879-BA7F-9D346161AC9A}" srcOrd="0" destOrd="0" presId="urn:microsoft.com/office/officeart/2005/8/layout/hierarchy1"/>
    <dgm:cxn modelId="{48DF57AE-C391-4473-A5C8-7AC063C6AC07}" srcId="{CCB085F8-424B-4A70-8DD5-877E32B39BE2}" destId="{E5DD5063-7A0E-4339-A232-5FCB4769255E}" srcOrd="1" destOrd="0" parTransId="{BE09FCCC-FDF7-4B4F-A61C-A339693FBCE1}" sibTransId="{5CDA23DE-8FEF-4BE4-A517-1E9D11DFE9FB}"/>
    <dgm:cxn modelId="{D7B9B3C0-66BE-452F-9845-13893C7FB801}" type="presOf" srcId="{CCB085F8-424B-4A70-8DD5-877E32B39BE2}" destId="{DA7A1CC6-AFD2-432A-8AC9-ACA917C00A7A}" srcOrd="0" destOrd="0" presId="urn:microsoft.com/office/officeart/2005/8/layout/hierarchy1"/>
    <dgm:cxn modelId="{78F35FD5-94F0-4F5C-8AEB-3C21E726AAFD}" type="presOf" srcId="{E4803D5A-F9A3-4E34-8FD6-D9065C5FDBFD}" destId="{70470D57-7F04-484C-9379-6EE7244F6FA0}" srcOrd="0" destOrd="0" presId="urn:microsoft.com/office/officeart/2005/8/layout/hierarchy1"/>
    <dgm:cxn modelId="{87E786D9-79CF-4E03-BC7A-FA70DF0AD32D}" srcId="{CCB085F8-424B-4A70-8DD5-877E32B39BE2}" destId="{E4803D5A-F9A3-4E34-8FD6-D9065C5FDBFD}" srcOrd="2" destOrd="0" parTransId="{0770883B-F351-4FE0-9189-815E5EA94BFD}" sibTransId="{198C30AC-02D6-4BAD-A109-D4B90C2A7194}"/>
    <dgm:cxn modelId="{9483D7FA-B791-4F23-AF6F-E9BF497F79F6}" srcId="{CCB085F8-424B-4A70-8DD5-877E32B39BE2}" destId="{26266629-2962-43E0-B60B-CEBD2B348A44}" srcOrd="0" destOrd="0" parTransId="{3AFC8376-AB79-4512-93B6-806B56C0F04C}" sibTransId="{68B051BD-5484-4E0B-BC3D-12A77E550BD9}"/>
    <dgm:cxn modelId="{317FA112-09A4-43F9-AAB1-BB0AF814A7F8}" type="presParOf" srcId="{DA7A1CC6-AFD2-432A-8AC9-ACA917C00A7A}" destId="{D1C29D1E-B18C-4026-A626-50C62992F88A}" srcOrd="0" destOrd="0" presId="urn:microsoft.com/office/officeart/2005/8/layout/hierarchy1"/>
    <dgm:cxn modelId="{E186363A-C520-4FFC-81D1-AED061FB120E}" type="presParOf" srcId="{D1C29D1E-B18C-4026-A626-50C62992F88A}" destId="{A08C5A88-60EC-45D8-9CD3-DBCD953E9E93}" srcOrd="0" destOrd="0" presId="urn:microsoft.com/office/officeart/2005/8/layout/hierarchy1"/>
    <dgm:cxn modelId="{A4A3E0E0-633C-4148-B029-5BA80C75F75C}" type="presParOf" srcId="{A08C5A88-60EC-45D8-9CD3-DBCD953E9E93}" destId="{2A7100AF-AE73-4B99-A8E6-3F395BEE7674}" srcOrd="0" destOrd="0" presId="urn:microsoft.com/office/officeart/2005/8/layout/hierarchy1"/>
    <dgm:cxn modelId="{9B8B332A-F8BA-4B91-8AD2-45E5A2677077}" type="presParOf" srcId="{A08C5A88-60EC-45D8-9CD3-DBCD953E9E93}" destId="{615BF3BF-D042-4879-BA7F-9D346161AC9A}" srcOrd="1" destOrd="0" presId="urn:microsoft.com/office/officeart/2005/8/layout/hierarchy1"/>
    <dgm:cxn modelId="{004749E6-BFF9-45B2-A98C-AC08B4C01044}" type="presParOf" srcId="{D1C29D1E-B18C-4026-A626-50C62992F88A}" destId="{FBE3E652-E833-4F29-989B-B2C281D70EB7}" srcOrd="1" destOrd="0" presId="urn:microsoft.com/office/officeart/2005/8/layout/hierarchy1"/>
    <dgm:cxn modelId="{B7DB65B0-1F81-4228-8CD7-D368D755516C}" type="presParOf" srcId="{DA7A1CC6-AFD2-432A-8AC9-ACA917C00A7A}" destId="{9C6DCA69-4210-46F6-85AD-818873EC8838}" srcOrd="1" destOrd="0" presId="urn:microsoft.com/office/officeart/2005/8/layout/hierarchy1"/>
    <dgm:cxn modelId="{98AC6CEB-0CBB-499B-ACFD-0F31819B6A5E}" type="presParOf" srcId="{9C6DCA69-4210-46F6-85AD-818873EC8838}" destId="{B83C02A3-895E-41A1-820B-6C938B125920}" srcOrd="0" destOrd="0" presId="urn:microsoft.com/office/officeart/2005/8/layout/hierarchy1"/>
    <dgm:cxn modelId="{CA750924-E7E5-4039-91F3-7BAC26500AD1}" type="presParOf" srcId="{B83C02A3-895E-41A1-820B-6C938B125920}" destId="{934B5877-AAF1-4A10-AB24-3FA1368D202C}" srcOrd="0" destOrd="0" presId="urn:microsoft.com/office/officeart/2005/8/layout/hierarchy1"/>
    <dgm:cxn modelId="{29F299D7-7689-4B59-B0EE-022CF9E4E145}" type="presParOf" srcId="{B83C02A3-895E-41A1-820B-6C938B125920}" destId="{133C56AB-0F93-4B0F-ADD5-4E4A714FF3E8}" srcOrd="1" destOrd="0" presId="urn:microsoft.com/office/officeart/2005/8/layout/hierarchy1"/>
    <dgm:cxn modelId="{BC65B106-3D57-4C6E-ACC0-A909CB809A9E}" type="presParOf" srcId="{9C6DCA69-4210-46F6-85AD-818873EC8838}" destId="{7C0E95EA-F414-460F-934C-9D6587B7DA22}" srcOrd="1" destOrd="0" presId="urn:microsoft.com/office/officeart/2005/8/layout/hierarchy1"/>
    <dgm:cxn modelId="{36494393-BCA0-47DD-8A72-FE60C5CE7948}" type="presParOf" srcId="{DA7A1CC6-AFD2-432A-8AC9-ACA917C00A7A}" destId="{F5DEC72B-CB60-4DDE-90E1-BC31EE6FD882}" srcOrd="2" destOrd="0" presId="urn:microsoft.com/office/officeart/2005/8/layout/hierarchy1"/>
    <dgm:cxn modelId="{302A3108-BA8D-47FA-8400-A7D166426772}" type="presParOf" srcId="{F5DEC72B-CB60-4DDE-90E1-BC31EE6FD882}" destId="{3DCE75C7-5799-405C-9D7E-0F7B39E963F7}" srcOrd="0" destOrd="0" presId="urn:microsoft.com/office/officeart/2005/8/layout/hierarchy1"/>
    <dgm:cxn modelId="{47692D09-A9B2-4BB5-AE0A-EDAE6C879925}" type="presParOf" srcId="{3DCE75C7-5799-405C-9D7E-0F7B39E963F7}" destId="{F8E786B9-FE89-4339-BAEE-AB3029199A72}" srcOrd="0" destOrd="0" presId="urn:microsoft.com/office/officeart/2005/8/layout/hierarchy1"/>
    <dgm:cxn modelId="{6784F6D4-1B29-4A7B-A0BA-04BE03937D8C}" type="presParOf" srcId="{3DCE75C7-5799-405C-9D7E-0F7B39E963F7}" destId="{70470D57-7F04-484C-9379-6EE7244F6FA0}" srcOrd="1" destOrd="0" presId="urn:microsoft.com/office/officeart/2005/8/layout/hierarchy1"/>
    <dgm:cxn modelId="{6F25E931-D48B-4D98-9D4B-04C9F5EBA296}" type="presParOf" srcId="{F5DEC72B-CB60-4DDE-90E1-BC31EE6FD882}" destId="{71B24BDC-5D11-463C-839E-CB342C7311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982909-6967-4374-B3B5-9F14F1C50B88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8962D10-E419-42EA-8AC9-6AD01BE52B63}">
      <dgm:prSet custT="1"/>
      <dgm:spPr/>
      <dgm:t>
        <a:bodyPr/>
        <a:lstStyle/>
        <a:p>
          <a:r>
            <a:rPr lang="ru-RU" sz="2800" dirty="0">
              <a:latin typeface="Cambria" panose="02040503050406030204" pitchFamily="18" charset="0"/>
              <a:ea typeface="Cambria" panose="02040503050406030204" pitchFamily="18" charset="0"/>
            </a:rPr>
            <a:t>Человек, усвоивший устоявшиеся нормы и правила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3A4EBEA-A27C-4B76-9522-9239FF1BA183}" type="parTrans" cxnId="{996AB489-A452-4C85-AF85-4A110CF867CE}">
      <dgm:prSet/>
      <dgm:spPr/>
      <dgm:t>
        <a:bodyPr/>
        <a:lstStyle/>
        <a:p>
          <a:endParaRPr lang="en-US"/>
        </a:p>
      </dgm:t>
    </dgm:pt>
    <dgm:pt modelId="{000B13B9-BDAF-40C1-B7CC-2653E0EDA8D7}" type="sibTrans" cxnId="{996AB489-A452-4C85-AF85-4A110CF867CE}">
      <dgm:prSet/>
      <dgm:spPr/>
      <dgm:t>
        <a:bodyPr/>
        <a:lstStyle/>
        <a:p>
          <a:endParaRPr lang="en-US"/>
        </a:p>
      </dgm:t>
    </dgm:pt>
    <dgm:pt modelId="{35696398-621D-4A72-8599-60B4CC6DEA69}">
      <dgm:prSet custT="1"/>
      <dgm:spPr/>
      <dgm:t>
        <a:bodyPr/>
        <a:lstStyle/>
        <a:p>
          <a:r>
            <a:rPr lang="ru-RU" sz="2800" dirty="0">
              <a:latin typeface="Cambria" panose="02040503050406030204" pitchFamily="18" charset="0"/>
              <a:ea typeface="Cambria" panose="02040503050406030204" pitchFamily="18" charset="0"/>
            </a:rPr>
            <a:t>Человек, самостоятельно принимающий решений и отвечающий за них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C610267-67DB-498D-AE78-CF45FE26093E}" type="parTrans" cxnId="{9C56CC05-997E-45F5-84BA-F4FEE330EEBB}">
      <dgm:prSet/>
      <dgm:spPr/>
      <dgm:t>
        <a:bodyPr/>
        <a:lstStyle/>
        <a:p>
          <a:endParaRPr lang="en-US"/>
        </a:p>
      </dgm:t>
    </dgm:pt>
    <dgm:pt modelId="{DB78F615-55B5-45A1-8DF5-33FEAC57A1C2}" type="sibTrans" cxnId="{9C56CC05-997E-45F5-84BA-F4FEE330EEBB}">
      <dgm:prSet/>
      <dgm:spPr/>
      <dgm:t>
        <a:bodyPr/>
        <a:lstStyle/>
        <a:p>
          <a:endParaRPr lang="en-US"/>
        </a:p>
      </dgm:t>
    </dgm:pt>
    <dgm:pt modelId="{43974CB2-7803-4DAD-8EDB-220E70BEDFD9}">
      <dgm:prSet custT="1"/>
      <dgm:spPr/>
      <dgm:t>
        <a:bodyPr/>
        <a:lstStyle/>
        <a:p>
          <a:r>
            <a:rPr lang="ru-RU" sz="3000" dirty="0">
              <a:latin typeface="Cambria" panose="02040503050406030204" pitchFamily="18" charset="0"/>
              <a:ea typeface="Cambria" panose="02040503050406030204" pitchFamily="18" charset="0"/>
            </a:rPr>
            <a:t>Человек, принимающий участие в жизни общества</a:t>
          </a:r>
          <a:endParaRPr lang="en-US" sz="3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22D0D57-BB2A-4876-9DC1-C33E4DAB10ED}" type="parTrans" cxnId="{8238DCEC-1392-46EC-AAE1-EC2C0AF248A7}">
      <dgm:prSet/>
      <dgm:spPr/>
      <dgm:t>
        <a:bodyPr/>
        <a:lstStyle/>
        <a:p>
          <a:endParaRPr lang="en-US"/>
        </a:p>
      </dgm:t>
    </dgm:pt>
    <dgm:pt modelId="{2A64BF62-0153-4E9B-AB87-F16FD7B13B2D}" type="sibTrans" cxnId="{8238DCEC-1392-46EC-AAE1-EC2C0AF248A7}">
      <dgm:prSet/>
      <dgm:spPr/>
      <dgm:t>
        <a:bodyPr/>
        <a:lstStyle/>
        <a:p>
          <a:endParaRPr lang="en-US"/>
        </a:p>
      </dgm:t>
    </dgm:pt>
    <dgm:pt modelId="{6F5606C7-7B9B-4726-851B-5986EED2789E}" type="pres">
      <dgm:prSet presAssocID="{B6982909-6967-4374-B3B5-9F14F1C50B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6A88797-715C-49BB-9CB2-BC822F837030}" type="pres">
      <dgm:prSet presAssocID="{18962D10-E419-42EA-8AC9-6AD01BE52B63}" presName="hierRoot1" presStyleCnt="0"/>
      <dgm:spPr/>
    </dgm:pt>
    <dgm:pt modelId="{8742EB55-0C08-45AA-A911-F94532D5DE9A}" type="pres">
      <dgm:prSet presAssocID="{18962D10-E419-42EA-8AC9-6AD01BE52B63}" presName="composite" presStyleCnt="0"/>
      <dgm:spPr/>
    </dgm:pt>
    <dgm:pt modelId="{02D8E4AB-EDA1-4E78-A559-F24AD3E84E65}" type="pres">
      <dgm:prSet presAssocID="{18962D10-E419-42EA-8AC9-6AD01BE52B63}" presName="background" presStyleLbl="node0" presStyleIdx="0" presStyleCnt="3"/>
      <dgm:spPr/>
    </dgm:pt>
    <dgm:pt modelId="{4A0D5CF7-3071-4A16-A8A0-DF3B578FF4BE}" type="pres">
      <dgm:prSet presAssocID="{18962D10-E419-42EA-8AC9-6AD01BE52B63}" presName="text" presStyleLbl="fgAcc0" presStyleIdx="0" presStyleCnt="3" custScaleX="110985">
        <dgm:presLayoutVars>
          <dgm:chPref val="3"/>
        </dgm:presLayoutVars>
      </dgm:prSet>
      <dgm:spPr/>
    </dgm:pt>
    <dgm:pt modelId="{38A23E29-1876-459B-AE68-99D0D6AFB9A0}" type="pres">
      <dgm:prSet presAssocID="{18962D10-E419-42EA-8AC9-6AD01BE52B63}" presName="hierChild2" presStyleCnt="0"/>
      <dgm:spPr/>
    </dgm:pt>
    <dgm:pt modelId="{2DFD2EDC-BF4A-4945-A6B4-EACF9EEDE5B4}" type="pres">
      <dgm:prSet presAssocID="{35696398-621D-4A72-8599-60B4CC6DEA69}" presName="hierRoot1" presStyleCnt="0"/>
      <dgm:spPr/>
    </dgm:pt>
    <dgm:pt modelId="{2E7EF9F3-51E5-4A42-A6C9-1834AD335622}" type="pres">
      <dgm:prSet presAssocID="{35696398-621D-4A72-8599-60B4CC6DEA69}" presName="composite" presStyleCnt="0"/>
      <dgm:spPr/>
    </dgm:pt>
    <dgm:pt modelId="{D8F61F80-48E2-4D33-8FFB-A830BAAE63CB}" type="pres">
      <dgm:prSet presAssocID="{35696398-621D-4A72-8599-60B4CC6DEA69}" presName="background" presStyleLbl="node0" presStyleIdx="1" presStyleCnt="3"/>
      <dgm:spPr/>
    </dgm:pt>
    <dgm:pt modelId="{8C8EB8BF-4BFB-4A9D-A462-8D0D1EA25AC2}" type="pres">
      <dgm:prSet presAssocID="{35696398-621D-4A72-8599-60B4CC6DEA69}" presName="text" presStyleLbl="fgAcc0" presStyleIdx="1" presStyleCnt="3" custScaleX="111776" custScaleY="112902">
        <dgm:presLayoutVars>
          <dgm:chPref val="3"/>
        </dgm:presLayoutVars>
      </dgm:prSet>
      <dgm:spPr/>
    </dgm:pt>
    <dgm:pt modelId="{483B1F86-F51C-4F16-A5AA-FD5F6EEB19D8}" type="pres">
      <dgm:prSet presAssocID="{35696398-621D-4A72-8599-60B4CC6DEA69}" presName="hierChild2" presStyleCnt="0"/>
      <dgm:spPr/>
    </dgm:pt>
    <dgm:pt modelId="{F19BCBF0-5255-454B-88AB-516F109538EC}" type="pres">
      <dgm:prSet presAssocID="{43974CB2-7803-4DAD-8EDB-220E70BEDFD9}" presName="hierRoot1" presStyleCnt="0"/>
      <dgm:spPr/>
    </dgm:pt>
    <dgm:pt modelId="{51C2AE75-AA44-4843-848F-65699D5638A0}" type="pres">
      <dgm:prSet presAssocID="{43974CB2-7803-4DAD-8EDB-220E70BEDFD9}" presName="composite" presStyleCnt="0"/>
      <dgm:spPr/>
    </dgm:pt>
    <dgm:pt modelId="{389A658F-37E6-4F40-91D4-BA4C2C8CC2EB}" type="pres">
      <dgm:prSet presAssocID="{43974CB2-7803-4DAD-8EDB-220E70BEDFD9}" presName="background" presStyleLbl="node0" presStyleIdx="2" presStyleCnt="3"/>
      <dgm:spPr/>
    </dgm:pt>
    <dgm:pt modelId="{AABED1E4-89B9-4604-B3FB-A8ABF128E084}" type="pres">
      <dgm:prSet presAssocID="{43974CB2-7803-4DAD-8EDB-220E70BEDFD9}" presName="text" presStyleLbl="fgAcc0" presStyleIdx="2" presStyleCnt="3" custScaleX="103565" custScaleY="107403">
        <dgm:presLayoutVars>
          <dgm:chPref val="3"/>
        </dgm:presLayoutVars>
      </dgm:prSet>
      <dgm:spPr/>
    </dgm:pt>
    <dgm:pt modelId="{6A78A16D-80A0-4AC8-AAEA-B8AE340A3C4A}" type="pres">
      <dgm:prSet presAssocID="{43974CB2-7803-4DAD-8EDB-220E70BEDFD9}" presName="hierChild2" presStyleCnt="0"/>
      <dgm:spPr/>
    </dgm:pt>
  </dgm:ptLst>
  <dgm:cxnLst>
    <dgm:cxn modelId="{9C56CC05-997E-45F5-84BA-F4FEE330EEBB}" srcId="{B6982909-6967-4374-B3B5-9F14F1C50B88}" destId="{35696398-621D-4A72-8599-60B4CC6DEA69}" srcOrd="1" destOrd="0" parTransId="{7C610267-67DB-498D-AE78-CF45FE26093E}" sibTransId="{DB78F615-55B5-45A1-8DF5-33FEAC57A1C2}"/>
    <dgm:cxn modelId="{FAA4AF23-7B24-44F0-9EDB-400BC875756E}" type="presOf" srcId="{B6982909-6967-4374-B3B5-9F14F1C50B88}" destId="{6F5606C7-7B9B-4726-851B-5986EED2789E}" srcOrd="0" destOrd="0" presId="urn:microsoft.com/office/officeart/2005/8/layout/hierarchy1"/>
    <dgm:cxn modelId="{3C114233-9E3A-44DA-8B9E-FD04367550D5}" type="presOf" srcId="{43974CB2-7803-4DAD-8EDB-220E70BEDFD9}" destId="{AABED1E4-89B9-4604-B3FB-A8ABF128E084}" srcOrd="0" destOrd="0" presId="urn:microsoft.com/office/officeart/2005/8/layout/hierarchy1"/>
    <dgm:cxn modelId="{7E89FA74-9936-45CE-A016-2C15F4EFB0D7}" type="presOf" srcId="{18962D10-E419-42EA-8AC9-6AD01BE52B63}" destId="{4A0D5CF7-3071-4A16-A8A0-DF3B578FF4BE}" srcOrd="0" destOrd="0" presId="urn:microsoft.com/office/officeart/2005/8/layout/hierarchy1"/>
    <dgm:cxn modelId="{80469857-8500-4162-8779-BA4F1C51141D}" type="presOf" srcId="{35696398-621D-4A72-8599-60B4CC6DEA69}" destId="{8C8EB8BF-4BFB-4A9D-A462-8D0D1EA25AC2}" srcOrd="0" destOrd="0" presId="urn:microsoft.com/office/officeart/2005/8/layout/hierarchy1"/>
    <dgm:cxn modelId="{996AB489-A452-4C85-AF85-4A110CF867CE}" srcId="{B6982909-6967-4374-B3B5-9F14F1C50B88}" destId="{18962D10-E419-42EA-8AC9-6AD01BE52B63}" srcOrd="0" destOrd="0" parTransId="{53A4EBEA-A27C-4B76-9522-9239FF1BA183}" sibTransId="{000B13B9-BDAF-40C1-B7CC-2653E0EDA8D7}"/>
    <dgm:cxn modelId="{8238DCEC-1392-46EC-AAE1-EC2C0AF248A7}" srcId="{B6982909-6967-4374-B3B5-9F14F1C50B88}" destId="{43974CB2-7803-4DAD-8EDB-220E70BEDFD9}" srcOrd="2" destOrd="0" parTransId="{522D0D57-BB2A-4876-9DC1-C33E4DAB10ED}" sibTransId="{2A64BF62-0153-4E9B-AB87-F16FD7B13B2D}"/>
    <dgm:cxn modelId="{FAA79DFC-3A1A-4B70-8569-241299E2E8D2}" type="presParOf" srcId="{6F5606C7-7B9B-4726-851B-5986EED2789E}" destId="{26A88797-715C-49BB-9CB2-BC822F837030}" srcOrd="0" destOrd="0" presId="urn:microsoft.com/office/officeart/2005/8/layout/hierarchy1"/>
    <dgm:cxn modelId="{16CD8567-B244-4645-91EE-F523C5063DE1}" type="presParOf" srcId="{26A88797-715C-49BB-9CB2-BC822F837030}" destId="{8742EB55-0C08-45AA-A911-F94532D5DE9A}" srcOrd="0" destOrd="0" presId="urn:microsoft.com/office/officeart/2005/8/layout/hierarchy1"/>
    <dgm:cxn modelId="{ABA61198-1B16-4290-A483-0FC88F180A3C}" type="presParOf" srcId="{8742EB55-0C08-45AA-A911-F94532D5DE9A}" destId="{02D8E4AB-EDA1-4E78-A559-F24AD3E84E65}" srcOrd="0" destOrd="0" presId="urn:microsoft.com/office/officeart/2005/8/layout/hierarchy1"/>
    <dgm:cxn modelId="{792527B5-B1E3-4FC4-8A6F-0CDC601F77FB}" type="presParOf" srcId="{8742EB55-0C08-45AA-A911-F94532D5DE9A}" destId="{4A0D5CF7-3071-4A16-A8A0-DF3B578FF4BE}" srcOrd="1" destOrd="0" presId="urn:microsoft.com/office/officeart/2005/8/layout/hierarchy1"/>
    <dgm:cxn modelId="{6D8A559F-8518-4AE1-AF77-CA5469A6AD92}" type="presParOf" srcId="{26A88797-715C-49BB-9CB2-BC822F837030}" destId="{38A23E29-1876-459B-AE68-99D0D6AFB9A0}" srcOrd="1" destOrd="0" presId="urn:microsoft.com/office/officeart/2005/8/layout/hierarchy1"/>
    <dgm:cxn modelId="{3C7B753D-4A7C-40F9-96E6-3A1982170E29}" type="presParOf" srcId="{6F5606C7-7B9B-4726-851B-5986EED2789E}" destId="{2DFD2EDC-BF4A-4945-A6B4-EACF9EEDE5B4}" srcOrd="1" destOrd="0" presId="urn:microsoft.com/office/officeart/2005/8/layout/hierarchy1"/>
    <dgm:cxn modelId="{7FF6AD7D-D9D0-4BE5-B4D6-B1D9761D5F99}" type="presParOf" srcId="{2DFD2EDC-BF4A-4945-A6B4-EACF9EEDE5B4}" destId="{2E7EF9F3-51E5-4A42-A6C9-1834AD335622}" srcOrd="0" destOrd="0" presId="urn:microsoft.com/office/officeart/2005/8/layout/hierarchy1"/>
    <dgm:cxn modelId="{DF01D381-C357-410C-8FC7-C90BB87A1519}" type="presParOf" srcId="{2E7EF9F3-51E5-4A42-A6C9-1834AD335622}" destId="{D8F61F80-48E2-4D33-8FFB-A830BAAE63CB}" srcOrd="0" destOrd="0" presId="urn:microsoft.com/office/officeart/2005/8/layout/hierarchy1"/>
    <dgm:cxn modelId="{B8D1008F-54F9-41DA-8021-7607F6AC663D}" type="presParOf" srcId="{2E7EF9F3-51E5-4A42-A6C9-1834AD335622}" destId="{8C8EB8BF-4BFB-4A9D-A462-8D0D1EA25AC2}" srcOrd="1" destOrd="0" presId="urn:microsoft.com/office/officeart/2005/8/layout/hierarchy1"/>
    <dgm:cxn modelId="{EE027B07-05E4-438A-9080-B0B2B2FD5C99}" type="presParOf" srcId="{2DFD2EDC-BF4A-4945-A6B4-EACF9EEDE5B4}" destId="{483B1F86-F51C-4F16-A5AA-FD5F6EEB19D8}" srcOrd="1" destOrd="0" presId="urn:microsoft.com/office/officeart/2005/8/layout/hierarchy1"/>
    <dgm:cxn modelId="{ED2FDE9E-3158-4B4C-9641-95E83B1A11AC}" type="presParOf" srcId="{6F5606C7-7B9B-4726-851B-5986EED2789E}" destId="{F19BCBF0-5255-454B-88AB-516F109538EC}" srcOrd="2" destOrd="0" presId="urn:microsoft.com/office/officeart/2005/8/layout/hierarchy1"/>
    <dgm:cxn modelId="{0FFBAFFB-0E85-4D30-A3AA-BE981A7EC515}" type="presParOf" srcId="{F19BCBF0-5255-454B-88AB-516F109538EC}" destId="{51C2AE75-AA44-4843-848F-65699D5638A0}" srcOrd="0" destOrd="0" presId="urn:microsoft.com/office/officeart/2005/8/layout/hierarchy1"/>
    <dgm:cxn modelId="{0C9D994E-DCE8-4272-AD4D-D426EAF8D900}" type="presParOf" srcId="{51C2AE75-AA44-4843-848F-65699D5638A0}" destId="{389A658F-37E6-4F40-91D4-BA4C2C8CC2EB}" srcOrd="0" destOrd="0" presId="urn:microsoft.com/office/officeart/2005/8/layout/hierarchy1"/>
    <dgm:cxn modelId="{B2F923CB-EBBC-4167-91A5-1F451AE378FA}" type="presParOf" srcId="{51C2AE75-AA44-4843-848F-65699D5638A0}" destId="{AABED1E4-89B9-4604-B3FB-A8ABF128E084}" srcOrd="1" destOrd="0" presId="urn:microsoft.com/office/officeart/2005/8/layout/hierarchy1"/>
    <dgm:cxn modelId="{6C8D8735-0681-4B1A-ABE3-E199E0A25869}" type="presParOf" srcId="{F19BCBF0-5255-454B-88AB-516F109538EC}" destId="{6A78A16D-80A0-4AC8-AAEA-B8AE340A3C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7D6E9D-F931-4D5F-B517-309721EEFC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D8342F4-B420-4B06-AB06-4DE761E90655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</a:rPr>
            <a:t>Активность</a:t>
          </a:r>
        </a:p>
        <a:p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(разделение на важное и не очень)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9FE71EA-8EE0-4596-B9B3-60E0B99740B6}" type="parTrans" cxnId="{1C3E2E24-0C6E-4002-B483-9428399152E3}">
      <dgm:prSet/>
      <dgm:spPr/>
      <dgm:t>
        <a:bodyPr/>
        <a:lstStyle/>
        <a:p>
          <a:endParaRPr lang="en-US"/>
        </a:p>
      </dgm:t>
    </dgm:pt>
    <dgm:pt modelId="{49FC1C15-A584-412F-ADC3-E005FAB7DADC}" type="sibTrans" cxnId="{1C3E2E24-0C6E-4002-B483-9428399152E3}">
      <dgm:prSet/>
      <dgm:spPr/>
      <dgm:t>
        <a:bodyPr/>
        <a:lstStyle/>
        <a:p>
          <a:endParaRPr lang="en-US"/>
        </a:p>
      </dgm:t>
    </dgm:pt>
    <dgm:pt modelId="{118080DD-2238-4BA4-8142-C930C9DB13C2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</a:rPr>
            <a:t>Направленность</a:t>
          </a:r>
          <a:r>
            <a:rPr lang="ru-RU" dirty="0"/>
            <a:t> (мы сами решаем, что нам делать и когда)</a:t>
          </a:r>
          <a:endParaRPr lang="en-US" dirty="0"/>
        </a:p>
      </dgm:t>
    </dgm:pt>
    <dgm:pt modelId="{583DF062-BCAC-4668-AC5F-537D016B13AA}" type="parTrans" cxnId="{74356C28-5040-406A-A6DA-95EF468C9E59}">
      <dgm:prSet/>
      <dgm:spPr/>
      <dgm:t>
        <a:bodyPr/>
        <a:lstStyle/>
        <a:p>
          <a:endParaRPr lang="en-US"/>
        </a:p>
      </dgm:t>
    </dgm:pt>
    <dgm:pt modelId="{52B0E7F4-4728-4295-B3E3-52B0BE4E61AC}" type="sibTrans" cxnId="{74356C28-5040-406A-A6DA-95EF468C9E59}">
      <dgm:prSet/>
      <dgm:spPr/>
      <dgm:t>
        <a:bodyPr/>
        <a:lstStyle/>
        <a:p>
          <a:endParaRPr lang="en-US"/>
        </a:p>
      </dgm:t>
    </dgm:pt>
    <dgm:pt modelId="{692E9135-FC57-4390-A834-EF92E01B2E27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</a:rPr>
            <a:t>Самонаблюдение</a:t>
          </a:r>
          <a:r>
            <a:rPr lang="ru-RU" dirty="0"/>
            <a:t> (мы можем и умеем оценивать свои действия)</a:t>
          </a:r>
          <a:endParaRPr lang="en-US" dirty="0"/>
        </a:p>
      </dgm:t>
    </dgm:pt>
    <dgm:pt modelId="{8EF899E1-822F-490B-AF4A-EC645F88BBC5}" type="parTrans" cxnId="{3A9C30AB-19F9-47F6-A984-548EB7843A57}">
      <dgm:prSet/>
      <dgm:spPr/>
      <dgm:t>
        <a:bodyPr/>
        <a:lstStyle/>
        <a:p>
          <a:endParaRPr lang="en-US"/>
        </a:p>
      </dgm:t>
    </dgm:pt>
    <dgm:pt modelId="{59D35CCC-C5D4-45B2-A37E-A53546DA0807}" type="sibTrans" cxnId="{3A9C30AB-19F9-47F6-A984-548EB7843A57}">
      <dgm:prSet/>
      <dgm:spPr/>
      <dgm:t>
        <a:bodyPr/>
        <a:lstStyle/>
        <a:p>
          <a:endParaRPr lang="en-US"/>
        </a:p>
      </dgm:t>
    </dgm:pt>
    <dgm:pt modelId="{2E100F0F-653E-4E41-822E-BAF883D6C9E0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</a:rPr>
            <a:t>Критичность</a:t>
          </a:r>
          <a:r>
            <a:rPr lang="ru-RU" dirty="0"/>
            <a:t> (умение правильно оценивать события)</a:t>
          </a:r>
          <a:endParaRPr lang="en-US" dirty="0"/>
        </a:p>
      </dgm:t>
    </dgm:pt>
    <dgm:pt modelId="{05D9A26D-8978-41AE-8190-54C3B5AC08AD}" type="parTrans" cxnId="{EA9F541D-203D-4DDF-B6C9-C2FCB854D54D}">
      <dgm:prSet/>
      <dgm:spPr/>
      <dgm:t>
        <a:bodyPr/>
        <a:lstStyle/>
        <a:p>
          <a:endParaRPr lang="en-US"/>
        </a:p>
      </dgm:t>
    </dgm:pt>
    <dgm:pt modelId="{EC67266D-EC36-4CF4-98E4-03376B6B9655}" type="sibTrans" cxnId="{EA9F541D-203D-4DDF-B6C9-C2FCB854D54D}">
      <dgm:prSet/>
      <dgm:spPr/>
      <dgm:t>
        <a:bodyPr/>
        <a:lstStyle/>
        <a:p>
          <a:endParaRPr lang="en-US"/>
        </a:p>
      </dgm:t>
    </dgm:pt>
    <dgm:pt modelId="{5EE39165-7D69-497A-9073-CE384270778E}" type="pres">
      <dgm:prSet presAssocID="{417D6E9D-F931-4D5F-B517-309721EEFCEB}" presName="linear" presStyleCnt="0">
        <dgm:presLayoutVars>
          <dgm:animLvl val="lvl"/>
          <dgm:resizeHandles val="exact"/>
        </dgm:presLayoutVars>
      </dgm:prSet>
      <dgm:spPr/>
    </dgm:pt>
    <dgm:pt modelId="{01719DF0-09FF-4894-9453-A0CF2046B8C5}" type="pres">
      <dgm:prSet presAssocID="{BD8342F4-B420-4B06-AB06-4DE761E9065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C21B7B0-7364-4762-AC05-BB0AE4AC7BDE}" type="pres">
      <dgm:prSet presAssocID="{49FC1C15-A584-412F-ADC3-E005FAB7DADC}" presName="spacer" presStyleCnt="0"/>
      <dgm:spPr/>
    </dgm:pt>
    <dgm:pt modelId="{96F886AE-2F2F-4DDE-8384-642316CB07B8}" type="pres">
      <dgm:prSet presAssocID="{118080DD-2238-4BA4-8142-C930C9DB13C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5263BD3-6282-418F-98A5-9EB7D658379C}" type="pres">
      <dgm:prSet presAssocID="{52B0E7F4-4728-4295-B3E3-52B0BE4E61AC}" presName="spacer" presStyleCnt="0"/>
      <dgm:spPr/>
    </dgm:pt>
    <dgm:pt modelId="{46D0F357-496D-4D34-8C39-CF81AB1ACC4D}" type="pres">
      <dgm:prSet presAssocID="{692E9135-FC57-4390-A834-EF92E01B2E2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E70EBDE-C84C-4D96-96F8-1B08FC9AA2AC}" type="pres">
      <dgm:prSet presAssocID="{59D35CCC-C5D4-45B2-A37E-A53546DA0807}" presName="spacer" presStyleCnt="0"/>
      <dgm:spPr/>
    </dgm:pt>
    <dgm:pt modelId="{9E9A8889-0259-4DED-BC9D-585CF0702639}" type="pres">
      <dgm:prSet presAssocID="{2E100F0F-653E-4E41-822E-BAF883D6C9E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9164C02-8369-41B4-A9C9-D0DDDB9C9615}" type="presOf" srcId="{692E9135-FC57-4390-A834-EF92E01B2E27}" destId="{46D0F357-496D-4D34-8C39-CF81AB1ACC4D}" srcOrd="0" destOrd="0" presId="urn:microsoft.com/office/officeart/2005/8/layout/vList2"/>
    <dgm:cxn modelId="{EA9F541D-203D-4DDF-B6C9-C2FCB854D54D}" srcId="{417D6E9D-F931-4D5F-B517-309721EEFCEB}" destId="{2E100F0F-653E-4E41-822E-BAF883D6C9E0}" srcOrd="3" destOrd="0" parTransId="{05D9A26D-8978-41AE-8190-54C3B5AC08AD}" sibTransId="{EC67266D-EC36-4CF4-98E4-03376B6B9655}"/>
    <dgm:cxn modelId="{1C3E2E24-0C6E-4002-B483-9428399152E3}" srcId="{417D6E9D-F931-4D5F-B517-309721EEFCEB}" destId="{BD8342F4-B420-4B06-AB06-4DE761E90655}" srcOrd="0" destOrd="0" parTransId="{B9FE71EA-8EE0-4596-B9B3-60E0B99740B6}" sibTransId="{49FC1C15-A584-412F-ADC3-E005FAB7DADC}"/>
    <dgm:cxn modelId="{74356C28-5040-406A-A6DA-95EF468C9E59}" srcId="{417D6E9D-F931-4D5F-B517-309721EEFCEB}" destId="{118080DD-2238-4BA4-8142-C930C9DB13C2}" srcOrd="1" destOrd="0" parTransId="{583DF062-BCAC-4668-AC5F-537D016B13AA}" sibTransId="{52B0E7F4-4728-4295-B3E3-52B0BE4E61AC}"/>
    <dgm:cxn modelId="{F0BD224B-C6D1-41CA-826F-D5B595112B14}" type="presOf" srcId="{BD8342F4-B420-4B06-AB06-4DE761E90655}" destId="{01719DF0-09FF-4894-9453-A0CF2046B8C5}" srcOrd="0" destOrd="0" presId="urn:microsoft.com/office/officeart/2005/8/layout/vList2"/>
    <dgm:cxn modelId="{D66A667B-88F1-4A89-ABAD-C40D618A4C40}" type="presOf" srcId="{417D6E9D-F931-4D5F-B517-309721EEFCEB}" destId="{5EE39165-7D69-497A-9073-CE384270778E}" srcOrd="0" destOrd="0" presId="urn:microsoft.com/office/officeart/2005/8/layout/vList2"/>
    <dgm:cxn modelId="{3A9C30AB-19F9-47F6-A984-548EB7843A57}" srcId="{417D6E9D-F931-4D5F-B517-309721EEFCEB}" destId="{692E9135-FC57-4390-A834-EF92E01B2E27}" srcOrd="2" destOrd="0" parTransId="{8EF899E1-822F-490B-AF4A-EC645F88BBC5}" sibTransId="{59D35CCC-C5D4-45B2-A37E-A53546DA0807}"/>
    <dgm:cxn modelId="{AC38ECC6-9EA9-49F9-8B9E-F654CCE2A1F0}" type="presOf" srcId="{2E100F0F-653E-4E41-822E-BAF883D6C9E0}" destId="{9E9A8889-0259-4DED-BC9D-585CF0702639}" srcOrd="0" destOrd="0" presId="urn:microsoft.com/office/officeart/2005/8/layout/vList2"/>
    <dgm:cxn modelId="{AFDCBFED-9E68-469D-B816-50A13215B199}" type="presOf" srcId="{118080DD-2238-4BA4-8142-C930C9DB13C2}" destId="{96F886AE-2F2F-4DDE-8384-642316CB07B8}" srcOrd="0" destOrd="0" presId="urn:microsoft.com/office/officeart/2005/8/layout/vList2"/>
    <dgm:cxn modelId="{BEACCCEF-7144-4DA8-A183-5200367659F0}" type="presParOf" srcId="{5EE39165-7D69-497A-9073-CE384270778E}" destId="{01719DF0-09FF-4894-9453-A0CF2046B8C5}" srcOrd="0" destOrd="0" presId="urn:microsoft.com/office/officeart/2005/8/layout/vList2"/>
    <dgm:cxn modelId="{4B5E6C76-CCF9-40A5-BDBF-F5817E640553}" type="presParOf" srcId="{5EE39165-7D69-497A-9073-CE384270778E}" destId="{6C21B7B0-7364-4762-AC05-BB0AE4AC7BDE}" srcOrd="1" destOrd="0" presId="urn:microsoft.com/office/officeart/2005/8/layout/vList2"/>
    <dgm:cxn modelId="{7F4F4982-D7FD-4CE7-AB80-1F1FB6E95A28}" type="presParOf" srcId="{5EE39165-7D69-497A-9073-CE384270778E}" destId="{96F886AE-2F2F-4DDE-8384-642316CB07B8}" srcOrd="2" destOrd="0" presId="urn:microsoft.com/office/officeart/2005/8/layout/vList2"/>
    <dgm:cxn modelId="{AAD3B954-C211-44A6-ABFB-AF738685ADF9}" type="presParOf" srcId="{5EE39165-7D69-497A-9073-CE384270778E}" destId="{25263BD3-6282-418F-98A5-9EB7D658379C}" srcOrd="3" destOrd="0" presId="urn:microsoft.com/office/officeart/2005/8/layout/vList2"/>
    <dgm:cxn modelId="{61C4EAD3-91DC-429E-B4B4-2C3AF20B02DE}" type="presParOf" srcId="{5EE39165-7D69-497A-9073-CE384270778E}" destId="{46D0F357-496D-4D34-8C39-CF81AB1ACC4D}" srcOrd="4" destOrd="0" presId="urn:microsoft.com/office/officeart/2005/8/layout/vList2"/>
    <dgm:cxn modelId="{5B517B73-76E4-42B6-8D69-277BCAA117CA}" type="presParOf" srcId="{5EE39165-7D69-497A-9073-CE384270778E}" destId="{6E70EBDE-C84C-4D96-96F8-1B08FC9AA2AC}" srcOrd="5" destOrd="0" presId="urn:microsoft.com/office/officeart/2005/8/layout/vList2"/>
    <dgm:cxn modelId="{A5A03F06-4264-4C5F-8D3D-68040CF6DFD7}" type="presParOf" srcId="{5EE39165-7D69-497A-9073-CE384270778E}" destId="{9E9A8889-0259-4DED-BC9D-585CF070263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100AF-AE73-4B99-A8E6-3F395BEE7674}">
      <dsp:nvSpPr>
        <dsp:cNvPr id="0" name=""/>
        <dsp:cNvSpPr/>
      </dsp:nvSpPr>
      <dsp:spPr>
        <a:xfrm>
          <a:off x="2945" y="527222"/>
          <a:ext cx="3167571" cy="1848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BF3BF-D042-4879-BA7F-9D346161AC9A}">
      <dsp:nvSpPr>
        <dsp:cNvPr id="0" name=""/>
        <dsp:cNvSpPr/>
      </dsp:nvSpPr>
      <dsp:spPr>
        <a:xfrm>
          <a:off x="326344" y="834451"/>
          <a:ext cx="3167571" cy="1848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Cambria" panose="02040503050406030204" pitchFamily="18" charset="0"/>
              <a:ea typeface="Cambria" panose="02040503050406030204" pitchFamily="18" charset="0"/>
            </a:rPr>
            <a:t>1. Биологическое и социальное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80477" y="888584"/>
        <a:ext cx="3059305" cy="1739961"/>
      </dsp:txXfrm>
    </dsp:sp>
    <dsp:sp modelId="{934B5877-AAF1-4A10-AB24-3FA1368D202C}">
      <dsp:nvSpPr>
        <dsp:cNvPr id="0" name=""/>
        <dsp:cNvSpPr/>
      </dsp:nvSpPr>
      <dsp:spPr>
        <a:xfrm>
          <a:off x="3689074" y="554594"/>
          <a:ext cx="3679050" cy="1848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C56AB-0F93-4B0F-ADD5-4E4A714FF3E8}">
      <dsp:nvSpPr>
        <dsp:cNvPr id="0" name=""/>
        <dsp:cNvSpPr/>
      </dsp:nvSpPr>
      <dsp:spPr>
        <a:xfrm>
          <a:off x="4012474" y="861824"/>
          <a:ext cx="3679050" cy="1848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Cambria" panose="02040503050406030204" pitchFamily="18" charset="0"/>
              <a:ea typeface="Cambria" panose="02040503050406030204" pitchFamily="18" charset="0"/>
            </a:rPr>
            <a:t>2. Индивид, личность, индивидуальность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66607" y="915957"/>
        <a:ext cx="3570784" cy="1739961"/>
      </dsp:txXfrm>
    </dsp:sp>
    <dsp:sp modelId="{F8E786B9-FE89-4339-BAEE-AB3029199A72}">
      <dsp:nvSpPr>
        <dsp:cNvPr id="0" name=""/>
        <dsp:cNvSpPr/>
      </dsp:nvSpPr>
      <dsp:spPr>
        <a:xfrm>
          <a:off x="8143165" y="527222"/>
          <a:ext cx="2910595" cy="1848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470D57-7F04-484C-9379-6EE7244F6FA0}">
      <dsp:nvSpPr>
        <dsp:cNvPr id="0" name=""/>
        <dsp:cNvSpPr/>
      </dsp:nvSpPr>
      <dsp:spPr>
        <a:xfrm>
          <a:off x="8466564" y="834451"/>
          <a:ext cx="2910595" cy="1848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Cambria" panose="02040503050406030204" pitchFamily="18" charset="0"/>
              <a:ea typeface="Cambria" panose="02040503050406030204" pitchFamily="18" charset="0"/>
            </a:rPr>
            <a:t>3. Сознание и самосознание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520697" y="888584"/>
        <a:ext cx="2802329" cy="1739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8E4AB-EDA1-4E78-A559-F24AD3E84E65}">
      <dsp:nvSpPr>
        <dsp:cNvPr id="0" name=""/>
        <dsp:cNvSpPr/>
      </dsp:nvSpPr>
      <dsp:spPr>
        <a:xfrm>
          <a:off x="8691" y="729182"/>
          <a:ext cx="3416144" cy="19545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0D5CF7-3071-4A16-A8A0-DF3B578FF4BE}">
      <dsp:nvSpPr>
        <dsp:cNvPr id="0" name=""/>
        <dsp:cNvSpPr/>
      </dsp:nvSpPr>
      <dsp:spPr>
        <a:xfrm>
          <a:off x="350694" y="1054085"/>
          <a:ext cx="3416144" cy="19545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Cambria" panose="02040503050406030204" pitchFamily="18" charset="0"/>
              <a:ea typeface="Cambria" panose="02040503050406030204" pitchFamily="18" charset="0"/>
            </a:rPr>
            <a:t>Человек, усвоивший устоявшиеся нормы и правила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7941" y="1111332"/>
        <a:ext cx="3301650" cy="1840051"/>
      </dsp:txXfrm>
    </dsp:sp>
    <dsp:sp modelId="{D8F61F80-48E2-4D33-8FFB-A830BAAE63CB}">
      <dsp:nvSpPr>
        <dsp:cNvPr id="0" name=""/>
        <dsp:cNvSpPr/>
      </dsp:nvSpPr>
      <dsp:spPr>
        <a:xfrm>
          <a:off x="4108841" y="729182"/>
          <a:ext cx="3440492" cy="22067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EB8BF-4BFB-4A9D-A462-8D0D1EA25AC2}">
      <dsp:nvSpPr>
        <dsp:cNvPr id="0" name=""/>
        <dsp:cNvSpPr/>
      </dsp:nvSpPr>
      <dsp:spPr>
        <a:xfrm>
          <a:off x="4450844" y="1054085"/>
          <a:ext cx="3440492" cy="2206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Cambria" panose="02040503050406030204" pitchFamily="18" charset="0"/>
              <a:ea typeface="Cambria" panose="02040503050406030204" pitchFamily="18" charset="0"/>
            </a:rPr>
            <a:t>Человек, самостоятельно принимающий решений и отвечающий за них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15477" y="1118718"/>
        <a:ext cx="3311226" cy="2077454"/>
      </dsp:txXfrm>
    </dsp:sp>
    <dsp:sp modelId="{389A658F-37E6-4F40-91D4-BA4C2C8CC2EB}">
      <dsp:nvSpPr>
        <dsp:cNvPr id="0" name=""/>
        <dsp:cNvSpPr/>
      </dsp:nvSpPr>
      <dsp:spPr>
        <a:xfrm>
          <a:off x="8233339" y="729182"/>
          <a:ext cx="3187755" cy="2099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ED1E4-89B9-4604-B3FB-A8ABF128E084}">
      <dsp:nvSpPr>
        <dsp:cNvPr id="0" name=""/>
        <dsp:cNvSpPr/>
      </dsp:nvSpPr>
      <dsp:spPr>
        <a:xfrm>
          <a:off x="8575341" y="1054085"/>
          <a:ext cx="3187755" cy="2099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latin typeface="Cambria" panose="02040503050406030204" pitchFamily="18" charset="0"/>
              <a:ea typeface="Cambria" panose="02040503050406030204" pitchFamily="18" charset="0"/>
            </a:rPr>
            <a:t>Человек, принимающий участие в жизни общества</a:t>
          </a:r>
          <a:endParaRPr lang="en-US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636826" y="1115570"/>
        <a:ext cx="3064785" cy="19762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19DF0-09FF-4894-9453-A0CF2046B8C5}">
      <dsp:nvSpPr>
        <dsp:cNvPr id="0" name=""/>
        <dsp:cNvSpPr/>
      </dsp:nvSpPr>
      <dsp:spPr>
        <a:xfrm>
          <a:off x="0" y="438547"/>
          <a:ext cx="6762750" cy="13782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b="1" kern="1200" dirty="0">
              <a:latin typeface="Cambria" panose="02040503050406030204" pitchFamily="18" charset="0"/>
              <a:ea typeface="Cambria" panose="02040503050406030204" pitchFamily="18" charset="0"/>
            </a:rPr>
            <a:t>Активность</a:t>
          </a:r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Cambria" panose="02040503050406030204" pitchFamily="18" charset="0"/>
              <a:ea typeface="Cambria" panose="02040503050406030204" pitchFamily="18" charset="0"/>
            </a:rPr>
            <a:t> (разделение на важное и не очень)</a:t>
          </a:r>
          <a:endParaRPr lang="en-US" sz="3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7281" y="505828"/>
        <a:ext cx="6628188" cy="1243697"/>
      </dsp:txXfrm>
    </dsp:sp>
    <dsp:sp modelId="{96F886AE-2F2F-4DDE-8384-642316CB07B8}">
      <dsp:nvSpPr>
        <dsp:cNvPr id="0" name=""/>
        <dsp:cNvSpPr/>
      </dsp:nvSpPr>
      <dsp:spPr>
        <a:xfrm>
          <a:off x="0" y="1906087"/>
          <a:ext cx="6762750" cy="1378259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b="1" kern="1200" dirty="0">
              <a:latin typeface="Cambria" panose="02040503050406030204" pitchFamily="18" charset="0"/>
              <a:ea typeface="Cambria" panose="02040503050406030204" pitchFamily="18" charset="0"/>
            </a:rPr>
            <a:t>Направленность</a:t>
          </a:r>
          <a:r>
            <a:rPr lang="ru-RU" sz="3100" kern="1200" dirty="0"/>
            <a:t> (мы сами решаем, что нам делать и когда)</a:t>
          </a:r>
          <a:endParaRPr lang="en-US" sz="3100" kern="1200" dirty="0"/>
        </a:p>
      </dsp:txBody>
      <dsp:txXfrm>
        <a:off x="67281" y="1973368"/>
        <a:ext cx="6628188" cy="1243697"/>
      </dsp:txXfrm>
    </dsp:sp>
    <dsp:sp modelId="{46D0F357-496D-4D34-8C39-CF81AB1ACC4D}">
      <dsp:nvSpPr>
        <dsp:cNvPr id="0" name=""/>
        <dsp:cNvSpPr/>
      </dsp:nvSpPr>
      <dsp:spPr>
        <a:xfrm>
          <a:off x="0" y="3373627"/>
          <a:ext cx="6762750" cy="1378259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b="1" kern="1200" dirty="0">
              <a:latin typeface="Cambria" panose="02040503050406030204" pitchFamily="18" charset="0"/>
              <a:ea typeface="Cambria" panose="02040503050406030204" pitchFamily="18" charset="0"/>
            </a:rPr>
            <a:t>Самонаблюдение</a:t>
          </a:r>
          <a:r>
            <a:rPr lang="ru-RU" sz="3100" kern="1200" dirty="0"/>
            <a:t> (мы можем и умеем оценивать свои действия)</a:t>
          </a:r>
          <a:endParaRPr lang="en-US" sz="3100" kern="1200" dirty="0"/>
        </a:p>
      </dsp:txBody>
      <dsp:txXfrm>
        <a:off x="67281" y="3440908"/>
        <a:ext cx="6628188" cy="1243697"/>
      </dsp:txXfrm>
    </dsp:sp>
    <dsp:sp modelId="{9E9A8889-0259-4DED-BC9D-585CF0702639}">
      <dsp:nvSpPr>
        <dsp:cNvPr id="0" name=""/>
        <dsp:cNvSpPr/>
      </dsp:nvSpPr>
      <dsp:spPr>
        <a:xfrm>
          <a:off x="0" y="4841167"/>
          <a:ext cx="6762750" cy="137825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b="1" kern="1200" dirty="0">
              <a:latin typeface="Cambria" panose="02040503050406030204" pitchFamily="18" charset="0"/>
              <a:ea typeface="Cambria" panose="02040503050406030204" pitchFamily="18" charset="0"/>
            </a:rPr>
            <a:t>Критичность</a:t>
          </a:r>
          <a:r>
            <a:rPr lang="ru-RU" sz="3100" kern="1200" dirty="0"/>
            <a:t> (умение правильно оценивать события)</a:t>
          </a:r>
          <a:endParaRPr lang="en-US" sz="3100" kern="1200" dirty="0"/>
        </a:p>
      </dsp:txBody>
      <dsp:txXfrm>
        <a:off x="67281" y="4908448"/>
        <a:ext cx="6628188" cy="1243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79129B-A0C2-44D3-B26C-C28CB777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F8E8-5E5A-49B4-9C27-D8530BFD3815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02E35C-1AE1-47CC-AFD2-5C3946EDA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FDD04E-119C-41B4-AA14-AA587359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F08AB-0015-47B1-815F-5AEA26CE9D74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141333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4DAE58-3BFB-48CD-A2C8-EE0480D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1F85-15E7-46EA-9B40-FA9A539512A8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24DFF-7693-4742-A8B3-F0E52B87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A6359F-6D62-4C7C-BB0E-DBB3F92B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EEBE4-68EF-40F4-AA1E-B112818073C3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29103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3146D0-C8BB-4B53-AE8C-675BBD19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575C7-A0A0-47AE-802B-A56D80962229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ACECB9-D22B-4287-B8CB-AFA8D9A62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F82775-9D78-4E3B-915E-004427BC1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47F4F-B555-4186-945B-3893BF65A752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21189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11F7BE-6D48-43C3-BE62-046A54DB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27FD5-802E-4DA2-945B-EF510F864746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65DD3-09B2-49B4-B7E8-B6C8B8ED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C13D8B-7801-4F64-8DAC-16D5C5349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C3EF6-0469-44A8-ABB4-C6140C71BB38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41639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349FF-FF38-4F93-B4A5-DEFF93BE2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AD3F-FEC3-47DD-9C4C-1D8012CDCCBA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7BFFC2-DA05-4506-BC64-A4379CE9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9DCEBD-130C-4DC1-BCDF-B15FCE80D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FC708-47D8-43BC-B88E-31171BE5885C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393845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AAB9031-DA4D-4BCE-B7E4-3607BB34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7ED67-D7A5-4953-AAFC-1E1CD52B4966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EE8D372-887A-411D-8F13-BC572FEC8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08A2192-2602-4428-A30E-5CECE9462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1D39B-1DDB-4BA3-A73A-D86170159ADD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356681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BCDCF99-5DD5-47D2-85D7-651A438A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165ED-C2DF-4962-8324-EE86D0083C32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E623F547-F876-46C2-9276-B7A17A3A4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58CF34B4-6A67-480A-81BD-6CF9D109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B317B-6189-44BC-B1B1-B43AB4C753AA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249877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17BD9826-9468-4761-A30C-0B010E0BE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B0A9B-DB38-4571-B612-4854AE614092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6BF91D3-4A6C-4464-A706-CD8A7544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443D33C6-AFA4-4A81-AEC1-98F737AC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316ED-DDE1-466F-ACEB-1C890B202603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375546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AA308F6A-598F-4416-B6C7-2F783220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CF6D1-B4CD-4F6B-9ED6-B7580B91AF18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9FE29A66-5031-4D1B-B6E9-702BBC1FC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C269208-1C51-4CCA-8580-F7509BF4F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04812-9A61-466D-AF2E-29EA28A1426E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40985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1F13E78-29C7-413C-A2F5-1935DEA29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6E322-A374-4B4C-A586-BEBAAD1D2B5A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E35E8D5-E8FA-4CE6-88A1-9753D9AB8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A529998-CC3E-466E-ABF0-07C2F56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E287E-1F8B-454C-B1AA-18A0F281A64F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415995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FFF1FB-493F-4DE7-B965-1265B2309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A69D3-2F66-43E9-8314-A996CC16139E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8CA3DC8-3280-42B6-BB72-53B8C294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608B8E9-A468-433A-AE36-E8691D17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D4996-E3AD-4FD2-8817-5F97D00F72FC}" type="slidenum">
              <a:rPr lang="ru-RU" altLang="ru-BY"/>
              <a:pPr/>
              <a:t>‹#›</a:t>
            </a:fld>
            <a:endParaRPr lang="ru-RU" altLang="ru-BY"/>
          </a:p>
        </p:txBody>
      </p:sp>
    </p:spTree>
    <p:extLst>
      <p:ext uri="{BB962C8B-B14F-4D97-AF65-F5344CB8AC3E}">
        <p14:creationId xmlns:p14="http://schemas.microsoft.com/office/powerpoint/2010/main" val="44997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A67828E8-A0C3-419F-ADC6-815DDDDD09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BY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D31DC0F7-3297-4F96-A6DB-0DE7FF1BF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BY"/>
              <a:t>Образец текста</a:t>
            </a:r>
          </a:p>
          <a:p>
            <a:pPr lvl="1"/>
            <a:r>
              <a:rPr lang="ru-RU" altLang="ru-BY"/>
              <a:t>Второй уровень</a:t>
            </a:r>
          </a:p>
          <a:p>
            <a:pPr lvl="2"/>
            <a:r>
              <a:rPr lang="ru-RU" altLang="ru-BY"/>
              <a:t>Третий уровень</a:t>
            </a:r>
          </a:p>
          <a:p>
            <a:pPr lvl="3"/>
            <a:r>
              <a:rPr lang="ru-RU" altLang="ru-BY"/>
              <a:t>Четвертый уровень</a:t>
            </a:r>
          </a:p>
          <a:p>
            <a:pPr lvl="4"/>
            <a:r>
              <a:rPr lang="ru-RU" altLang="ru-BY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563BBD-BE5C-47A8-BA2F-099C1477DD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804A14-68AA-4A6F-BFBA-47E69638FD43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55E4BE-12E2-46C2-A182-525C823F5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0BE7E4-4E6E-4B18-9CDF-C93B2FC412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C5EBBF4-C2E8-42B2-8A4C-B73189A1126A}" type="slidenum">
              <a:rPr lang="ru-RU" altLang="ru-BY"/>
              <a:pPr/>
              <a:t>‹#›</a:t>
            </a:fld>
            <a:endParaRPr lang="ru-RU" altLang="ru-B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EB7DB244-3322-4867-83F5-C98138F52B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ru-RU" altLang="ru-B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Человек. Уникальность человека</a:t>
            </a:r>
          </a:p>
        </p:txBody>
      </p:sp>
      <p:sp>
        <p:nvSpPr>
          <p:cNvPr id="2051" name="Подзаголовок 2">
            <a:extLst>
              <a:ext uri="{FF2B5EF4-FFF2-40B4-BE49-F238E27FC236}">
                <a16:creationId xmlns:a16="http://schemas.microsoft.com/office/drawing/2014/main" id="{44CDF28A-C0B6-45BB-81D8-0392D94F9FF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BY" altLang="ru-BY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B20390-E58F-4B65-904F-AD8B4A06A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311114"/>
            <a:ext cx="5892800" cy="604964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8A6A9D-C1F1-4187-921D-1C313B35A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421" y="232786"/>
            <a:ext cx="3906880" cy="47825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C81989-ED91-4AD2-9370-05E618C74FEC}"/>
              </a:ext>
            </a:extLst>
          </p:cNvPr>
          <p:cNvSpPr txBox="1"/>
          <p:nvPr/>
        </p:nvSpPr>
        <p:spPr>
          <a:xfrm>
            <a:off x="6862618" y="5329382"/>
            <a:ext cx="4756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Единственная из всех, кто научился читать и писать, стала монахиней</a:t>
            </a:r>
            <a:endParaRPr lang="ru-BY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581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124A0-F24E-4FE8-8193-5AA136D34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Психика человека отличается от психики животных</a:t>
            </a:r>
            <a:endParaRPr lang="ru-BY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69515A-7929-4A43-B5CA-E1E3A5700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841" y="1825625"/>
            <a:ext cx="5033639" cy="407802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Психика -способность человека или животного субъективно отображать события объективной реальности для ориентации и взаимодействия со средой.</a:t>
            </a:r>
            <a:endParaRPr lang="ru-BY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83D967-1CD2-4E3B-A817-B58A4519D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6299" y="1825624"/>
            <a:ext cx="6258757" cy="4513031"/>
          </a:xfrm>
        </p:spPr>
        <p:txBody>
          <a:bodyPr/>
          <a:lstStyle/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Высшая психическая функция головного мозга человека –это </a:t>
            </a:r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мышление. </a:t>
            </a:r>
          </a:p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Результатами мыслительной деятельности человек обменивается с помощью </a:t>
            </a:r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устной и письменной речи</a:t>
            </a:r>
            <a:endParaRPr lang="ru-BY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21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 descr="&quot;&quot;">
            <a:extLst>
              <a:ext uri="{FF2B5EF4-FFF2-40B4-BE49-F238E27FC236}">
                <a16:creationId xmlns:a16="http://schemas.microsoft.com/office/drawing/2014/main" id="{6383FD5F-15D0-408B-9000-C345106560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1598613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43" name="Заголовок 1">
            <a:extLst>
              <a:ext uri="{FF2B5EF4-FFF2-40B4-BE49-F238E27FC236}">
                <a16:creationId xmlns:a16="http://schemas.microsoft.com/office/drawing/2014/main" id="{055027E8-4159-437A-A2A2-F32DF122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298" y="1119650"/>
            <a:ext cx="9871075" cy="1193800"/>
          </a:xfrm>
          <a:solidFill>
            <a:srgbClr val="FFFFFF"/>
          </a:solidFill>
          <a:ln w="38100">
            <a:solidFill>
              <a:srgbClr val="7F7F7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BY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Биологическое 	      Социальное</a:t>
            </a:r>
          </a:p>
        </p:txBody>
      </p:sp>
      <p:sp>
        <p:nvSpPr>
          <p:cNvPr id="10244" name="Объект 2">
            <a:extLst>
              <a:ext uri="{FF2B5EF4-FFF2-40B4-BE49-F238E27FC236}">
                <a16:creationId xmlns:a16="http://schemas.microsoft.com/office/drawing/2014/main" id="{79D809FE-244C-4EFA-8188-87FA987EBFA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88281" y="2494625"/>
            <a:ext cx="5285458" cy="3353725"/>
          </a:xfrm>
        </p:spPr>
        <p:txBody>
          <a:bodyPr/>
          <a:lstStyle/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Психика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Реакция и инстинкты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Адаптация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Инстинктивное поведение</a:t>
            </a:r>
          </a:p>
        </p:txBody>
      </p:sp>
      <p:cxnSp>
        <p:nvCxnSpPr>
          <p:cNvPr id="22" name="Straight Connector 10" descr="&quot;&quot;">
            <a:extLst>
              <a:ext uri="{FF2B5EF4-FFF2-40B4-BE49-F238E27FC236}">
                <a16:creationId xmlns:a16="http://schemas.microsoft.com/office/drawing/2014/main" id="{95A016CD-35F5-4D53-A1BD-1970FC16B4B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6096000" y="2887663"/>
            <a:ext cx="0" cy="277018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6" name="Объект 3">
            <a:extLst>
              <a:ext uri="{FF2B5EF4-FFF2-40B4-BE49-F238E27FC236}">
                <a16:creationId xmlns:a16="http://schemas.microsoft.com/office/drawing/2014/main" id="{D589A78F-D041-46D2-BF22-8181576B64D8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205513" y="2494625"/>
            <a:ext cx="4505350" cy="3353725"/>
          </a:xfrm>
        </p:spPr>
        <p:txBody>
          <a:bodyPr/>
          <a:lstStyle/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Сознание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Речь и общение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Труд</a:t>
            </a:r>
          </a:p>
          <a:p>
            <a:r>
              <a:rPr lang="ru-RU" altLang="ru-BY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Целенаправленная деятельность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&quot;&quot;">
            <a:extLst>
              <a:ext uri="{FF2B5EF4-FFF2-40B4-BE49-F238E27FC236}">
                <a16:creationId xmlns:a16="http://schemas.microsoft.com/office/drawing/2014/main" id="{DFCD1AA2-7538-4DBE-8BE4-E76F3F4CB70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291" name="Picture 4" descr="Один в толпе">
            <a:extLst>
              <a:ext uri="{FF2B5EF4-FFF2-40B4-BE49-F238E27FC236}">
                <a16:creationId xmlns:a16="http://schemas.microsoft.com/office/drawing/2014/main" id="{1915043B-D893-4408-8280-D7549DAA7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5" b="1726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Заголовок 1">
            <a:extLst>
              <a:ext uri="{FF2B5EF4-FFF2-40B4-BE49-F238E27FC236}">
                <a16:creationId xmlns:a16="http://schemas.microsoft.com/office/drawing/2014/main" id="{30D056DE-9502-447A-8952-E5DC1DC93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575" y="807868"/>
            <a:ext cx="11283518" cy="2130641"/>
          </a:xfrm>
        </p:spPr>
        <p:txBody>
          <a:bodyPr/>
          <a:lstStyle/>
          <a:p>
            <a:pPr algn="ctr"/>
            <a:r>
              <a:rPr lang="en-US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altLang="ru-BY" sz="6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Индивид</a:t>
            </a:r>
            <a:r>
              <a:rPr lang="en-US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6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личность</a:t>
            </a:r>
            <a:r>
              <a:rPr lang="en-US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6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индивидуальность</a:t>
            </a:r>
            <a:br>
              <a:rPr lang="en-US" altLang="ru-BY" dirty="0">
                <a:solidFill>
                  <a:srgbClr val="FFFFFF"/>
                </a:solidFill>
              </a:rPr>
            </a:br>
            <a:endParaRPr lang="en-US" altLang="ru-BY" dirty="0">
              <a:solidFill>
                <a:srgbClr val="FFFFFF"/>
              </a:solidFill>
            </a:endParaRPr>
          </a:p>
        </p:txBody>
      </p:sp>
      <p:sp>
        <p:nvSpPr>
          <p:cNvPr id="12293" name="Текст 2">
            <a:extLst>
              <a:ext uri="{FF2B5EF4-FFF2-40B4-BE49-F238E27FC236}">
                <a16:creationId xmlns:a16="http://schemas.microsoft.com/office/drawing/2014/main" id="{B56AA52A-67E8-481F-8C6B-6CDECCA944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4687410"/>
            <a:ext cx="9144000" cy="1362722"/>
          </a:xfrm>
        </p:spPr>
        <p:txBody>
          <a:bodyPr/>
          <a:lstStyle/>
          <a:p>
            <a:pPr algn="ctr"/>
            <a:r>
              <a:rPr lang="ru-RU" altLang="ru-BY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Чем отличаются эти понятия? Работаем с материалом учебника стр. 10-12</a:t>
            </a:r>
            <a:endParaRPr lang="en-US" altLang="ru-BY" sz="4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3" name="Rectangle 70" descr="&quot;&quot;">
            <a:extLst>
              <a:ext uri="{FF2B5EF4-FFF2-40B4-BE49-F238E27FC236}">
                <a16:creationId xmlns:a16="http://schemas.microsoft.com/office/drawing/2014/main" id="{56CDF66E-5F8C-4E34-9DC3-A25C4BEA7EC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315" name="Picture 2" descr="Развитие ребенка по месяцам: ребенок в 5 месяцев">
            <a:extLst>
              <a:ext uri="{FF2B5EF4-FFF2-40B4-BE49-F238E27FC236}">
                <a16:creationId xmlns:a16="http://schemas.microsoft.com/office/drawing/2014/main" id="{561C3A70-265F-4945-802E-209AED0F0F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" b="15752"/>
          <a:stretch>
            <a:fillRect/>
          </a:stretch>
        </p:blipFill>
        <p:spPr>
          <a:xfrm>
            <a:off x="0" y="0"/>
            <a:ext cx="12192000" cy="6858000"/>
          </a:xfr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D0640-D751-4776-A8F1-E0BA7EA5F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3783" y="452761"/>
            <a:ext cx="3568823" cy="1098551"/>
          </a:xfrm>
        </p:spPr>
        <p:txBody>
          <a:bodyPr/>
          <a:lstStyle/>
          <a:p>
            <a:pPr algn="ctr"/>
            <a:r>
              <a:rPr lang="en-US" altLang="ru-BY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Индивид</a:t>
            </a:r>
            <a:endParaRPr lang="en-US" altLang="ru-BY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17" name="Текст 3">
            <a:extLst>
              <a:ext uri="{FF2B5EF4-FFF2-40B4-BE49-F238E27FC236}">
                <a16:creationId xmlns:a16="http://schemas.microsoft.com/office/drawing/2014/main" id="{0A33C1B8-BCE4-4649-AF93-3AC86B0DCB0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523999" y="4159249"/>
            <a:ext cx="9972583" cy="1992975"/>
          </a:xfrm>
        </p:spPr>
        <p:txBody>
          <a:bodyPr/>
          <a:lstStyle/>
          <a:p>
            <a:pPr algn="ctr"/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отдельно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взятый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человек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носитель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определённых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биологических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свойств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32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качеств</a:t>
            </a:r>
            <a:r>
              <a:rPr lang="en-US" altLang="ru-BY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493D068B-CB34-43FA-8AC9-A8A5A77981C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30D4AA0E-8CBE-4C27-8390-ADCC6E1A1A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963" y="855663"/>
            <a:ext cx="4560887" cy="1128712"/>
          </a:xfrm>
        </p:spPr>
        <p:txBody>
          <a:bodyPr anchor="ctr"/>
          <a:lstStyle/>
          <a:p>
            <a:r>
              <a:rPr lang="en-US" altLang="ru-BY" sz="60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Личность</a:t>
            </a:r>
            <a:endParaRPr lang="en-US" altLang="ru-BY" sz="6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4340" name="Group 11" descr="&quot;&quot;">
            <a:extLst>
              <a:ext uri="{FF2B5EF4-FFF2-40B4-BE49-F238E27FC236}">
                <a16:creationId xmlns:a16="http://schemas.microsoft.com/office/drawing/2014/main" id="{A1FCF1FB-C2F7-478B-A132-B3F8FB9E7B7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1084263"/>
            <a:ext cx="355600" cy="673100"/>
            <a:chOff x="0" y="823811"/>
            <a:chExt cx="355196" cy="673460"/>
          </a:xfrm>
        </p:grpSpPr>
        <p:sp>
          <p:nvSpPr>
            <p:cNvPr id="13" name="Rectangle 12" descr="&quot;&quot;">
              <a:extLst>
                <a:ext uri="{FF2B5EF4-FFF2-40B4-BE49-F238E27FC236}">
                  <a16:creationId xmlns:a16="http://schemas.microsoft.com/office/drawing/2014/main" id="{3A6798DF-3503-42F0-A070-4D4FD46BC1A9}"/>
                </a:ext>
              </a:extLst>
            </p:cNvPr>
            <p:cNvSpPr/>
            <p:nvPr/>
          </p:nvSpPr>
          <p:spPr>
            <a:xfrm>
              <a:off x="0" y="823811"/>
              <a:ext cx="87214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 descr="&quot;&quot;">
              <a:extLst>
                <a:ext uri="{FF2B5EF4-FFF2-40B4-BE49-F238E27FC236}">
                  <a16:creationId xmlns:a16="http://schemas.microsoft.com/office/drawing/2014/main" id="{6F34FAA7-0AF1-48DF-88BC-25BB66C11AD8}"/>
                </a:ext>
              </a:extLst>
            </p:cNvPr>
            <p:cNvSpPr/>
            <p:nvPr/>
          </p:nvSpPr>
          <p:spPr>
            <a:xfrm>
              <a:off x="158570" y="823811"/>
              <a:ext cx="196626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6" name="Rectangle 15" descr="&quot;&quot;">
            <a:extLst>
              <a:ext uri="{FF2B5EF4-FFF2-40B4-BE49-F238E27FC236}">
                <a16:creationId xmlns:a16="http://schemas.microsoft.com/office/drawing/2014/main" id="{996574FF-A852-49B5-B817-DDD1231FDC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65163" y="2090738"/>
            <a:ext cx="4297362" cy="269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2" name="Текст 3">
            <a:extLst>
              <a:ext uri="{FF2B5EF4-FFF2-40B4-BE49-F238E27FC236}">
                <a16:creationId xmlns:a16="http://schemas.microsoft.com/office/drawing/2014/main" id="{D0A58277-E3A3-4AC7-874C-BB184939846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90550" y="2330450"/>
            <a:ext cx="4884736" cy="3979863"/>
          </a:xfrm>
        </p:spPr>
        <p:txBody>
          <a:bodyPr anchor="ctr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человек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обладающий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совокупностью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социальных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духовных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качеств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приобретённых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им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процессе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возрастного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развития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социализации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ru-BY" sz="2000" dirty="0"/>
          </a:p>
        </p:txBody>
      </p:sp>
      <p:sp>
        <p:nvSpPr>
          <p:cNvPr id="18" name="Rectangle 17" descr="&quot;&quot;">
            <a:extLst>
              <a:ext uri="{FF2B5EF4-FFF2-40B4-BE49-F238E27FC236}">
                <a16:creationId xmlns:a16="http://schemas.microsoft.com/office/drawing/2014/main" id="{54D530A7-D1C4-40FF-A50B-10022516641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698163" y="0"/>
            <a:ext cx="149383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ectangle 19" descr="&quot;&quot;">
            <a:extLst>
              <a:ext uri="{FF2B5EF4-FFF2-40B4-BE49-F238E27FC236}">
                <a16:creationId xmlns:a16="http://schemas.microsoft.com/office/drawing/2014/main" id="{09810DAC-32EB-490D-8919-51547F0612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86425" y="514350"/>
            <a:ext cx="6008688" cy="58340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51" name="Picture 15" descr="Писатель сэр Уинстон Черчилль - Статьи - Литература - РЕВИЗОР.РУ">
            <a:extLst>
              <a:ext uri="{FF2B5EF4-FFF2-40B4-BE49-F238E27FC236}">
                <a16:creationId xmlns:a16="http://schemas.microsoft.com/office/drawing/2014/main" id="{42181D9A-F486-4BDA-A12C-8B23A8356B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1084263"/>
            <a:ext cx="5586411" cy="430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 descr="&quot;&quot;">
            <a:extLst>
              <a:ext uri="{FF2B5EF4-FFF2-40B4-BE49-F238E27FC236}">
                <a16:creationId xmlns:a16="http://schemas.microsoft.com/office/drawing/2014/main" id="{BCE0D084-A15B-4CB7-A00F-63024B872D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36F5E2E1-3CCF-4197-BACC-F9F69835C84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0"/>
            <a:ext cx="12192000" cy="2170113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1CE12F-C447-47FC-9004-6E6963DE582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FC4498-7860-425F-88D2-E83BAAFCFDB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370" name="Заголовок 1">
            <a:extLst>
              <a:ext uri="{FF2B5EF4-FFF2-40B4-BE49-F238E27FC236}">
                <a16:creationId xmlns:a16="http://schemas.microsoft.com/office/drawing/2014/main" id="{02BC94DB-9D1A-4FE5-858D-A858C2AE2B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4300" y="349250"/>
            <a:ext cx="9717088" cy="1576388"/>
          </a:xfrm>
        </p:spPr>
        <p:txBody>
          <a:bodyPr/>
          <a:lstStyle/>
          <a:p>
            <a:r>
              <a:rPr lang="ru-RU" altLang="ru-BY" sz="5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Признаки личности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CBE2B50-A23C-4F0A-96FA-DDCE6388A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878846"/>
              </p:ext>
            </p:extLst>
          </p:nvPr>
        </p:nvGraphicFramePr>
        <p:xfrm>
          <a:off x="186431" y="2518761"/>
          <a:ext cx="11771789" cy="3989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Индивидуальность — что это такое | KtoNaNovenkogo.ru">
            <a:extLst>
              <a:ext uri="{FF2B5EF4-FFF2-40B4-BE49-F238E27FC236}">
                <a16:creationId xmlns:a16="http://schemas.microsoft.com/office/drawing/2014/main" id="{8E93B864-793D-4456-9D6F-9950EAF978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9" r="-2" b="105"/>
          <a:stretch>
            <a:fillRect/>
          </a:stretch>
        </p:blipFill>
        <p:spPr>
          <a:xfrm>
            <a:off x="-284086" y="0"/>
            <a:ext cx="12188825" cy="6858000"/>
          </a:xfrm>
          <a:noFill/>
        </p:spPr>
      </p:pic>
      <p:sp>
        <p:nvSpPr>
          <p:cNvPr id="9225" name="Freeform: Shape 70" descr="&quot;&quot;">
            <a:extLst>
              <a:ext uri="{FF2B5EF4-FFF2-40B4-BE49-F238E27FC236}">
                <a16:creationId xmlns:a16="http://schemas.microsoft.com/office/drawing/2014/main" id="{39D96D85-48CF-4AB9-BCF3-D9BC29A654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24313"/>
            <a:ext cx="11017250" cy="2262187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8" name="Заголовок 3">
            <a:extLst>
              <a:ext uri="{FF2B5EF4-FFF2-40B4-BE49-F238E27FC236}">
                <a16:creationId xmlns:a16="http://schemas.microsoft.com/office/drawing/2014/main" id="{C7F2FDE0-A94B-41BC-975C-5E0F57A82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62113" y="53266"/>
            <a:ext cx="6622525" cy="923278"/>
          </a:xfrm>
        </p:spPr>
        <p:txBody>
          <a:bodyPr anchor="ctr"/>
          <a:lstStyle/>
          <a:p>
            <a:r>
              <a:rPr lang="en-US" altLang="ru-BY" sz="4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Индивидуальность</a:t>
            </a:r>
            <a:endParaRPr lang="en-US" altLang="ru-BY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389" name="Текст 5">
            <a:extLst>
              <a:ext uri="{FF2B5EF4-FFF2-40B4-BE49-F238E27FC236}">
                <a16:creationId xmlns:a16="http://schemas.microsoft.com/office/drawing/2014/main" id="{733EBFF3-1E9D-4F01-A747-F1C8CE5CB2F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87262" y="4199138"/>
            <a:ext cx="9896552" cy="1906387"/>
          </a:xfrm>
        </p:spPr>
        <p:txBody>
          <a:bodyPr/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отличительные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биологические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психологические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социальные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качества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человека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а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также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его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жизненный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опыт</a:t>
            </a:r>
            <a:r>
              <a:rPr lang="en-US" altLang="ru-BY" sz="2800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Уникальные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события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жизненного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пути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преломлённые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через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призму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этих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качеств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придают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неповторимость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каждой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личности</a:t>
            </a:r>
            <a:endParaRPr lang="en-US" altLang="ru-BY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3A091-A174-4A26-8EDC-C922B4F29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92" y="457199"/>
            <a:ext cx="4052934" cy="3883981"/>
          </a:xfrm>
        </p:spPr>
        <p:txBody>
          <a:bodyPr/>
          <a:lstStyle/>
          <a:p>
            <a:r>
              <a:rPr lang="ru-RU" sz="3600" b="1" dirty="0">
                <a:latin typeface="Cambria" panose="02040503050406030204" pitchFamily="18" charset="0"/>
                <a:ea typeface="Cambria" panose="02040503050406030204" pitchFamily="18" charset="0"/>
              </a:rPr>
              <a:t>Рассмотрите карикатуру, о каком понятии идет речь?</a:t>
            </a:r>
            <a:endParaRPr lang="ru-BY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F03F8-F6C9-4E2C-95FC-0F4ADA7CE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D22395-C79D-4F7B-85C1-3BA45C3D71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25292" y="2151148"/>
            <a:ext cx="3470430" cy="3522943"/>
          </a:xfrm>
        </p:spPr>
        <p:txBody>
          <a:bodyPr/>
          <a:lstStyle/>
          <a:p>
            <a:endParaRPr lang="ru-BY" dirty="0"/>
          </a:p>
        </p:txBody>
      </p:sp>
      <p:pic>
        <p:nvPicPr>
          <p:cNvPr id="35842" name="Picture 2" descr="https://cdn.netboard.me/53932/files/s_849d1d83142baeb64a3e9c2eead19ece.png">
            <a:extLst>
              <a:ext uri="{FF2B5EF4-FFF2-40B4-BE49-F238E27FC236}">
                <a16:creationId xmlns:a16="http://schemas.microsoft.com/office/drawing/2014/main" id="{41D59563-C0EC-477F-B411-239D7AEE6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54" y="168676"/>
            <a:ext cx="5344111" cy="641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291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 descr="&quot;&quot;">
            <a:extLst>
              <a:ext uri="{FF2B5EF4-FFF2-40B4-BE49-F238E27FC236}">
                <a16:creationId xmlns:a16="http://schemas.microsoft.com/office/drawing/2014/main" id="{2FED242E-16AE-44ED-A228-A6A561CDB5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411" name="Picture 4" descr="Одна светящаяся лампочка в море неосвещенных лампочек">
            <a:extLst>
              <a:ext uri="{FF2B5EF4-FFF2-40B4-BE49-F238E27FC236}">
                <a16:creationId xmlns:a16="http://schemas.microsoft.com/office/drawing/2014/main" id="{5C5AE115-7F7F-4A28-8829-014911B9D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3" b="208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Заголовок 1">
            <a:extLst>
              <a:ext uri="{FF2B5EF4-FFF2-40B4-BE49-F238E27FC236}">
                <a16:creationId xmlns:a16="http://schemas.microsoft.com/office/drawing/2014/main" id="{156520DA-8B7C-429A-B5EE-76C9361BDB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4085" y="372863"/>
            <a:ext cx="11523215" cy="2325888"/>
          </a:xfrm>
        </p:spPr>
        <p:txBody>
          <a:bodyPr/>
          <a:lstStyle/>
          <a:p>
            <a:pPr algn="ctr"/>
            <a:r>
              <a:rPr lang="en-US" altLang="ru-BY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altLang="ru-BY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Сознание</a:t>
            </a:r>
            <a:r>
              <a:rPr lang="en-US" altLang="ru-BY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</a:t>
            </a:r>
            <a:r>
              <a:rPr lang="ru-RU" altLang="ru-BY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самосознание</a:t>
            </a:r>
            <a:br>
              <a:rPr lang="en-US" altLang="ru-BY" dirty="0">
                <a:solidFill>
                  <a:srgbClr val="FFFFFF"/>
                </a:solidFill>
              </a:rPr>
            </a:br>
            <a:endParaRPr lang="en-US" altLang="ru-BY" dirty="0">
              <a:solidFill>
                <a:srgbClr val="FFFFFF"/>
              </a:solidFill>
            </a:endParaRPr>
          </a:p>
        </p:txBody>
      </p:sp>
      <p:sp>
        <p:nvSpPr>
          <p:cNvPr id="17413" name="Текст 2">
            <a:extLst>
              <a:ext uri="{FF2B5EF4-FFF2-40B4-BE49-F238E27FC236}">
                <a16:creationId xmlns:a16="http://schemas.microsoft.com/office/drawing/2014/main" id="{BDE6AF30-B4B8-4DF1-B56D-F53F86BD63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4159250"/>
            <a:ext cx="9144000" cy="1098550"/>
          </a:xfrm>
        </p:spPr>
        <p:txBody>
          <a:bodyPr/>
          <a:lstStyle/>
          <a:p>
            <a:pPr algn="ctr"/>
            <a:endParaRPr lang="en-US" altLang="ru-BY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 descr="&quot;&quot;">
            <a:extLst>
              <a:ext uri="{FF2B5EF4-FFF2-40B4-BE49-F238E27FC236}">
                <a16:creationId xmlns:a16="http://schemas.microsoft.com/office/drawing/2014/main" id="{AD2BB74E-C74A-4BD8-A2EA-33231F88C4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9" name="Group 10" descr="&quot;&quot;">
            <a:extLst>
              <a:ext uri="{FF2B5EF4-FFF2-40B4-BE49-F238E27FC236}">
                <a16:creationId xmlns:a16="http://schemas.microsoft.com/office/drawing/2014/main" id="{F57276A0-867B-46E4-98C2-F5A7876F902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CCD0A1-40C3-4E27-B55A-EB3FBDAA9B47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5DC9443B-B361-4F06-A778-B66F3FA17088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09EA259-94D9-462B-ACA4-55491391BC1D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6" name="Rectangle 15" descr="&quot;&quot;">
            <a:extLst>
              <a:ext uri="{FF2B5EF4-FFF2-40B4-BE49-F238E27FC236}">
                <a16:creationId xmlns:a16="http://schemas.microsoft.com/office/drawing/2014/main" id="{3FBD58D9-DB85-44B4-AB23-EFDDDC5B29E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614363"/>
            <a:ext cx="10907712" cy="189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Заголовок 1">
            <a:extLst>
              <a:ext uri="{FF2B5EF4-FFF2-40B4-BE49-F238E27FC236}">
                <a16:creationId xmlns:a16="http://schemas.microsoft.com/office/drawing/2014/main" id="{4652C659-FFC4-4B61-A8DC-3491179133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809625"/>
            <a:ext cx="10174287" cy="1554163"/>
          </a:xfrm>
        </p:spPr>
        <p:txBody>
          <a:bodyPr/>
          <a:lstStyle/>
          <a:p>
            <a:r>
              <a:rPr lang="ru-RU" altLang="ru-BY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План урока</a:t>
            </a:r>
          </a:p>
        </p:txBody>
      </p:sp>
      <p:cxnSp>
        <p:nvCxnSpPr>
          <p:cNvPr id="18" name="Straight Connector 17" descr="&quot;&quot;">
            <a:extLst>
              <a:ext uri="{FF2B5EF4-FFF2-40B4-BE49-F238E27FC236}">
                <a16:creationId xmlns:a16="http://schemas.microsoft.com/office/drawing/2014/main" id="{8B5A1261-BE03-4E75-9ED2-644D2FB538F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4938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Объект 2">
            <a:extLst>
              <a:ext uri="{FF2B5EF4-FFF2-40B4-BE49-F238E27FC236}">
                <a16:creationId xmlns:a16="http://schemas.microsoft.com/office/drawing/2014/main" id="{E9741CCA-2076-42AB-A627-1D2107FBFC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160977"/>
              </p:ext>
            </p:extLst>
          </p:nvPr>
        </p:nvGraphicFramePr>
        <p:xfrm>
          <a:off x="535669" y="3033735"/>
          <a:ext cx="11380105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6" name="Rectangle 70" descr="&quot;&quot;">
            <a:extLst>
              <a:ext uri="{FF2B5EF4-FFF2-40B4-BE49-F238E27FC236}">
                <a16:creationId xmlns:a16="http://schemas.microsoft.com/office/drawing/2014/main" id="{8B5CA548-7AC7-459D-BE6E-8C0FB2B214E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1239C8C5-E7DB-40E1-AF62-8CF1AF24D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9763" y="325438"/>
            <a:ext cx="4368800" cy="1957387"/>
          </a:xfrm>
        </p:spPr>
        <p:txBody>
          <a:bodyPr/>
          <a:lstStyle/>
          <a:p>
            <a:r>
              <a:rPr lang="en-US" altLang="ru-BY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Сознание</a:t>
            </a:r>
            <a:endParaRPr lang="en-US" altLang="ru-BY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247" name="sketchy line" descr="&quot;&quot;">
            <a:extLst>
              <a:ext uri="{FF2B5EF4-FFF2-40B4-BE49-F238E27FC236}">
                <a16:creationId xmlns:a16="http://schemas.microsoft.com/office/drawing/2014/main" id="{579FB7D0-38F9-44FA-B3ED-F2014794A73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2587625"/>
            <a:ext cx="3475037" cy="17463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7" name="Текст 3">
            <a:extLst>
              <a:ext uri="{FF2B5EF4-FFF2-40B4-BE49-F238E27FC236}">
                <a16:creationId xmlns:a16="http://schemas.microsoft.com/office/drawing/2014/main" id="{BD5A3FB2-1C16-4EC4-9C6E-36F4620C3B4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39763" y="2605089"/>
            <a:ext cx="4368800" cy="3587750"/>
          </a:xfrm>
        </p:spPr>
        <p:txBody>
          <a:bodyPr/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это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присущая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человеку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способность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воспроизводить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действительность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мыслях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образах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понимать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происходящее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выстраивать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на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этой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своё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поведение</a:t>
            </a:r>
            <a:r>
              <a:rPr lang="en-US" altLang="ru-BY" sz="2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0242" name="Picture 2" descr="Сознание — что это такое | KtoNaNovenkogo.ru">
            <a:extLst>
              <a:ext uri="{FF2B5EF4-FFF2-40B4-BE49-F238E27FC236}">
                <a16:creationId xmlns:a16="http://schemas.microsoft.com/office/drawing/2014/main" id="{9065F662-6FC1-47D6-94A1-708B64E3EF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1761" r="1276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 descr="&quot;&quot;">
            <a:extLst>
              <a:ext uri="{FF2B5EF4-FFF2-40B4-BE49-F238E27FC236}">
                <a16:creationId xmlns:a16="http://schemas.microsoft.com/office/drawing/2014/main" id="{4283B868-88E9-40CC-8598-5690BBD2061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59" name="Заголовок 1">
            <a:extLst>
              <a:ext uri="{FF2B5EF4-FFF2-40B4-BE49-F238E27FC236}">
                <a16:creationId xmlns:a16="http://schemas.microsoft.com/office/drawing/2014/main" id="{521C60A5-D5BA-477F-A447-CD05C19DFD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9763" y="325438"/>
            <a:ext cx="4368800" cy="1957387"/>
          </a:xfrm>
        </p:spPr>
        <p:txBody>
          <a:bodyPr anchor="b"/>
          <a:lstStyle/>
          <a:p>
            <a:r>
              <a:rPr lang="ru-RU" altLang="ru-BY" sz="5400" dirty="0">
                <a:latin typeface="Cambria" panose="02040503050406030204" pitchFamily="18" charset="0"/>
                <a:ea typeface="Cambria" panose="02040503050406030204" pitchFamily="18" charset="0"/>
              </a:rPr>
              <a:t>Три главных вопроса!</a:t>
            </a:r>
          </a:p>
        </p:txBody>
      </p:sp>
      <p:sp>
        <p:nvSpPr>
          <p:cNvPr id="18" name="sketchy line" descr="&quot;&quot;">
            <a:extLst>
              <a:ext uri="{FF2B5EF4-FFF2-40B4-BE49-F238E27FC236}">
                <a16:creationId xmlns:a16="http://schemas.microsoft.com/office/drawing/2014/main" id="{B363BEF9-C352-4D0D-A4D0-EF2019FC4D0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2587625"/>
            <a:ext cx="3475037" cy="17463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1" name="Объект 2">
            <a:extLst>
              <a:ext uri="{FF2B5EF4-FFF2-40B4-BE49-F238E27FC236}">
                <a16:creationId xmlns:a16="http://schemas.microsoft.com/office/drawing/2014/main" id="{99E06558-825B-4804-BD59-416FD0E9A7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9763" y="2873375"/>
            <a:ext cx="4243387" cy="3319463"/>
          </a:xfrm>
        </p:spPr>
        <p:txBody>
          <a:bodyPr/>
          <a:lstStyle/>
          <a:p>
            <a:r>
              <a:rPr lang="ru-RU" altLang="ru-BY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 происходит?</a:t>
            </a:r>
          </a:p>
          <a:p>
            <a:r>
              <a:rPr lang="ru-RU" altLang="ru-BY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 к этому относится?</a:t>
            </a:r>
          </a:p>
          <a:p>
            <a:r>
              <a:rPr lang="ru-RU" altLang="ru-BY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 делать?</a:t>
            </a:r>
          </a:p>
        </p:txBody>
      </p:sp>
      <p:pic>
        <p:nvPicPr>
          <p:cNvPr id="19" name="Picture 4" descr="Много вопросительных знаков на черном фоне">
            <a:extLst>
              <a:ext uri="{FF2B5EF4-FFF2-40B4-BE49-F238E27FC236}">
                <a16:creationId xmlns:a16="http://schemas.microsoft.com/office/drawing/2014/main" id="{625D456A-CBFC-4336-889C-02726A13FB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14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 descr="&quot;&quot;">
            <a:extLst>
              <a:ext uri="{FF2B5EF4-FFF2-40B4-BE49-F238E27FC236}">
                <a16:creationId xmlns:a16="http://schemas.microsoft.com/office/drawing/2014/main" id="{67C75C55-A81A-4B14-ADAB-65ED1AAB069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50927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483" name="Заголовок 1">
            <a:extLst>
              <a:ext uri="{FF2B5EF4-FFF2-40B4-BE49-F238E27FC236}">
                <a16:creationId xmlns:a16="http://schemas.microsoft.com/office/drawing/2014/main" id="{F2F050A1-82A8-406B-AB85-4BB81C68BC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5463" y="620713"/>
            <a:ext cx="3806825" cy="550386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ru-RU" altLang="ru-BY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Свойства сознания</a:t>
            </a:r>
          </a:p>
        </p:txBody>
      </p:sp>
      <p:graphicFrame>
        <p:nvGraphicFramePr>
          <p:cNvPr id="14" name="Объект 2">
            <a:extLst>
              <a:ext uri="{FF2B5EF4-FFF2-40B4-BE49-F238E27FC236}">
                <a16:creationId xmlns:a16="http://schemas.microsoft.com/office/drawing/2014/main" id="{EA22A761-CB1B-4B33-8FA7-97A2D8AAA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589182"/>
              </p:ext>
            </p:extLst>
          </p:nvPr>
        </p:nvGraphicFramePr>
        <p:xfrm>
          <a:off x="5238750" y="200025"/>
          <a:ext cx="6762750" cy="665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7" name="Rectangle 70" descr="&quot;&quot;">
            <a:extLst>
              <a:ext uri="{FF2B5EF4-FFF2-40B4-BE49-F238E27FC236}">
                <a16:creationId xmlns:a16="http://schemas.microsoft.com/office/drawing/2014/main" id="{56D22B27-4221-4961-A73D-2A3045679A3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07" name="Заголовок 1">
            <a:extLst>
              <a:ext uri="{FF2B5EF4-FFF2-40B4-BE49-F238E27FC236}">
                <a16:creationId xmlns:a16="http://schemas.microsoft.com/office/drawing/2014/main" id="{00E8BE36-9899-4E8A-9D8D-513A1CE588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3750" y="387350"/>
            <a:ext cx="10066338" cy="1298575"/>
          </a:xfrm>
        </p:spPr>
        <p:txBody>
          <a:bodyPr/>
          <a:lstStyle/>
          <a:p>
            <a:r>
              <a:rPr lang="en-US" altLang="ru-BY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Самосознание</a:t>
            </a:r>
            <a:endParaRPr lang="en-US" altLang="ru-BY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278" name="Rectangle 72" descr="&quot;&quot;">
            <a:extLst>
              <a:ext uri="{FF2B5EF4-FFF2-40B4-BE49-F238E27FC236}">
                <a16:creationId xmlns:a16="http://schemas.microsoft.com/office/drawing/2014/main" id="{F12C912F-98D3-41ED-B736-E8CF560209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0" y="1998663"/>
            <a:ext cx="11453813" cy="7826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79" name="Rectangle 74" descr="&quot;&quot;">
            <a:extLst>
              <a:ext uri="{FF2B5EF4-FFF2-40B4-BE49-F238E27FC236}">
                <a16:creationId xmlns:a16="http://schemas.microsoft.com/office/drawing/2014/main" id="{8427D442-71A1-4E28-8A76-FE9A28848D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203450"/>
            <a:ext cx="11383963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10" name="Текст 3">
            <a:extLst>
              <a:ext uri="{FF2B5EF4-FFF2-40B4-BE49-F238E27FC236}">
                <a16:creationId xmlns:a16="http://schemas.microsoft.com/office/drawing/2014/main" id="{8C45F475-A7B2-47AD-9AB2-AD2B20E128C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93750" y="2598738"/>
            <a:ext cx="4530725" cy="3640137"/>
          </a:xfrm>
        </p:spPr>
        <p:txBody>
          <a:bodyPr anchor="ctr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это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осознание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человеком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самого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себя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Это</a:t>
            </a:r>
            <a:r>
              <a:rPr lang="ru-RU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т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процесс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обеспечива</a:t>
            </a:r>
            <a:r>
              <a:rPr lang="ru-RU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ет</a:t>
            </a:r>
            <a:r>
              <a:rPr lang="ru-RU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единство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целостность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постоянство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u-BY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личности</a:t>
            </a:r>
            <a:r>
              <a:rPr lang="en-US" altLang="ru-BY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21511" name="Picture 2" descr="Самосознание - Психологос">
            <a:extLst>
              <a:ext uri="{FF2B5EF4-FFF2-40B4-BE49-F238E27FC236}">
                <a16:creationId xmlns:a16="http://schemas.microsoft.com/office/drawing/2014/main" id="{3738D0CA-548F-4B61-A9CE-C15125C3ED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5391" y="2532062"/>
            <a:ext cx="5606309" cy="3938587"/>
          </a:xfrm>
          <a:noFill/>
        </p:spPr>
      </p:pic>
      <p:sp>
        <p:nvSpPr>
          <p:cNvPr id="11280" name="Rectangle 76" descr="&quot;&quot;">
            <a:extLst>
              <a:ext uri="{FF2B5EF4-FFF2-40B4-BE49-F238E27FC236}">
                <a16:creationId xmlns:a16="http://schemas.microsoft.com/office/drawing/2014/main" id="{5AC23B88-CCB4-4A56-8B60-5C7ABCC184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1228388" y="2312988"/>
            <a:ext cx="781050" cy="15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87F8174-EBAE-464B-B32D-704D5C93A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625"/>
          </a:xfrm>
        </p:spPr>
        <p:txBody>
          <a:bodyPr/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Основные понятия урока</a:t>
            </a:r>
            <a:endParaRPr lang="ru-BY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FE630F47-CE4E-43B0-84D3-0989F358F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BY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9CF4D2-97F5-4016-B996-9D279DE8D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90" y="1153319"/>
            <a:ext cx="11770779" cy="561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0150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BE7E0-F1AD-463A-BEE6-325455E0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5915C2-312B-444A-B770-63CC87C9F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BY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0741FA-4FB0-41B0-B9A8-E80DD5EDD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536" y="0"/>
            <a:ext cx="8747464" cy="6560598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88D1F3E-1380-41F7-9A89-AEE125CEB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757037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C1C97175-4825-457C-ADE2-93053702D2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FD314-F145-41A7-B7EC-676E4EB6F4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3750" y="387350"/>
            <a:ext cx="10066338" cy="1298575"/>
          </a:xfrm>
        </p:spPr>
        <p:txBody>
          <a:bodyPr anchor="b"/>
          <a:lstStyle/>
          <a:p>
            <a:r>
              <a:rPr lang="ru-RU" altLang="ru-BY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Домашнее задание!</a:t>
            </a:r>
          </a:p>
        </p:txBody>
      </p:sp>
      <p:sp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F13339C6-F474-4FE7-9AEF-2CB9D93E78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0" y="1998663"/>
            <a:ext cx="11453813" cy="7826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 descr="&quot;&quot;">
            <a:extLst>
              <a:ext uri="{FF2B5EF4-FFF2-40B4-BE49-F238E27FC236}">
                <a16:creationId xmlns:a16="http://schemas.microsoft.com/office/drawing/2014/main" id="{F32B9676-63F7-4EB1-B18D-404ACB1813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203450"/>
            <a:ext cx="11383963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4" name="Объект 2">
            <a:extLst>
              <a:ext uri="{FF2B5EF4-FFF2-40B4-BE49-F238E27FC236}">
                <a16:creationId xmlns:a16="http://schemas.microsoft.com/office/drawing/2014/main" id="{065C719A-2735-40AD-A5C3-FCB8F9195E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3750" y="2598738"/>
            <a:ext cx="4530725" cy="3640137"/>
          </a:xfrm>
        </p:spPr>
        <p:txBody>
          <a:bodyPr anchor="ctr"/>
          <a:lstStyle/>
          <a:p>
            <a:r>
              <a:rPr lang="ru-RU" altLang="ru-BY" dirty="0">
                <a:latin typeface="Cambria" panose="02040503050406030204" pitchFamily="18" charset="0"/>
                <a:ea typeface="Cambria" panose="02040503050406030204" pitchFamily="18" charset="0"/>
              </a:rPr>
              <a:t>Выполнить таблицу</a:t>
            </a:r>
          </a:p>
          <a:p>
            <a:pPr marL="0" indent="0">
              <a:buNone/>
            </a:pPr>
            <a:r>
              <a:rPr lang="ru-RU" altLang="ru-BY" dirty="0">
                <a:latin typeface="Cambria" panose="02040503050406030204" pitchFamily="18" charset="0"/>
                <a:ea typeface="Cambria" panose="02040503050406030204" pitchFamily="18" charset="0"/>
              </a:rPr>
              <a:t> (по желанию).  Для отметки 9-10 на уроке.</a:t>
            </a:r>
          </a:p>
        </p:txBody>
      </p:sp>
      <p:pic>
        <p:nvPicPr>
          <p:cNvPr id="7" name="Graphic 6" descr="Карандаш">
            <a:extLst>
              <a:ext uri="{FF2B5EF4-FFF2-40B4-BE49-F238E27FC236}">
                <a16:creationId xmlns:a16="http://schemas.microsoft.com/office/drawing/2014/main" id="{FC9BA4AF-5187-470B-9391-2AEE01389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484438"/>
            <a:ext cx="3714750" cy="3714750"/>
          </a:xfrm>
          <a:prstGeom prst="rect">
            <a:avLst/>
          </a:prstGeom>
        </p:spPr>
      </p:pic>
      <p:sp>
        <p:nvSpPr>
          <p:cNvPr id="16" name="Rectangle 15" descr="&quot;&quot;">
            <a:extLst>
              <a:ext uri="{FF2B5EF4-FFF2-40B4-BE49-F238E27FC236}">
                <a16:creationId xmlns:a16="http://schemas.microsoft.com/office/drawing/2014/main" id="{C9DBD798-BB63-4611-BF25-BB3014438F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1228388" y="2312988"/>
            <a:ext cx="781050" cy="15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0C3C3DB-18CB-4103-B36C-0E7C37CAD2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168548"/>
              </p:ext>
            </p:extLst>
          </p:nvPr>
        </p:nvGraphicFramePr>
        <p:xfrm>
          <a:off x="552450" y="438150"/>
          <a:ext cx="10801351" cy="570547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49616">
                  <a:extLst>
                    <a:ext uri="{9D8B030D-6E8A-4147-A177-3AD203B41FA5}">
                      <a16:colId xmlns:a16="http://schemas.microsoft.com/office/drawing/2014/main" val="370542401"/>
                    </a:ext>
                  </a:extLst>
                </a:gridCol>
                <a:gridCol w="2717245">
                  <a:extLst>
                    <a:ext uri="{9D8B030D-6E8A-4147-A177-3AD203B41FA5}">
                      <a16:colId xmlns:a16="http://schemas.microsoft.com/office/drawing/2014/main" val="888330379"/>
                    </a:ext>
                  </a:extLst>
                </a:gridCol>
                <a:gridCol w="2717245">
                  <a:extLst>
                    <a:ext uri="{9D8B030D-6E8A-4147-A177-3AD203B41FA5}">
                      <a16:colId xmlns:a16="http://schemas.microsoft.com/office/drawing/2014/main" val="9156284"/>
                    </a:ext>
                  </a:extLst>
                </a:gridCol>
                <a:gridCol w="2717245">
                  <a:extLst>
                    <a:ext uri="{9D8B030D-6E8A-4147-A177-3AD203B41FA5}">
                      <a16:colId xmlns:a16="http://schemas.microsoft.com/office/drawing/2014/main" val="355783179"/>
                    </a:ext>
                  </a:extLst>
                </a:gridCol>
              </a:tblGrid>
              <a:tr h="1426368"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Личность</a:t>
                      </a:r>
                      <a:endParaRPr lang="ru-BY" sz="2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Александр </a:t>
                      </a:r>
                      <a:r>
                        <a:rPr lang="ru-RU" sz="2800" dirty="0" err="1"/>
                        <a:t>Исачев</a:t>
                      </a:r>
                      <a:endParaRPr lang="ru-BY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Михаил</a:t>
                      </a:r>
                    </a:p>
                    <a:p>
                      <a:r>
                        <a:rPr lang="ru-RU" sz="2800" dirty="0"/>
                        <a:t>Савицкий</a:t>
                      </a:r>
                      <a:endParaRPr lang="ru-BY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Марк Шагал</a:t>
                      </a:r>
                      <a:endParaRPr lang="ru-BY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039084"/>
                  </a:ext>
                </a:extLst>
              </a:tr>
              <a:tr h="1426368"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Годы жизни, место рождения</a:t>
                      </a:r>
                      <a:endParaRPr lang="ru-BY" sz="2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BY" dirty="0"/>
                    </a:p>
                    <a:p>
                      <a:endParaRPr lang="ru-B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84124"/>
                  </a:ext>
                </a:extLst>
              </a:tr>
              <a:tr h="1426368"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Когда пришло творческое признание</a:t>
                      </a:r>
                      <a:endParaRPr lang="ru-BY" sz="2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007502"/>
                  </a:ext>
                </a:extLst>
              </a:tr>
              <a:tr h="1426368"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Интересные факты</a:t>
                      </a:r>
                      <a:endParaRPr lang="ru-BY" sz="2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456426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E70B5E-6F4A-4885-9D41-3303EAA34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4" y="1862137"/>
            <a:ext cx="2122531" cy="28336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BFD0BE-63A2-4AF2-9391-896B4756B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794490"/>
            <a:ext cx="2770229" cy="20776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BED74B-FD73-4E37-B8C5-3C5824853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418" y="1862137"/>
            <a:ext cx="236220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87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4">
            <a:extLst>
              <a:ext uri="{FF2B5EF4-FFF2-40B4-BE49-F238E27FC236}">
                <a16:creationId xmlns:a16="http://schemas.microsoft.com/office/drawing/2014/main" id="{C99076F3-F369-4A10-94B0-B62058509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BY"/>
              <a:t>Тест, оценки, д</a:t>
            </a:r>
            <a:r>
              <a:rPr lang="en-US" altLang="ru-BY"/>
              <a:t>/</a:t>
            </a:r>
            <a:r>
              <a:rPr lang="ru-RU" altLang="ru-BY"/>
              <a:t>з</a:t>
            </a:r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C5B9D3AF-0603-458C-9825-535C133222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5175" y="1211263"/>
            <a:ext cx="5599113" cy="5599112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740E3-CDED-4A13-A020-3C496F1C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>
                <a:latin typeface="Cambria" panose="02040503050406030204" pitchFamily="18" charset="0"/>
                <a:ea typeface="Cambria" panose="02040503050406030204" pitchFamily="18" charset="0"/>
              </a:rPr>
              <a:t>УЧЕБНАЯ ЗАДАЧА:</a:t>
            </a:r>
            <a:endParaRPr lang="ru-BY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563D29-7FC6-4BB3-8FD1-E782C4F93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4175"/>
            <a:ext cx="10515600" cy="325278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4800" dirty="0">
                <a:latin typeface="Cambria" panose="02040503050406030204" pitchFamily="18" charset="0"/>
                <a:ea typeface="Cambria" panose="02040503050406030204" pitchFamily="18" charset="0"/>
              </a:rPr>
              <a:t>Почему человек может быть человеком только среди людей?</a:t>
            </a:r>
          </a:p>
          <a:p>
            <a:pPr marL="0" indent="0">
              <a:buNone/>
            </a:pP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406747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14" descr="&quot;&quot;">
            <a:extLst>
              <a:ext uri="{FF2B5EF4-FFF2-40B4-BE49-F238E27FC236}">
                <a16:creationId xmlns:a16="http://schemas.microsoft.com/office/drawing/2014/main" id="{670F6C61-21E8-4C54-97F1-7A6D46D5687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Freeform 5" descr="&quot;&quot;">
            <a:extLst>
              <a:ext uri="{FF2B5EF4-FFF2-40B4-BE49-F238E27FC236}">
                <a16:creationId xmlns:a16="http://schemas.microsoft.com/office/drawing/2014/main" id="{E676C8B0-4CDE-4B94-82E2-4AD230AA7C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842963" y="1766888"/>
            <a:ext cx="822325" cy="423227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2" name="Freeform 6" descr="&quot;&quot;">
            <a:extLst>
              <a:ext uri="{FF2B5EF4-FFF2-40B4-BE49-F238E27FC236}">
                <a16:creationId xmlns:a16="http://schemas.microsoft.com/office/drawing/2014/main" id="{5587ADFF-FD74-4A82-9092-552B6451ED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842963" y="1423988"/>
            <a:ext cx="687387" cy="38195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3" name="Freeform 7" descr="&quot;&quot;">
            <a:extLst>
              <a:ext uri="{FF2B5EF4-FFF2-40B4-BE49-F238E27FC236}">
                <a16:creationId xmlns:a16="http://schemas.microsoft.com/office/drawing/2014/main" id="{2631E4BD-8184-4DC8-BE52-0BF519B766B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1182688" y="1239838"/>
            <a:ext cx="347662" cy="369887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4102" name="Rectangle 8" descr="&quot;&quot;">
            <a:extLst>
              <a:ext uri="{FF2B5EF4-FFF2-40B4-BE49-F238E27FC236}">
                <a16:creationId xmlns:a16="http://schemas.microsoft.com/office/drawing/2014/main" id="{43DD8719-D98A-4F6C-9B4A-1162E2FD3BD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1182688" y="1230313"/>
            <a:ext cx="10209212" cy="35321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BY"/>
          </a:p>
        </p:txBody>
      </p:sp>
      <p:sp>
        <p:nvSpPr>
          <p:cNvPr id="4103" name="Заголовок 1">
            <a:extLst>
              <a:ext uri="{FF2B5EF4-FFF2-40B4-BE49-F238E27FC236}">
                <a16:creationId xmlns:a16="http://schemas.microsoft.com/office/drawing/2014/main" id="{72C4CB6A-ACB4-4F3B-A5E6-91DB91B78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7550" y="1627188"/>
            <a:ext cx="9236075" cy="2876550"/>
          </a:xfrm>
        </p:spPr>
        <p:txBody>
          <a:bodyPr/>
          <a:lstStyle/>
          <a:p>
            <a:r>
              <a:rPr lang="en-US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altLang="ru-BY" sz="6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Биологическое</a:t>
            </a:r>
            <a:r>
              <a:rPr lang="en-US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en-US" altLang="ru-BY" sz="6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социальное</a:t>
            </a:r>
            <a:r>
              <a:rPr lang="ru-RU" altLang="ru-BY" sz="6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в человеке</a:t>
            </a:r>
            <a:endParaRPr lang="en-US" altLang="ru-BY" sz="6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04" name="Текст 2">
            <a:extLst>
              <a:ext uri="{FF2B5EF4-FFF2-40B4-BE49-F238E27FC236}">
                <a16:creationId xmlns:a16="http://schemas.microsoft.com/office/drawing/2014/main" id="{5C3CE80F-F072-4D87-B7ED-B907949BD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7550" y="4810125"/>
            <a:ext cx="9002713" cy="1076325"/>
          </a:xfrm>
        </p:spPr>
        <p:txBody>
          <a:bodyPr/>
          <a:lstStyle/>
          <a:p>
            <a:endParaRPr lang="en-US" altLang="ru-BY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CA271-B8CC-43C0-AACE-D541D72E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Человек – часть живой природы</a:t>
            </a:r>
            <a:endParaRPr lang="ru-BY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B2AEA-3B5E-4389-9896-D53E0A6A4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Человек относится к виду </a:t>
            </a:r>
            <a:r>
              <a:rPr lang="ru-RU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Homo</a:t>
            </a: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sapiens</a:t>
            </a: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. Как любой организм, он обменивается веществами, получает энергию и приспосабливается к среде.</a:t>
            </a:r>
          </a:p>
          <a:p>
            <a:pPr marL="0" indent="0">
              <a:buNone/>
            </a:pP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Рассмотрите инфографику стр.7. </a:t>
            </a:r>
          </a:p>
          <a:p>
            <a:pPr marL="0" indent="0">
              <a:buNone/>
            </a:pPr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Какие свойства человека доказывают, что человек –природное существо?</a:t>
            </a:r>
            <a:endParaRPr lang="ru-BY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78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амые Распространенные Рыбы | Фото и Описание">
            <a:extLst>
              <a:ext uri="{FF2B5EF4-FFF2-40B4-BE49-F238E27FC236}">
                <a16:creationId xmlns:a16="http://schemas.microsoft.com/office/drawing/2014/main" id="{60A64845-A8D5-4689-9E7B-3D4648395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9625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упить Животные дальних стран, Жывелы далекіх стран. Интерактивный плакат  за 4.14 руб. в интернет-магазине с доставкой или самовывозом">
            <a:extLst>
              <a:ext uri="{FF2B5EF4-FFF2-40B4-BE49-F238E27FC236}">
                <a16:creationId xmlns:a16="http://schemas.microsoft.com/office/drawing/2014/main" id="{069E36B9-24DF-4A31-B9D5-0F69CC34B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0"/>
            <a:ext cx="965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иктант &amp;#39;&amp;#39;Обезьяны&amp;#39;&amp;#39; по Г. Снегирёву (94 слова) | Диктанты.ру">
            <a:extLst>
              <a:ext uri="{FF2B5EF4-FFF2-40B4-BE49-F238E27FC236}">
                <a16:creationId xmlns:a16="http://schemas.microsoft.com/office/drawing/2014/main" id="{B842FD53-0173-4429-A43C-49AAB0521D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7" b="6393"/>
          <a:stretch>
            <a:fillRect/>
          </a:stretch>
        </p:blipFill>
        <p:spPr>
          <a:xfrm>
            <a:off x="0" y="0"/>
            <a:ext cx="12192000" cy="6858000"/>
          </a:xfrm>
          <a:noFill/>
        </p:spPr>
      </p:pic>
      <p:sp>
        <p:nvSpPr>
          <p:cNvPr id="71" name="Rectangle 70" descr="&quot;&quot;">
            <a:extLst>
              <a:ext uri="{FF2B5EF4-FFF2-40B4-BE49-F238E27FC236}">
                <a16:creationId xmlns:a16="http://schemas.microsoft.com/office/drawing/2014/main" id="{A000070F-FA24-41FE-BBAB-112B86978A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319713"/>
            <a:ext cx="12192000" cy="7366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CC47F-CCBF-4180-B2EB-45FD27A2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6538"/>
            <a:ext cx="11210925" cy="746125"/>
          </a:xfrm>
        </p:spPr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Шимпанзе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cxnSp>
        <p:nvCxnSpPr>
          <p:cNvPr id="73" name="Straight Connector 72" descr="&quot;&quot;">
            <a:extLst>
              <a:ext uri="{FF2B5EF4-FFF2-40B4-BE49-F238E27FC236}">
                <a16:creationId xmlns:a16="http://schemas.microsoft.com/office/drawing/2014/main" id="{518B8589-8556-4F8A-B1ED-BED04F11482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5241925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 descr="&quot;&quot;">
            <a:extLst>
              <a:ext uri="{FF2B5EF4-FFF2-40B4-BE49-F238E27FC236}">
                <a16:creationId xmlns:a16="http://schemas.microsoft.com/office/drawing/2014/main" id="{3983E55E-36CD-43EF-BD6D-0AAFE9B14C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34100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амые известные дети-маугли: как сложились судьбы малышей, которые выросли  среди животных">
            <a:extLst>
              <a:ext uri="{FF2B5EF4-FFF2-40B4-BE49-F238E27FC236}">
                <a16:creationId xmlns:a16="http://schemas.microsoft.com/office/drawing/2014/main" id="{615CAC41-C76B-4716-B7EC-60FBCBAA37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>
            <a:fillRect/>
          </a:stretch>
        </p:blipFill>
        <p:spPr>
          <a:xfrm>
            <a:off x="0" y="0"/>
            <a:ext cx="12192000" cy="6858000"/>
          </a:xfrm>
          <a:noFill/>
        </p:spPr>
      </p:pic>
      <p:sp>
        <p:nvSpPr>
          <p:cNvPr id="71" name="Rectangle 70" descr="&quot;&quot;">
            <a:extLst>
              <a:ext uri="{FF2B5EF4-FFF2-40B4-BE49-F238E27FC236}">
                <a16:creationId xmlns:a16="http://schemas.microsoft.com/office/drawing/2014/main" id="{9729F388-13E2-4A98-8A52-38CF9EAA4F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319713"/>
            <a:ext cx="12192000" cy="7366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5ADDB6-B493-4DAB-8E5B-1F83DC7F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6538"/>
            <a:ext cx="11210925" cy="746125"/>
          </a:xfrm>
        </p:spPr>
        <p:txBody>
          <a:bodyPr rtlCol="0"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Дети-маугли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3" name="Straight Connector 72" descr="&quot;&quot;">
            <a:extLst>
              <a:ext uri="{FF2B5EF4-FFF2-40B4-BE49-F238E27FC236}">
                <a16:creationId xmlns:a16="http://schemas.microsoft.com/office/drawing/2014/main" id="{6099A78B-3F91-422F-A4FF-4E121A9FA53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5241925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 descr="&quot;&quot;">
            <a:extLst>
              <a:ext uri="{FF2B5EF4-FFF2-40B4-BE49-F238E27FC236}">
                <a16:creationId xmlns:a16="http://schemas.microsoft.com/office/drawing/2014/main" id="{CEA52D32-C14E-4BE1-967F-B2C4F4B7A06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34100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27DBB61-9C50-4072-8D75-B0223A5B26BA}"/>
              </a:ext>
            </a:extLst>
          </p:cNvPr>
          <p:cNvSpPr txBox="1"/>
          <p:nvPr/>
        </p:nvSpPr>
        <p:spPr>
          <a:xfrm>
            <a:off x="1089890" y="539233"/>
            <a:ext cx="5523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Вспомните </a:t>
            </a:r>
          </a:p>
          <a:p>
            <a:r>
              <a:rPr lang="ru-RU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историю Маугли</a:t>
            </a:r>
            <a:endParaRPr lang="ru-BY" sz="3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427</Words>
  <Application>Microsoft Office PowerPoint</Application>
  <PresentationFormat>Широкоэкранный</PresentationFormat>
  <Paragraphs>72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Calibri</vt:lpstr>
      <vt:lpstr>Arial</vt:lpstr>
      <vt:lpstr>Calibri Light</vt:lpstr>
      <vt:lpstr>Тема Office</vt:lpstr>
      <vt:lpstr>Человек. Уникальность человека</vt:lpstr>
      <vt:lpstr>План урока</vt:lpstr>
      <vt:lpstr>УЧЕБНАЯ ЗАДАЧА:</vt:lpstr>
      <vt:lpstr>1. Биологическое и социальное в человеке</vt:lpstr>
      <vt:lpstr>Человек – часть живой природы</vt:lpstr>
      <vt:lpstr>Презентация PowerPoint</vt:lpstr>
      <vt:lpstr>Презентация PowerPoint</vt:lpstr>
      <vt:lpstr>Шимпанзе </vt:lpstr>
      <vt:lpstr>Дети-маугли</vt:lpstr>
      <vt:lpstr>Презентация PowerPoint</vt:lpstr>
      <vt:lpstr>Психика человека отличается от психики животных</vt:lpstr>
      <vt:lpstr>Биологическое        Социальное</vt:lpstr>
      <vt:lpstr>2. Индивид, личность, индивидуальность </vt:lpstr>
      <vt:lpstr>Индивид</vt:lpstr>
      <vt:lpstr>Личность</vt:lpstr>
      <vt:lpstr>Признаки личности</vt:lpstr>
      <vt:lpstr>Индивидуальность</vt:lpstr>
      <vt:lpstr>Рассмотрите карикатуру, о каком понятии идет речь?</vt:lpstr>
      <vt:lpstr>3. Сознание и самосознание </vt:lpstr>
      <vt:lpstr>Сознание</vt:lpstr>
      <vt:lpstr>Три главных вопроса!</vt:lpstr>
      <vt:lpstr>Свойства сознания</vt:lpstr>
      <vt:lpstr>Самосознание</vt:lpstr>
      <vt:lpstr>Основные понятия урока</vt:lpstr>
      <vt:lpstr>Презентация PowerPoint</vt:lpstr>
      <vt:lpstr>Домашнее задание!</vt:lpstr>
      <vt:lpstr>Презентация PowerPoint</vt:lpstr>
      <vt:lpstr>Тест, оценки, д/з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 1. Уникальность человека</dc:title>
  <dc:creator>Роман Жигалов</dc:creator>
  <cp:lastModifiedBy>Eliseenko O. A</cp:lastModifiedBy>
  <cp:revision>15</cp:revision>
  <dcterms:created xsi:type="dcterms:W3CDTF">2021-08-28T11:20:13Z</dcterms:created>
  <dcterms:modified xsi:type="dcterms:W3CDTF">2026-08-26T09:58:30Z</dcterms:modified>
</cp:coreProperties>
</file>