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40.xml" ContentType="application/vnd.openxmlformats-officedocument.presentationml.slide+xml"/>
  <Override PartName="/ppt/slides/slide36.xml" ContentType="application/vnd.openxmlformats-officedocument.presentationml.slide+xml"/>
  <Override PartName="/ppt/slides/slide34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5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8.xml" ContentType="application/vnd.openxmlformats-officedocument.presentationml.slide+xml"/>
  <Override PartName="/docProps/app.xml" ContentType="application/vnd.openxmlformats-officedocument.extended-properties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ppt/slides/slide42.xml" ContentType="application/vnd.openxmlformats-officedocument.presentationml.slide+xml"/>
  <Override PartName="/ppt/diagrams/colors6.xml" ContentType="application/vnd.openxmlformats-officedocument.drawingml.diagramColors+xml"/>
  <Override PartName="/ppt/slides/slide9.xml" ContentType="application/vnd.openxmlformats-officedocument.presentationml.slide+xml"/>
  <Override PartName="/ppt/slides/slide32.xml" ContentType="application/vnd.openxmlformats-officedocument.presentationml.slide+xml"/>
  <Override PartName="/ppt/diagrams/drawing6.xml" ContentType="application/vnd.openxmlformats-officedocument.drawingml.diagramDrawing+xml"/>
  <Override PartName="/ppt/slideLayouts/slideLayout1.xml" ContentType="application/vnd.openxmlformats-officedocument.presentationml.slideLayout+xml"/>
  <Override PartName="/ppt/diagrams/layout5.xml" ContentType="application/vnd.openxmlformats-officedocument.drawingml.diagram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5.xml" ContentType="application/vnd.openxmlformats-officedocument.drawingml.diagramData+xml"/>
  <Override PartName="/ppt/diagrams/drawing5.xml" ContentType="application/vnd.openxmlformats-officedocument.drawingml.diagramDrawing+xml"/>
  <Override PartName="/ppt/slides/slide23.xml" ContentType="application/vnd.openxmlformats-officedocument.presentationml.slide+xml"/>
  <Override PartName="/ppt/diagrams/layout4.xml" ContentType="application/vnd.openxmlformats-officedocument.drawingml.diagramLayout+xml"/>
  <Override PartName="/ppt/diagrams/data4.xml" ContentType="application/vnd.openxmlformats-officedocument.drawingml.diagramData+xml"/>
  <Override PartName="/ppt/slides/slide3.xml" ContentType="application/vnd.openxmlformats-officedocument.presentationml.slide+xml"/>
  <Override PartName="/ppt/diagrams/colors4.xml" ContentType="application/vnd.openxmlformats-officedocument.drawingml.diagramColors+xml"/>
  <Override PartName="/ppt/diagrams/quickStyle3.xml" ContentType="application/vnd.openxmlformats-officedocument.drawingml.diagramQuickStyle+xml"/>
  <Override PartName="/ppt/diagrams/data3.xml" ContentType="application/vnd.openxmlformats-officedocument.drawingml.diagramData+xml"/>
  <Override PartName="/ppt/slides/slide37.xml" ContentType="application/vnd.openxmlformats-officedocument.presentationml.slide+xml"/>
  <Override PartName="/ppt/diagrams/layout6.xml" ContentType="application/vnd.openxmlformats-officedocument.drawingml.diagramLayout+xml"/>
  <Override PartName="/ppt/diagrams/quickStyle5.xml" ContentType="application/vnd.openxmlformats-officedocument.drawingml.diagramQuickStyle+xml"/>
  <Override PartName="/ppt/slideLayouts/slideLayout2.xml" ContentType="application/vnd.openxmlformats-officedocument.presentationml.slideLayout+xml"/>
  <Override PartName="/ppt/diagrams/quickStyle2.xml" ContentType="application/vnd.openxmlformats-officedocument.drawingml.diagramQuickStyle+xml"/>
  <Override PartName="/ppt/diagrams/quickStyle6.xml" ContentType="application/vnd.openxmlformats-officedocument.drawingml.diagramQuickStyle+xml"/>
  <Override PartName="/ppt/diagrams/drawing3.xml" ContentType="application/vnd.openxmlformats-officedocument.drawingml.diagramDrawing+xml"/>
  <Override PartName="/ppt/diagrams/layout2.xml" ContentType="application/vnd.openxmlformats-officedocument.drawingml.diagramLayout+xml"/>
  <Override PartName="/ppt/diagrams/data2.xml" ContentType="application/vnd.openxmlformats-officedocument.drawingml.diagramData+xml"/>
  <Override PartName="/ppt/diagrams/drawing2.xml" ContentType="application/vnd.openxmlformats-officedocument.drawingml.diagramDrawing+xml"/>
  <Override PartName="/ppt/presProps.xml" ContentType="application/vnd.openxmlformats-officedocument.presentationml.presProps+xml"/>
  <Override PartName="/ppt/diagrams/layout3.xml" ContentType="application/vnd.openxmlformats-officedocument.drawingml.diagramLayout+xml"/>
  <Override PartName="/ppt/slides/slide11.xml" ContentType="application/vnd.openxmlformats-officedocument.presentationml.slide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diagrams/colors2.xml" ContentType="application/vnd.openxmlformats-officedocument.drawingml.diagramColors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slides/slide39.xml" ContentType="application/vnd.openxmlformats-officedocument.presentationml.slide+xml"/>
  <Override PartName="/ppt/diagrams/quickStyle1.xml" ContentType="application/vnd.openxmlformats-officedocument.drawingml.diagramQuickStyle+xml"/>
  <Override PartName="/ppt/diagrams/layout1.xml" ContentType="application/vnd.openxmlformats-officedocument.drawingml.diagramLayout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diagrams/quickStyle4.xml" ContentType="application/vnd.openxmlformats-officedocument.drawingml.diagramQuickStyl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slideLayouts/slideLayout5.xml" ContentType="application/vnd.openxmlformats-officedocument.presentationml.slideLayout+xml"/>
  <Override PartName="/ppt/slides/slide29.xml" ContentType="application/vnd.openxmlformats-officedocument.presentationml.slide+xml"/>
  <Override PartName="/ppt/diagrams/data1.xml" ContentType="application/vnd.openxmlformats-officedocument.drawingml.diagramData+xml"/>
  <Override PartName="/ppt/diagrams/drawing4.xml" ContentType="application/vnd.openxmlformats-officedocument.drawingml.diagramDrawing+xml"/>
  <Override PartName="/ppt/diagrams/colors5.xml" ContentType="application/vnd.openxmlformats-officedocument.drawingml.diagramColors+xml"/>
  <Override PartName="/ppt/slides/slide41.xml" ContentType="application/vnd.openxmlformats-officedocument.presentationml.slide+xml"/>
  <Override PartName="/ppt/diagrams/colors3.xml" ContentType="application/vnd.openxmlformats-officedocument.drawingml.diagramColors+xml"/>
  <Override PartName="/ppt/diagrams/data6.xml" ContentType="application/vnd.openxmlformats-officedocument.drawingml.diagramData+xml"/>
  <Override PartName="/ppt/viewProps.xml" ContentType="application/vnd.openxmlformats-officedocument.presentationml.viewProps+xml"/>
  <Override PartName="/ppt/slides/slide19.xml" ContentType="application/vnd.openxmlformats-officedocument.presentationml.slide+xml"/>
  <Override PartName="/ppt/diagrams/drawing1.xml" ContentType="application/vnd.openxmlformats-officedocument.drawingml.diagramDrawing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2BFF8C1C-A14B-532F-B8DB-E87D54B98FCF}">
  <a:tblStyle styleId="{2BFF8C1C-A14B-532F-B8DB-E87D54B98FCF}" styleName="Medium Style 2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86CD2BAB-6E4F-2AE7-CEB9-FB1E33F592BC}" styleName="Medium Style 2 - Accent 4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presProps" Target="presProps.xml" /><Relationship Id="rId48" Type="http://schemas.openxmlformats.org/officeDocument/2006/relationships/tableStyles" Target="tableStyles.xml" /><Relationship Id="rId49" Type="http://schemas.openxmlformats.org/officeDocument/2006/relationships/viewProps" Target="viewProps.xml" /></Relationships>
</file>

<file path=ppt/diagrams/_rels/data1.xml.rels><?xml version="1.0" encoding="UTF-8" standalone="yes"?><Relationships xmlns="http://schemas.openxmlformats.org/package/2006/relationships"><Relationship Id="rId1" Type="http://schemas.microsoft.com/office/2007/relationships/diagramDrawing" Target="../diagrams/drawing1.xml" /></Relationships>
</file>

<file path=ppt/diagrams/_rels/data2.xml.rels><?xml version="1.0" encoding="UTF-8" standalone="yes"?><Relationships xmlns="http://schemas.openxmlformats.org/package/2006/relationships"><Relationship Id="rId1" Type="http://schemas.microsoft.com/office/2007/relationships/diagramDrawing" Target="../diagrams/drawing2.xml" /></Relationships>
</file>

<file path=ppt/diagrams/_rels/data3.xml.rels><?xml version="1.0" encoding="UTF-8" standalone="yes"?><Relationships xmlns="http://schemas.openxmlformats.org/package/2006/relationships"><Relationship Id="rId1" Type="http://schemas.microsoft.com/office/2007/relationships/diagramDrawing" Target="../diagrams/drawing3.xml" /></Relationships>
</file>

<file path=ppt/diagrams/_rels/data4.xml.rels><?xml version="1.0" encoding="UTF-8" standalone="yes"?><Relationships xmlns="http://schemas.openxmlformats.org/package/2006/relationships"><Relationship Id="rId1" Type="http://schemas.microsoft.com/office/2007/relationships/diagramDrawing" Target="../diagrams/drawing4.xml" /></Relationships>
</file>

<file path=ppt/diagrams/_rels/data5.xml.rels><?xml version="1.0" encoding="UTF-8" standalone="yes"?><Relationships xmlns="http://schemas.openxmlformats.org/package/2006/relationships"><Relationship Id="rId1" Type="http://schemas.microsoft.com/office/2007/relationships/diagramDrawing" Target="../diagrams/drawing5.xml" /></Relationships>
</file>

<file path=ppt/diagrams/_rels/data6.xml.rels><?xml version="1.0" encoding="UTF-8" standalone="yes"?><Relationships xmlns="http://schemas.openxmlformats.org/package/2006/relationships"><Relationship Id="rId1" Type="http://schemas.microsoft.com/office/2007/relationships/diagramDrawing" Target="../diagrams/drawing6.xml" /></Relationships>
</file>

<file path=ppt/diagrams/_rels/drawing1.xml.rels><?xml version="1.0" encoding="UTF-8" standalone="yes"?><Relationships xmlns="http://schemas.openxmlformats.org/package/2006/relationships"></Relationships>
</file>

<file path=ppt/diagrams/_rels/drawing2.xml.rels><?xml version="1.0" encoding="UTF-8" standalone="yes"?><Relationships xmlns="http://schemas.openxmlformats.org/package/2006/relationships"></Relationships>
</file>

<file path=ppt/diagrams/_rels/drawing3.xml.rels><?xml version="1.0" encoding="UTF-8" standalone="yes"?><Relationships xmlns="http://schemas.openxmlformats.org/package/2006/relationships"></Relationships>
</file>

<file path=ppt/diagrams/_rels/drawing4.xml.rels><?xml version="1.0" encoding="UTF-8" standalone="yes"?><Relationships xmlns="http://schemas.openxmlformats.org/package/2006/relationships"></Relationships>
</file>

<file path=ppt/diagrams/_rels/drawing5.xml.rels><?xml version="1.0" encoding="UTF-8" standalone="yes"?><Relationships xmlns="http://schemas.openxmlformats.org/package/2006/relationships"></Relationships>
</file>

<file path=ppt/diagrams/_rels/drawing6.xml.rels><?xml version="1.0" encoding="UTF-8" standalone="yes"?><Relationships xmlns="http://schemas.openxmlformats.org/package/2006/relationships"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061570B8-6BD1-47A6-9577-5E51FC1E5F0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 bwMode="auto"/>
      <dgm:t>
        <a:bodyPr/>
        <a:lstStyle/>
        <a:p>
          <a:pPr>
            <a:defRPr/>
          </a:pPr>
          <a:endParaRPr lang="en-US"/>
        </a:p>
      </dgm:t>
    </dgm:pt>
    <dgm:pt modelId="{E6312542-A2AE-4DD8-9CED-45785DD955E3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4668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1837-1841 г. – Реформа в государственной деревне</a:t>
          </a:r>
          <a:endParaRPr lang="en-US"/>
        </a:p>
      </dgm:t>
    </dgm:pt>
    <dgm:pt modelId="{99A60F34-7F49-442F-A824-80F85D1FDFD6}" type="parTrans" cxnId="{FD45C727-F203-45E1-B830-A422CB68FDEE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CA046CF2-93A3-4359-A3B9-27BCB47F0AA8}" type="sibTrans" cxnId="{FD45C727-F203-45E1-B830-A422CB68FDEE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44295AD4-D383-4432-899F-1ADA7694C267}">
      <dgm:prSet phldrT="[Text]"/>
      <dgm:spPr bwMode="auto"/>
      <dgm:t>
        <a:bodyPr/>
        <a:lstStyle/>
        <a:p>
          <a:pPr>
            <a:defRPr/>
          </a:pPr>
          <a:r>
            <a:rPr lang="ru-RU"/>
            <a:t>1844 г. – Инвентарная реформа в помещичьей деревне</a:t>
          </a:r>
          <a:endParaRPr lang="en-US"/>
        </a:p>
      </dgm:t>
    </dgm:pt>
    <dgm:pt modelId="{16004157-8056-4344-968A-66502588253B}" type="parTrans" cxnId="{BB1DD7E2-EE5F-4933-BCD5-1842E0AABC99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8BEE4EA-A166-46E6-822F-D3E84BF1B2F5}" type="sibTrans" cxnId="{BB1DD7E2-EE5F-4933-BCD5-1842E0AABC99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C304B190-87AB-435A-B328-F8C3666745D3}" type="pres">
      <dgm:prSet presAssocID="{061570B8-6BD1-47A6-9577-5E51FC1E5F07}" presName="hierChild1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299540F6-31E3-4E51-BD60-E245EA8D9B80}" type="pres">
      <dgm:prSet presAssocID="{E6312542-A2AE-4DD8-9CED-45785DD955E3}" presName="hierRoot1" presStyleCnt="0"/>
      <dgm:spPr bwMode="auto"/>
    </dgm:pt>
    <dgm:pt modelId="{66E8E081-9122-46A5-B75F-2FD5F28FDB19}" type="pres">
      <dgm:prSet presAssocID="{E6312542-A2AE-4DD8-9CED-45785DD955E3}" presName="composite" presStyleCnt="0"/>
      <dgm:spPr bwMode="auto"/>
    </dgm:pt>
    <dgm:pt modelId="{C6128171-C86B-4AB6-80FF-212542900E87}" type="pres">
      <dgm:prSet presAssocID="{E6312542-A2AE-4DD8-9CED-45785DD955E3}" presName="background" presStyleLbl="node0" presStyleIdx="0" presStyleCnt="2"/>
      <dgm:spPr bwMode="auto"/>
    </dgm:pt>
    <dgm:pt modelId="{2B96651B-33AD-4CCF-BFF9-7748CE7BC79E}" type="pres">
      <dgm:prSet presAssocID="{E6312542-A2AE-4DD8-9CED-45785DD955E3}" presName="text" presStyleLbl="fgAcc0" presStyleIdx="0" presStyleCnt="2">
        <dgm:presLayoutVars>
          <dgm:chPref val="3"/>
        </dgm:presLayoutVars>
      </dgm:prSet>
      <dgm:spPr bwMode="auto"/>
    </dgm:pt>
    <dgm:pt modelId="{F338DCA4-7DE5-4693-8B5C-FE0A873F1F00}" type="pres">
      <dgm:prSet presAssocID="{E6312542-A2AE-4DD8-9CED-45785DD955E3}" presName="hierChild2" presStyleCnt="0"/>
      <dgm:spPr bwMode="auto"/>
    </dgm:pt>
    <dgm:pt modelId="{79635C06-DAF0-4C5F-AF95-7C222CA69F0E}" type="pres">
      <dgm:prSet presAssocID="{44295AD4-D383-4432-899F-1ADA7694C267}" presName="hierRoot1" presStyleCnt="0"/>
      <dgm:spPr bwMode="auto"/>
    </dgm:pt>
    <dgm:pt modelId="{BC27028F-2C38-490C-9B32-D8EEE21F314F}" type="pres">
      <dgm:prSet presAssocID="{44295AD4-D383-4432-899F-1ADA7694C267}" presName="composite" presStyleCnt="0"/>
      <dgm:spPr bwMode="auto"/>
    </dgm:pt>
    <dgm:pt modelId="{F40FE85D-8EC8-4585-9FB3-51D55D70D712}" type="pres">
      <dgm:prSet presAssocID="{44295AD4-D383-4432-899F-1ADA7694C267}" presName="background" presStyleLbl="node0" presStyleIdx="1" presStyleCnt="2"/>
      <dgm:spPr bwMode="auto"/>
    </dgm:pt>
    <dgm:pt modelId="{C04DC656-A48A-4A3D-A0DB-68BD2095BE72}" type="pres">
      <dgm:prSet presAssocID="{44295AD4-D383-4432-899F-1ADA7694C267}" presName="text" presStyleLbl="fgAcc0" presStyleIdx="1" presStyleCnt="2">
        <dgm:presLayoutVars>
          <dgm:chPref val="3"/>
        </dgm:presLayoutVars>
      </dgm:prSet>
      <dgm:spPr bwMode="auto"/>
    </dgm:pt>
    <dgm:pt modelId="{1D2CCE5E-AA35-4E51-83A6-D3F5D8F57529}" type="pres">
      <dgm:prSet presAssocID="{44295AD4-D383-4432-899F-1ADA7694C267}" presName="hierChild2" presStyleCnt="0"/>
      <dgm:spPr bwMode="auto"/>
    </dgm:pt>
  </dgm:ptLst>
  <dgm:cxnLst>
    <dgm:cxn modelId="{FD45C727-F203-45E1-B830-A422CB68FDEE}" srcId="{061570B8-6BD1-47A6-9577-5E51FC1E5F07}" destId="{E6312542-A2AE-4DD8-9CED-45785DD955E3}" srcOrd="0" destOrd="0" parTransId="{99A60F34-7F49-442F-A824-80F85D1FDFD6}" sibTransId="{CA046CF2-93A3-4359-A3B9-27BCB47F0AA8}"/>
    <dgm:cxn modelId="{6DB7063A-FBCC-4521-B991-0079C8B01CEB}" type="presOf" srcId="{44295AD4-D383-4432-899F-1ADA7694C267}" destId="{C04DC656-A48A-4A3D-A0DB-68BD2095BE72}" srcOrd="0" destOrd="0" presId="urn:microsoft.com/office/officeart/2005/8/layout/hierarchy1"/>
    <dgm:cxn modelId="{7B77FD44-40E5-4FFE-B8E4-D00BBEBDD4BF}" type="presOf" srcId="{E6312542-A2AE-4DD8-9CED-45785DD955E3}" destId="{2B96651B-33AD-4CCF-BFF9-7748CE7BC79E}" srcOrd="0" destOrd="0" presId="urn:microsoft.com/office/officeart/2005/8/layout/hierarchy1"/>
    <dgm:cxn modelId="{87090D70-FBC8-4C5D-94B9-1E8D188C7F7E}" type="presOf" srcId="{061570B8-6BD1-47A6-9577-5E51FC1E5F07}" destId="{C304B190-87AB-435A-B328-F8C3666745D3}" srcOrd="0" destOrd="0" presId="urn:microsoft.com/office/officeart/2005/8/layout/hierarchy1"/>
    <dgm:cxn modelId="{BB1DD7E2-EE5F-4933-BCD5-1842E0AABC99}" srcId="{061570B8-6BD1-47A6-9577-5E51FC1E5F07}" destId="{44295AD4-D383-4432-899F-1ADA7694C267}" srcOrd="1" destOrd="0" parTransId="{16004157-8056-4344-968A-66502588253B}" sibTransId="{78BEE4EA-A166-46E6-822F-D3E84BF1B2F5}"/>
    <dgm:cxn modelId="{80CBB67A-6CF3-44CC-A12A-A86A03842AC2}" type="presParOf" srcId="{C304B190-87AB-435A-B328-F8C3666745D3}" destId="{299540F6-31E3-4E51-BD60-E245EA8D9B80}" srcOrd="0" destOrd="0" presId="urn:microsoft.com/office/officeart/2005/8/layout/hierarchy1"/>
    <dgm:cxn modelId="{810E205B-7E9D-47F7-89FB-9C7D024D5050}" type="presParOf" srcId="{299540F6-31E3-4E51-BD60-E245EA8D9B80}" destId="{66E8E081-9122-46A5-B75F-2FD5F28FDB19}" srcOrd="0" destOrd="0" presId="urn:microsoft.com/office/officeart/2005/8/layout/hierarchy1"/>
    <dgm:cxn modelId="{4A889C6E-6A63-43CA-BC18-4875F3B46B82}" type="presParOf" srcId="{66E8E081-9122-46A5-B75F-2FD5F28FDB19}" destId="{C6128171-C86B-4AB6-80FF-212542900E87}" srcOrd="0" destOrd="0" presId="urn:microsoft.com/office/officeart/2005/8/layout/hierarchy1"/>
    <dgm:cxn modelId="{EFE7D9E0-1F86-4502-B4A1-B624D16C79F7}" type="presParOf" srcId="{66E8E081-9122-46A5-B75F-2FD5F28FDB19}" destId="{2B96651B-33AD-4CCF-BFF9-7748CE7BC79E}" srcOrd="1" destOrd="0" presId="urn:microsoft.com/office/officeart/2005/8/layout/hierarchy1"/>
    <dgm:cxn modelId="{A98EB46B-07B1-4E16-9407-16888DC2CA93}" type="presParOf" srcId="{299540F6-31E3-4E51-BD60-E245EA8D9B80}" destId="{F338DCA4-7DE5-4693-8B5C-FE0A873F1F00}" srcOrd="1" destOrd="0" presId="urn:microsoft.com/office/officeart/2005/8/layout/hierarchy1"/>
    <dgm:cxn modelId="{2B5922ED-9CA7-426D-9B24-A1FD02D2DC8B}" type="presParOf" srcId="{C304B190-87AB-435A-B328-F8C3666745D3}" destId="{79635C06-DAF0-4C5F-AF95-7C222CA69F0E}" srcOrd="1" destOrd="0" presId="urn:microsoft.com/office/officeart/2005/8/layout/hierarchy1"/>
    <dgm:cxn modelId="{380A2E11-8A62-48A2-9DD1-F3A520BE7616}" type="presParOf" srcId="{79635C06-DAF0-4C5F-AF95-7C222CA69F0E}" destId="{BC27028F-2C38-490C-9B32-D8EEE21F314F}" srcOrd="0" destOrd="0" presId="urn:microsoft.com/office/officeart/2005/8/layout/hierarchy1"/>
    <dgm:cxn modelId="{3445B192-0C2F-4580-9922-DA1DB3C52EE2}" type="presParOf" srcId="{BC27028F-2C38-490C-9B32-D8EEE21F314F}" destId="{F40FE85D-8EC8-4585-9FB3-51D55D70D712}" srcOrd="0" destOrd="0" presId="urn:microsoft.com/office/officeart/2005/8/layout/hierarchy1"/>
    <dgm:cxn modelId="{D77006AB-8AB7-4000-98AB-BBE08D8CB610}" type="presParOf" srcId="{BC27028F-2C38-490C-9B32-D8EEE21F314F}" destId="{C04DC656-A48A-4A3D-A0DB-68BD2095BE72}" srcOrd="1" destOrd="0" presId="urn:microsoft.com/office/officeart/2005/8/layout/hierarchy1"/>
    <dgm:cxn modelId="{14BF0034-B6C7-4F0B-A32F-4142415D296C}" type="presParOf" srcId="{79635C06-DAF0-4C5F-AF95-7C222CA69F0E}" destId="{1D2CCE5E-AA35-4E51-83A6-D3F5D8F5752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854745D8-AC3B-47D2-B9F7-A19A078CF866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 bwMode="auto"/>
      <dgm:t>
        <a:bodyPr/>
        <a:lstStyle/>
        <a:p>
          <a:pPr>
            <a:defRPr/>
          </a:pPr>
          <a:endParaRPr lang="en-US"/>
        </a:p>
      </dgm:t>
    </dgm:pt>
    <dgm:pt modelId="{7AC75B49-7DF8-4728-84EF-E40F0FE0B19D}">
      <dgm:prSet phldrT="[Text]"/>
      <dgm:spPr bwMode="auto"/>
      <dgm:t>
        <a:bodyPr/>
        <a:lstStyle/>
        <a:p>
          <a:pPr>
            <a:defRPr/>
          </a:pPr>
          <a:r>
            <a:rPr lang="ru-RU"/>
            <a:t>В  результате реформы положение государственных крестьян значительно улучшилось, повысился экономический уровень государственных имений, выросли доходы государства</a:t>
          </a:r>
          <a:endParaRPr lang="en-US"/>
        </a:p>
      </dgm:t>
    </dgm:pt>
    <dgm:pt modelId="{1EDB2D4C-369B-4249-A0A6-94482813382C}" type="parTrans" cxnId="{F32EF298-EF95-49F8-8E40-5B5B13C0704C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E87989ED-BC23-456F-9931-6238C76AB6D1}" type="sibTrans" cxnId="{F32EF298-EF95-49F8-8E40-5B5B13C0704C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06E42BB1-A85E-40C7-AEC3-6C194553F95A}">
      <dgm:prSet phldrT="[Text]"/>
      <dgm:spPr bwMode="auto"/>
      <dgm:t>
        <a:bodyPr/>
        <a:lstStyle/>
        <a:p>
          <a:pPr>
            <a:defRPr/>
          </a:pPr>
          <a:r>
            <a:rPr lang="ru-RU"/>
            <a:t>Реформа носила прогрессивный характер и  положила начало отходу от устаревшей крепостнической системы с преобладанием фольварочно-барщинного хозяйства</a:t>
          </a:r>
          <a:endParaRPr lang="en-US"/>
        </a:p>
      </dgm:t>
    </dgm:pt>
    <dgm:pt modelId="{11582FA6-A843-457C-A592-8B0784143784}" type="parTrans" cxnId="{D36683FC-7827-44DD-A2D2-D1215B139E26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A79F253E-3CA7-450E-B3C6-09452F131200}" type="sibTrans" cxnId="{D36683FC-7827-44DD-A2D2-D1215B139E26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909253B8-8B0F-44AD-91B1-1046BE411D33}" type="pres">
      <dgm:prSet presAssocID="{854745D8-AC3B-47D2-B9F7-A19A078CF866}" presName="hierChild1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F70ECC6F-BE3C-4B29-B16C-8776C2A7BE23}" type="pres">
      <dgm:prSet presAssocID="{7AC75B49-7DF8-4728-84EF-E40F0FE0B19D}" presName="hierRoot1" presStyleCnt="0"/>
      <dgm:spPr bwMode="auto"/>
    </dgm:pt>
    <dgm:pt modelId="{73C9D777-1A75-4834-B483-CF07EFC50A22}" type="pres">
      <dgm:prSet presAssocID="{7AC75B49-7DF8-4728-84EF-E40F0FE0B19D}" presName="composite" presStyleCnt="0"/>
      <dgm:spPr bwMode="auto"/>
    </dgm:pt>
    <dgm:pt modelId="{F8D88206-7DBB-41DF-B204-39FA3E22F21C}" type="pres">
      <dgm:prSet presAssocID="{7AC75B49-7DF8-4728-84EF-E40F0FE0B19D}" presName="background" presStyleLbl="node0" presStyleIdx="0" presStyleCnt="2"/>
      <dgm:spPr bwMode="auto"/>
    </dgm:pt>
    <dgm:pt modelId="{CD91D1BC-B421-4CE0-A580-69B36799C9BF}" type="pres">
      <dgm:prSet presAssocID="{7AC75B49-7DF8-4728-84EF-E40F0FE0B19D}" presName="text" presStyleLbl="fgAcc0" presStyleIdx="0" presStyleCnt="2">
        <dgm:presLayoutVars>
          <dgm:chPref val="3"/>
        </dgm:presLayoutVars>
      </dgm:prSet>
      <dgm:spPr bwMode="auto"/>
    </dgm:pt>
    <dgm:pt modelId="{2047E047-2055-4521-9370-A667E57F986D}" type="pres">
      <dgm:prSet presAssocID="{7AC75B49-7DF8-4728-84EF-E40F0FE0B19D}" presName="hierChild2" presStyleCnt="0"/>
      <dgm:spPr bwMode="auto"/>
    </dgm:pt>
    <dgm:pt modelId="{A2CC6432-C833-4C8A-90BE-EBE22600A43A}" type="pres">
      <dgm:prSet presAssocID="{06E42BB1-A85E-40C7-AEC3-6C194553F95A}" presName="hierRoot1" presStyleCnt="0"/>
      <dgm:spPr bwMode="auto"/>
    </dgm:pt>
    <dgm:pt modelId="{A2FECF36-0873-43FA-A32D-AC5D75787AA7}" type="pres">
      <dgm:prSet presAssocID="{06E42BB1-A85E-40C7-AEC3-6C194553F95A}" presName="composite" presStyleCnt="0"/>
      <dgm:spPr bwMode="auto"/>
    </dgm:pt>
    <dgm:pt modelId="{52B7266E-5F49-456A-ABC4-18E8181A60F9}" type="pres">
      <dgm:prSet presAssocID="{06E42BB1-A85E-40C7-AEC3-6C194553F95A}" presName="background" presStyleLbl="node0" presStyleIdx="1" presStyleCnt="2"/>
      <dgm:spPr bwMode="auto"/>
    </dgm:pt>
    <dgm:pt modelId="{BC31C3F5-AD3E-44B8-ADBC-92C4C8A0D1BD}" type="pres">
      <dgm:prSet presAssocID="{06E42BB1-A85E-40C7-AEC3-6C194553F95A}" presName="text" presStyleLbl="fgAcc0" presStyleIdx="1" presStyleCnt="2">
        <dgm:presLayoutVars>
          <dgm:chPref val="3"/>
        </dgm:presLayoutVars>
      </dgm:prSet>
      <dgm:spPr bwMode="auto"/>
    </dgm:pt>
    <dgm:pt modelId="{3C6B52CC-67F3-4951-871F-4B02A619DAB8}" type="pres">
      <dgm:prSet presAssocID="{06E42BB1-A85E-40C7-AEC3-6C194553F95A}" presName="hierChild2" presStyleCnt="0"/>
      <dgm:spPr bwMode="auto"/>
    </dgm:pt>
  </dgm:ptLst>
  <dgm:cxnLst>
    <dgm:cxn modelId="{F32EF298-EF95-49F8-8E40-5B5B13C0704C}" srcId="{854745D8-AC3B-47D2-B9F7-A19A078CF866}" destId="{7AC75B49-7DF8-4728-84EF-E40F0FE0B19D}" srcOrd="0" destOrd="0" parTransId="{1EDB2D4C-369B-4249-A0A6-94482813382C}" sibTransId="{E87989ED-BC23-456F-9931-6238C76AB6D1}"/>
    <dgm:cxn modelId="{DBE4CBC7-6EDB-4D67-93CF-62BD476B6CC6}" type="presOf" srcId="{06E42BB1-A85E-40C7-AEC3-6C194553F95A}" destId="{BC31C3F5-AD3E-44B8-ADBC-92C4C8A0D1BD}" srcOrd="0" destOrd="0" presId="urn:microsoft.com/office/officeart/2005/8/layout/hierarchy1"/>
    <dgm:cxn modelId="{00F3F4EB-BFC1-4E47-8A2C-69B7035BECCF}" type="presOf" srcId="{854745D8-AC3B-47D2-B9F7-A19A078CF866}" destId="{909253B8-8B0F-44AD-91B1-1046BE411D33}" srcOrd="0" destOrd="0" presId="urn:microsoft.com/office/officeart/2005/8/layout/hierarchy1"/>
    <dgm:cxn modelId="{32AA95F2-B2B2-43C0-87D8-5B798A3DBAF0}" type="presOf" srcId="{7AC75B49-7DF8-4728-84EF-E40F0FE0B19D}" destId="{CD91D1BC-B421-4CE0-A580-69B36799C9BF}" srcOrd="0" destOrd="0" presId="urn:microsoft.com/office/officeart/2005/8/layout/hierarchy1"/>
    <dgm:cxn modelId="{D36683FC-7827-44DD-A2D2-D1215B139E26}" srcId="{854745D8-AC3B-47D2-B9F7-A19A078CF866}" destId="{06E42BB1-A85E-40C7-AEC3-6C194553F95A}" srcOrd="1" destOrd="0" parTransId="{11582FA6-A843-457C-A592-8B0784143784}" sibTransId="{A79F253E-3CA7-450E-B3C6-09452F131200}"/>
    <dgm:cxn modelId="{89C89092-1316-4E12-905A-95E702AE55CE}" type="presParOf" srcId="{909253B8-8B0F-44AD-91B1-1046BE411D33}" destId="{F70ECC6F-BE3C-4B29-B16C-8776C2A7BE23}" srcOrd="0" destOrd="0" presId="urn:microsoft.com/office/officeart/2005/8/layout/hierarchy1"/>
    <dgm:cxn modelId="{D24FD083-882C-4E6C-BC5B-8CD967583DF8}" type="presParOf" srcId="{F70ECC6F-BE3C-4B29-B16C-8776C2A7BE23}" destId="{73C9D777-1A75-4834-B483-CF07EFC50A22}" srcOrd="0" destOrd="0" presId="urn:microsoft.com/office/officeart/2005/8/layout/hierarchy1"/>
    <dgm:cxn modelId="{7055B3E1-EE2E-4009-9359-58C91A47589D}" type="presParOf" srcId="{73C9D777-1A75-4834-B483-CF07EFC50A22}" destId="{F8D88206-7DBB-41DF-B204-39FA3E22F21C}" srcOrd="0" destOrd="0" presId="urn:microsoft.com/office/officeart/2005/8/layout/hierarchy1"/>
    <dgm:cxn modelId="{BBD637ED-0EDB-4485-91D5-A1F62B298296}" type="presParOf" srcId="{73C9D777-1A75-4834-B483-CF07EFC50A22}" destId="{CD91D1BC-B421-4CE0-A580-69B36799C9BF}" srcOrd="1" destOrd="0" presId="urn:microsoft.com/office/officeart/2005/8/layout/hierarchy1"/>
    <dgm:cxn modelId="{E9E68DC6-6A3F-42C2-B928-49FA1978706E}" type="presParOf" srcId="{F70ECC6F-BE3C-4B29-B16C-8776C2A7BE23}" destId="{2047E047-2055-4521-9370-A667E57F986D}" srcOrd="1" destOrd="0" presId="urn:microsoft.com/office/officeart/2005/8/layout/hierarchy1"/>
    <dgm:cxn modelId="{E819F9B4-EF64-4700-BFB2-ECF8A229B796}" type="presParOf" srcId="{909253B8-8B0F-44AD-91B1-1046BE411D33}" destId="{A2CC6432-C833-4C8A-90BE-EBE22600A43A}" srcOrd="1" destOrd="0" presId="urn:microsoft.com/office/officeart/2005/8/layout/hierarchy1"/>
    <dgm:cxn modelId="{198A517E-D221-4074-99D8-2084010F1BB4}" type="presParOf" srcId="{A2CC6432-C833-4C8A-90BE-EBE22600A43A}" destId="{A2FECF36-0873-43FA-A32D-AC5D75787AA7}" srcOrd="0" destOrd="0" presId="urn:microsoft.com/office/officeart/2005/8/layout/hierarchy1"/>
    <dgm:cxn modelId="{56975416-B20E-4EB0-943F-EE22C5858E37}" type="presParOf" srcId="{A2FECF36-0873-43FA-A32D-AC5D75787AA7}" destId="{52B7266E-5F49-456A-ABC4-18E8181A60F9}" srcOrd="0" destOrd="0" presId="urn:microsoft.com/office/officeart/2005/8/layout/hierarchy1"/>
    <dgm:cxn modelId="{BED58422-88D7-4943-8672-46BC786FD471}" type="presParOf" srcId="{A2FECF36-0873-43FA-A32D-AC5D75787AA7}" destId="{BC31C3F5-AD3E-44B8-ADBC-92C4C8A0D1BD}" srcOrd="1" destOrd="0" presId="urn:microsoft.com/office/officeart/2005/8/layout/hierarchy1"/>
    <dgm:cxn modelId="{F2180CFF-6F6C-4ECE-80E7-CB00E7BAF5D1}" type="presParOf" srcId="{A2CC6432-C833-4C8A-90BE-EBE22600A43A}" destId="{3C6B52CC-67F3-4951-871F-4B02A619DAB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4E3A5FD7-9350-47EB-8F34-ED11675B177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 bwMode="auto"/>
      <dgm:t>
        <a:bodyPr/>
        <a:lstStyle/>
        <a:p>
          <a:pPr>
            <a:defRPr/>
          </a:pPr>
          <a:endParaRPr lang="en-US"/>
        </a:p>
      </dgm:t>
    </dgm:pt>
    <dgm:pt modelId="{8868D5D5-FCC2-45F1-B3CF-54291DDECD18}">
      <dgm:prSet phldrT="[Text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622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/>
            <a:t>и не имела положительного эффекта, положение частновладельческих крестьян значительно не изменилось</a:t>
          </a:r>
          <a:endParaRPr lang="en-US" sz="2000"/>
        </a:p>
      </dgm:t>
    </dgm:pt>
    <dgm:pt modelId="{5BBEB847-7FA4-4884-B005-0A93B99B40AB}" type="parTrans" cxnId="{7A265047-B25D-4275-8285-07CDC282D38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F5869BCA-0DA0-4EFE-89F8-E2D5492080A4}" type="sibTrans" cxnId="{7A265047-B25D-4275-8285-07CDC282D38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ADFE729-ADB6-47BF-B6FA-44C7A84C92DC}">
      <dgm:prSet phldrT="[Text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622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/>
            <a:t>Проведение реформы столкнулось с  сопротивлением помещиков и не было завершено </a:t>
          </a:r>
          <a:endParaRPr lang="en-US" sz="2000"/>
        </a:p>
      </dgm:t>
    </dgm:pt>
    <dgm:pt modelId="{54B8B27A-A656-4D0B-9ADC-CA9BAF8789FB}" type="parTrans" cxnId="{930BDF7A-0676-4AEA-851B-44DB2F139292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2381BE3-537F-4E9E-8AF9-535F557578F3}" type="sibTrans" cxnId="{930BDF7A-0676-4AEA-851B-44DB2F139292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C22DF8DF-D5FC-40A6-8D29-A868D708FEF6}">
      <dgm:prSet phldrT="[Text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622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/>
            <a:t>Положение помещичьих крестьян было тяжелым,   нарастал кризис крепостнической системы</a:t>
          </a:r>
          <a:endParaRPr lang="en-US" sz="1800"/>
        </a:p>
      </dgm:t>
    </dgm:pt>
    <dgm:pt modelId="{9005AAEA-F53A-4779-8B07-16161752E7B3}" type="parTrans" cxnId="{F968D85E-5DC9-4915-8993-C8E5002C880C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83380E39-C577-43CC-90D7-C37252A9A5CC}" type="sibTrans" cxnId="{F968D85E-5DC9-4915-8993-C8E5002C880C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BA8E6060-0FA5-46BD-A861-A3E5E5D1ECB3}" type="pres">
      <dgm:prSet presAssocID="{4E3A5FD7-9350-47EB-8F34-ED11675B1778}" presName="hierChild1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E5B36E1C-01FC-41FD-AEE1-0849C95232F8}" type="pres">
      <dgm:prSet presAssocID="{8868D5D5-FCC2-45F1-B3CF-54291DDECD18}" presName="hierRoot1" presStyleCnt="0"/>
      <dgm:spPr bwMode="auto"/>
    </dgm:pt>
    <dgm:pt modelId="{4E09B0E0-4AB7-43B4-BEE7-F36AE54ADD73}" type="pres">
      <dgm:prSet presAssocID="{8868D5D5-FCC2-45F1-B3CF-54291DDECD18}" presName="composite" presStyleCnt="0"/>
      <dgm:spPr bwMode="auto"/>
    </dgm:pt>
    <dgm:pt modelId="{69BD8896-897E-4A42-A1D9-C2925FF04666}" type="pres">
      <dgm:prSet presAssocID="{8868D5D5-FCC2-45F1-B3CF-54291DDECD18}" presName="background" presStyleLbl="node0" presStyleIdx="0" presStyleCnt="3"/>
      <dgm:spPr bwMode="auto"/>
    </dgm:pt>
    <dgm:pt modelId="{E42502E0-4A14-4169-B382-98F3848FF9AB}" type="pres">
      <dgm:prSet presAssocID="{8868D5D5-FCC2-45F1-B3CF-54291DDECD18}" presName="text" presStyleLbl="fgAcc0" presStyleIdx="0" presStyleCnt="3">
        <dgm:presLayoutVars>
          <dgm:chPref val="3"/>
        </dgm:presLayoutVars>
      </dgm:prSet>
      <dgm:spPr bwMode="auto"/>
    </dgm:pt>
    <dgm:pt modelId="{0AAF4D42-D833-4862-9FA2-2B4EE5A770EE}" type="pres">
      <dgm:prSet presAssocID="{8868D5D5-FCC2-45F1-B3CF-54291DDECD18}" presName="hierChild2" presStyleCnt="0"/>
      <dgm:spPr bwMode="auto"/>
    </dgm:pt>
    <dgm:pt modelId="{89A1D004-BF1D-42D6-ADF9-9D1DD62BAB0C}" type="pres">
      <dgm:prSet presAssocID="{7ADFE729-ADB6-47BF-B6FA-44C7A84C92DC}" presName="hierRoot1" presStyleCnt="0"/>
      <dgm:spPr bwMode="auto"/>
    </dgm:pt>
    <dgm:pt modelId="{61E8B73A-29F5-4DAF-8B53-0DDE19A6351C}" type="pres">
      <dgm:prSet presAssocID="{7ADFE729-ADB6-47BF-B6FA-44C7A84C92DC}" presName="composite" presStyleCnt="0"/>
      <dgm:spPr bwMode="auto"/>
    </dgm:pt>
    <dgm:pt modelId="{CD14DD93-D79F-40D4-A6C7-EFB9D73210B0}" type="pres">
      <dgm:prSet presAssocID="{7ADFE729-ADB6-47BF-B6FA-44C7A84C92DC}" presName="background" presStyleLbl="node0" presStyleIdx="1" presStyleCnt="3"/>
      <dgm:spPr bwMode="auto"/>
    </dgm:pt>
    <dgm:pt modelId="{528B72E6-342A-4966-9603-985BBA8C561D}" type="pres">
      <dgm:prSet presAssocID="{7ADFE729-ADB6-47BF-B6FA-44C7A84C92DC}" presName="text" presStyleLbl="fgAcc0" presStyleIdx="1" presStyleCnt="3">
        <dgm:presLayoutVars>
          <dgm:chPref val="3"/>
        </dgm:presLayoutVars>
      </dgm:prSet>
      <dgm:spPr bwMode="auto"/>
    </dgm:pt>
    <dgm:pt modelId="{475CF501-5AB8-4CFA-A52E-9EADAD650F0E}" type="pres">
      <dgm:prSet presAssocID="{7ADFE729-ADB6-47BF-B6FA-44C7A84C92DC}" presName="hierChild2" presStyleCnt="0"/>
      <dgm:spPr bwMode="auto"/>
    </dgm:pt>
    <dgm:pt modelId="{A4F95671-65C0-430C-B31D-E3D28148332D}" type="pres">
      <dgm:prSet presAssocID="{C22DF8DF-D5FC-40A6-8D29-A868D708FEF6}" presName="hierRoot1" presStyleCnt="0"/>
      <dgm:spPr bwMode="auto"/>
    </dgm:pt>
    <dgm:pt modelId="{61F866B5-DDC8-4F9D-A0C5-682969619783}" type="pres">
      <dgm:prSet presAssocID="{C22DF8DF-D5FC-40A6-8D29-A868D708FEF6}" presName="composite" presStyleCnt="0"/>
      <dgm:spPr bwMode="auto"/>
    </dgm:pt>
    <dgm:pt modelId="{147AD72A-F4EA-4824-BD50-F38AC93838F4}" type="pres">
      <dgm:prSet presAssocID="{C22DF8DF-D5FC-40A6-8D29-A868D708FEF6}" presName="background" presStyleLbl="node0" presStyleIdx="2" presStyleCnt="3"/>
      <dgm:spPr bwMode="auto"/>
    </dgm:pt>
    <dgm:pt modelId="{39362FA9-8DCD-43C9-88A5-F86C10B76FFC}" type="pres">
      <dgm:prSet presAssocID="{C22DF8DF-D5FC-40A6-8D29-A868D708FEF6}" presName="text" presStyleLbl="fgAcc0" presStyleIdx="2" presStyleCnt="3">
        <dgm:presLayoutVars>
          <dgm:chPref val="3"/>
        </dgm:presLayoutVars>
      </dgm:prSet>
      <dgm:spPr bwMode="auto"/>
    </dgm:pt>
    <dgm:pt modelId="{3FD63983-1527-42B5-9B74-E36AF1753AAA}" type="pres">
      <dgm:prSet presAssocID="{C22DF8DF-D5FC-40A6-8D29-A868D708FEF6}" presName="hierChild2" presStyleCnt="0"/>
      <dgm:spPr bwMode="auto"/>
    </dgm:pt>
  </dgm:ptLst>
  <dgm:cxnLst>
    <dgm:cxn modelId="{F968D85E-5DC9-4915-8993-C8E5002C880C}" srcId="{4E3A5FD7-9350-47EB-8F34-ED11675B1778}" destId="{C22DF8DF-D5FC-40A6-8D29-A868D708FEF6}" srcOrd="2" destOrd="0" parTransId="{9005AAEA-F53A-4779-8B07-16161752E7B3}" sibTransId="{83380E39-C577-43CC-90D7-C37252A9A5CC}"/>
    <dgm:cxn modelId="{7A265047-B25D-4275-8285-07CDC282D388}" srcId="{4E3A5FD7-9350-47EB-8F34-ED11675B1778}" destId="{8868D5D5-FCC2-45F1-B3CF-54291DDECD18}" srcOrd="0" destOrd="0" parTransId="{5BBEB847-7FA4-4884-B005-0A93B99B40AB}" sibTransId="{F5869BCA-0DA0-4EFE-89F8-E2D5492080A4}"/>
    <dgm:cxn modelId="{930BDF7A-0676-4AEA-851B-44DB2F139292}" srcId="{4E3A5FD7-9350-47EB-8F34-ED11675B1778}" destId="{7ADFE729-ADB6-47BF-B6FA-44C7A84C92DC}" srcOrd="1" destOrd="0" parTransId="{54B8B27A-A656-4D0B-9ADC-CA9BAF8789FB}" sibTransId="{72381BE3-537F-4E9E-8AF9-535F557578F3}"/>
    <dgm:cxn modelId="{2F30337F-E8BD-4BFF-8B26-6673AC5BC4C8}" type="presOf" srcId="{4E3A5FD7-9350-47EB-8F34-ED11675B1778}" destId="{BA8E6060-0FA5-46BD-A861-A3E5E5D1ECB3}" srcOrd="0" destOrd="0" presId="urn:microsoft.com/office/officeart/2005/8/layout/hierarchy1"/>
    <dgm:cxn modelId="{4A86EE91-985D-42D6-B768-F4EB4A0FEF4E}" type="presOf" srcId="{8868D5D5-FCC2-45F1-B3CF-54291DDECD18}" destId="{E42502E0-4A14-4169-B382-98F3848FF9AB}" srcOrd="0" destOrd="0" presId="urn:microsoft.com/office/officeart/2005/8/layout/hierarchy1"/>
    <dgm:cxn modelId="{5512F8B4-DD8F-4723-B7FA-E51A0CCD4179}" type="presOf" srcId="{7ADFE729-ADB6-47BF-B6FA-44C7A84C92DC}" destId="{528B72E6-342A-4966-9603-985BBA8C561D}" srcOrd="0" destOrd="0" presId="urn:microsoft.com/office/officeart/2005/8/layout/hierarchy1"/>
    <dgm:cxn modelId="{00870BCD-2033-4602-8FF2-1932175644DA}" type="presOf" srcId="{C22DF8DF-D5FC-40A6-8D29-A868D708FEF6}" destId="{39362FA9-8DCD-43C9-88A5-F86C10B76FFC}" srcOrd="0" destOrd="0" presId="urn:microsoft.com/office/officeart/2005/8/layout/hierarchy1"/>
    <dgm:cxn modelId="{2CFBE57A-421D-4A76-918E-109DA87D53FF}" type="presParOf" srcId="{BA8E6060-0FA5-46BD-A861-A3E5E5D1ECB3}" destId="{E5B36E1C-01FC-41FD-AEE1-0849C95232F8}" srcOrd="0" destOrd="0" presId="urn:microsoft.com/office/officeart/2005/8/layout/hierarchy1"/>
    <dgm:cxn modelId="{86E91818-B557-40CD-8193-C1A605688C10}" type="presParOf" srcId="{E5B36E1C-01FC-41FD-AEE1-0849C95232F8}" destId="{4E09B0E0-4AB7-43B4-BEE7-F36AE54ADD73}" srcOrd="0" destOrd="0" presId="urn:microsoft.com/office/officeart/2005/8/layout/hierarchy1"/>
    <dgm:cxn modelId="{CF4434DD-FF2E-4707-8C58-13253C41BAA5}" type="presParOf" srcId="{4E09B0E0-4AB7-43B4-BEE7-F36AE54ADD73}" destId="{69BD8896-897E-4A42-A1D9-C2925FF04666}" srcOrd="0" destOrd="0" presId="urn:microsoft.com/office/officeart/2005/8/layout/hierarchy1"/>
    <dgm:cxn modelId="{F5B23078-E87B-459D-9D44-44A2F213F0A9}" type="presParOf" srcId="{4E09B0E0-4AB7-43B4-BEE7-F36AE54ADD73}" destId="{E42502E0-4A14-4169-B382-98F3848FF9AB}" srcOrd="1" destOrd="0" presId="urn:microsoft.com/office/officeart/2005/8/layout/hierarchy1"/>
    <dgm:cxn modelId="{ACBCBD58-6A66-4CB4-8268-ED2AA2327225}" type="presParOf" srcId="{E5B36E1C-01FC-41FD-AEE1-0849C95232F8}" destId="{0AAF4D42-D833-4862-9FA2-2B4EE5A770EE}" srcOrd="1" destOrd="0" presId="urn:microsoft.com/office/officeart/2005/8/layout/hierarchy1"/>
    <dgm:cxn modelId="{E2E00215-13B8-4F57-AE45-BE65A55A2A18}" type="presParOf" srcId="{BA8E6060-0FA5-46BD-A861-A3E5E5D1ECB3}" destId="{89A1D004-BF1D-42D6-ADF9-9D1DD62BAB0C}" srcOrd="1" destOrd="0" presId="urn:microsoft.com/office/officeart/2005/8/layout/hierarchy1"/>
    <dgm:cxn modelId="{42C1D903-A666-4428-85F9-FFAC0C8C2680}" type="presParOf" srcId="{89A1D004-BF1D-42D6-ADF9-9D1DD62BAB0C}" destId="{61E8B73A-29F5-4DAF-8B53-0DDE19A6351C}" srcOrd="0" destOrd="0" presId="urn:microsoft.com/office/officeart/2005/8/layout/hierarchy1"/>
    <dgm:cxn modelId="{EC2ABC80-ECA2-4566-B8A9-12820BD05ECE}" type="presParOf" srcId="{61E8B73A-29F5-4DAF-8B53-0DDE19A6351C}" destId="{CD14DD93-D79F-40D4-A6C7-EFB9D73210B0}" srcOrd="0" destOrd="0" presId="urn:microsoft.com/office/officeart/2005/8/layout/hierarchy1"/>
    <dgm:cxn modelId="{D96F9E3F-667F-4853-ADAC-9792C1C769A3}" type="presParOf" srcId="{61E8B73A-29F5-4DAF-8B53-0DDE19A6351C}" destId="{528B72E6-342A-4966-9603-985BBA8C561D}" srcOrd="1" destOrd="0" presId="urn:microsoft.com/office/officeart/2005/8/layout/hierarchy1"/>
    <dgm:cxn modelId="{A5E8F37D-8E12-4C37-9CF5-923756A45DF8}" type="presParOf" srcId="{89A1D004-BF1D-42D6-ADF9-9D1DD62BAB0C}" destId="{475CF501-5AB8-4CFA-A52E-9EADAD650F0E}" srcOrd="1" destOrd="0" presId="urn:microsoft.com/office/officeart/2005/8/layout/hierarchy1"/>
    <dgm:cxn modelId="{710317EE-79F9-40DC-AA37-4028A32EFF99}" type="presParOf" srcId="{BA8E6060-0FA5-46BD-A861-A3E5E5D1ECB3}" destId="{A4F95671-65C0-430C-B31D-E3D28148332D}" srcOrd="2" destOrd="0" presId="urn:microsoft.com/office/officeart/2005/8/layout/hierarchy1"/>
    <dgm:cxn modelId="{06166BE4-BEF5-453C-BA70-5565AFB5649B}" type="presParOf" srcId="{A4F95671-65C0-430C-B31D-E3D28148332D}" destId="{61F866B5-DDC8-4F9D-A0C5-682969619783}" srcOrd="0" destOrd="0" presId="urn:microsoft.com/office/officeart/2005/8/layout/hierarchy1"/>
    <dgm:cxn modelId="{A7D7B72A-282A-419E-B4D9-652F02FC806E}" type="presParOf" srcId="{61F866B5-DDC8-4F9D-A0C5-682969619783}" destId="{147AD72A-F4EA-4824-BD50-F38AC93838F4}" srcOrd="0" destOrd="0" presId="urn:microsoft.com/office/officeart/2005/8/layout/hierarchy1"/>
    <dgm:cxn modelId="{AF0CBF6F-804D-44B0-A9A4-9AD48DEF1407}" type="presParOf" srcId="{61F866B5-DDC8-4F9D-A0C5-682969619783}" destId="{39362FA9-8DCD-43C9-88A5-F86C10B76FFC}" srcOrd="1" destOrd="0" presId="urn:microsoft.com/office/officeart/2005/8/layout/hierarchy1"/>
    <dgm:cxn modelId="{DCBE5E3A-FBFA-42E8-ABC7-71FFF960E541}" type="presParOf" srcId="{A4F95671-65C0-430C-B31D-E3D28148332D}" destId="{3FD63983-1527-42B5-9B74-E36AF1753AA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E11EED43-4440-47F5-B412-4BB4871A857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 bwMode="auto"/>
      <dgm:t>
        <a:bodyPr/>
        <a:lstStyle/>
        <a:p>
          <a:pPr>
            <a:defRPr/>
          </a:pPr>
          <a:endParaRPr lang="en-US"/>
        </a:p>
      </dgm:t>
    </dgm:pt>
    <dgm:pt modelId="{40779755-BFD7-4EE9-AC03-7B1C5CDB6043}">
      <dgm:prSet phldrT="[Text]" custT="1"/>
      <dgm:spPr bwMode="auto"/>
      <dgm:t>
        <a:bodyPr vert="horz" anchor="ctr"/>
        <a:lstStyle/>
        <a:p>
          <a:pPr marL="0" indent="0" algn="ctr" defTabSz="9334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400"/>
            <a:t>Крестьяне становились лично свободными, а значит, имели право самостоятельно заниматься промыслами и торговлей, заключать договоры и т. п.</a:t>
          </a:r>
          <a:endParaRPr lang="en-US" sz="2400"/>
        </a:p>
      </dgm:t>
    </dgm:pt>
    <dgm:pt modelId="{9730B00D-410F-49A9-A071-74539F8595C4}" type="parTrans" cxnId="{59BD503B-27B7-45EE-BA1B-9B29A332EDAA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99B7913B-A9AB-48FC-8CEC-D0D481F23AC3}" type="sibTrans" cxnId="{59BD503B-27B7-45EE-BA1B-9B29A332EDAA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8E0C3568-1569-4F84-BF10-427671E57952}">
      <dgm:prSet phldrT="[Text]"/>
      <dgm:spPr bwMode="auto"/>
      <dgm:t>
        <a:bodyPr/>
        <a:lstStyle/>
        <a:p>
          <a:pPr>
            <a:defRPr/>
          </a:pPr>
          <a:r>
            <a:rPr lang="ru-RU"/>
            <a:t>В  «Общем положении» описывались личные и  имущественные права крестьян, устанавливалась система крестьянского самоуправления и  суда (сельские и  волостные правления)</a:t>
          </a:r>
          <a:endParaRPr lang="en-US"/>
        </a:p>
      </dgm:t>
    </dgm:pt>
    <dgm:pt modelId="{F3549C9C-DBAD-48C5-892B-09DE06291D91}" type="parTrans" cxnId="{56D4DDB5-0668-447B-BB8E-13AB257CEFA1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F3A3B9CA-14BE-46C0-86BA-56AE095F5BCD}" type="sibTrans" cxnId="{56D4DDB5-0668-447B-BB8E-13AB257CEFA1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529B4172-E6F9-437E-B67F-80CB221AE5E5}" type="pres">
      <dgm:prSet presAssocID="{E11EED43-4440-47F5-B412-4BB4871A857E}" presName="hierChild1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2EFF298C-A4A8-4B7A-845D-EB0E9FE84FA7}" type="pres">
      <dgm:prSet presAssocID="{40779755-BFD7-4EE9-AC03-7B1C5CDB6043}" presName="hierRoot1" presStyleCnt="0"/>
      <dgm:spPr bwMode="auto"/>
    </dgm:pt>
    <dgm:pt modelId="{53160FE3-FF79-4CC6-99F5-FC2AA52F77F4}" type="pres">
      <dgm:prSet presAssocID="{40779755-BFD7-4EE9-AC03-7B1C5CDB6043}" presName="composite" presStyleCnt="0"/>
      <dgm:spPr bwMode="auto"/>
    </dgm:pt>
    <dgm:pt modelId="{4CB6068A-DA40-45BD-8CC3-022F9D90B551}" type="pres">
      <dgm:prSet presAssocID="{40779755-BFD7-4EE9-AC03-7B1C5CDB6043}" presName="background" presStyleLbl="node0" presStyleIdx="0" presStyleCnt="2"/>
      <dgm:spPr bwMode="auto"/>
    </dgm:pt>
    <dgm:pt modelId="{DBF0DD1B-69D7-49CA-A90B-99715C4832B8}" type="pres">
      <dgm:prSet presAssocID="{40779755-BFD7-4EE9-AC03-7B1C5CDB6043}" presName="text" presStyleLbl="fgAcc0" presStyleIdx="0" presStyleCnt="2">
        <dgm:presLayoutVars>
          <dgm:chPref val="3"/>
        </dgm:presLayoutVars>
      </dgm:prSet>
      <dgm:spPr bwMode="auto"/>
    </dgm:pt>
    <dgm:pt modelId="{CF20A57F-98C0-4DD4-A501-B38F56F5D0EE}" type="pres">
      <dgm:prSet presAssocID="{40779755-BFD7-4EE9-AC03-7B1C5CDB6043}" presName="hierChild2" presStyleCnt="0"/>
      <dgm:spPr bwMode="auto"/>
    </dgm:pt>
    <dgm:pt modelId="{985A0B88-374C-4BD2-BF6F-3CDF0E679DD3}" type="pres">
      <dgm:prSet presAssocID="{8E0C3568-1569-4F84-BF10-427671E57952}" presName="hierRoot1" presStyleCnt="0"/>
      <dgm:spPr bwMode="auto"/>
    </dgm:pt>
    <dgm:pt modelId="{E22D2F5C-0596-4356-8954-EF06A3FA690A}" type="pres">
      <dgm:prSet presAssocID="{8E0C3568-1569-4F84-BF10-427671E57952}" presName="composite" presStyleCnt="0"/>
      <dgm:spPr bwMode="auto"/>
    </dgm:pt>
    <dgm:pt modelId="{02EC2F6C-C4B6-4E93-8775-C4120CA92452}" type="pres">
      <dgm:prSet presAssocID="{8E0C3568-1569-4F84-BF10-427671E57952}" presName="background" presStyleLbl="node0" presStyleIdx="1" presStyleCnt="2"/>
      <dgm:spPr bwMode="auto"/>
    </dgm:pt>
    <dgm:pt modelId="{A276CC30-E523-4C4E-B9AB-15C1BC93085B}" type="pres">
      <dgm:prSet presAssocID="{8E0C3568-1569-4F84-BF10-427671E57952}" presName="text" presStyleLbl="fgAcc0" presStyleIdx="1" presStyleCnt="2">
        <dgm:presLayoutVars>
          <dgm:chPref val="3"/>
        </dgm:presLayoutVars>
      </dgm:prSet>
      <dgm:spPr bwMode="auto"/>
    </dgm:pt>
    <dgm:pt modelId="{AF6B1C9D-A319-4C5B-80A9-0AC1D95B3DB7}" type="pres">
      <dgm:prSet presAssocID="{8E0C3568-1569-4F84-BF10-427671E57952}" presName="hierChild2" presStyleCnt="0"/>
      <dgm:spPr bwMode="auto"/>
    </dgm:pt>
  </dgm:ptLst>
  <dgm:cxnLst>
    <dgm:cxn modelId="{F9305E2F-8EA6-4CA1-937B-68B14452AF48}" type="presOf" srcId="{40779755-BFD7-4EE9-AC03-7B1C5CDB6043}" destId="{DBF0DD1B-69D7-49CA-A90B-99715C4832B8}" srcOrd="0" destOrd="0" presId="urn:microsoft.com/office/officeart/2005/8/layout/hierarchy1"/>
    <dgm:cxn modelId="{59BD503B-27B7-45EE-BA1B-9B29A332EDAA}" srcId="{E11EED43-4440-47F5-B412-4BB4871A857E}" destId="{40779755-BFD7-4EE9-AC03-7B1C5CDB6043}" srcOrd="0" destOrd="0" parTransId="{9730B00D-410F-49A9-A071-74539F8595C4}" sibTransId="{99B7913B-A9AB-48FC-8CEC-D0D481F23AC3}"/>
    <dgm:cxn modelId="{56D4DDB5-0668-447B-BB8E-13AB257CEFA1}" srcId="{E11EED43-4440-47F5-B412-4BB4871A857E}" destId="{8E0C3568-1569-4F84-BF10-427671E57952}" srcOrd="1" destOrd="0" parTransId="{F3549C9C-DBAD-48C5-892B-09DE06291D91}" sibTransId="{F3A3B9CA-14BE-46C0-86BA-56AE095F5BCD}"/>
    <dgm:cxn modelId="{4B92F4CB-15E7-46DF-BEC1-61FD9584D653}" type="presOf" srcId="{E11EED43-4440-47F5-B412-4BB4871A857E}" destId="{529B4172-E6F9-437E-B67F-80CB221AE5E5}" srcOrd="0" destOrd="0" presId="urn:microsoft.com/office/officeart/2005/8/layout/hierarchy1"/>
    <dgm:cxn modelId="{5CF6FBCC-0DA0-4941-AC61-0DF396CFC2F3}" type="presOf" srcId="{8E0C3568-1569-4F84-BF10-427671E57952}" destId="{A276CC30-E523-4C4E-B9AB-15C1BC93085B}" srcOrd="0" destOrd="0" presId="urn:microsoft.com/office/officeart/2005/8/layout/hierarchy1"/>
    <dgm:cxn modelId="{0E2E0437-3407-42DB-B884-6C750B07F34B}" type="presParOf" srcId="{529B4172-E6F9-437E-B67F-80CB221AE5E5}" destId="{2EFF298C-A4A8-4B7A-845D-EB0E9FE84FA7}" srcOrd="0" destOrd="0" presId="urn:microsoft.com/office/officeart/2005/8/layout/hierarchy1"/>
    <dgm:cxn modelId="{4EF98623-2D66-4B66-99DB-400508B527AE}" type="presParOf" srcId="{2EFF298C-A4A8-4B7A-845D-EB0E9FE84FA7}" destId="{53160FE3-FF79-4CC6-99F5-FC2AA52F77F4}" srcOrd="0" destOrd="0" presId="urn:microsoft.com/office/officeart/2005/8/layout/hierarchy1"/>
    <dgm:cxn modelId="{0C571A86-F779-4F6F-AB0B-783296DDBA1A}" type="presParOf" srcId="{53160FE3-FF79-4CC6-99F5-FC2AA52F77F4}" destId="{4CB6068A-DA40-45BD-8CC3-022F9D90B551}" srcOrd="0" destOrd="0" presId="urn:microsoft.com/office/officeart/2005/8/layout/hierarchy1"/>
    <dgm:cxn modelId="{5FDB2320-32AA-42C2-83F9-D9C180AA5636}" type="presParOf" srcId="{53160FE3-FF79-4CC6-99F5-FC2AA52F77F4}" destId="{DBF0DD1B-69D7-49CA-A90B-99715C4832B8}" srcOrd="1" destOrd="0" presId="urn:microsoft.com/office/officeart/2005/8/layout/hierarchy1"/>
    <dgm:cxn modelId="{3A807F40-42C5-4D91-BF5E-C3225C15E6E0}" type="presParOf" srcId="{2EFF298C-A4A8-4B7A-845D-EB0E9FE84FA7}" destId="{CF20A57F-98C0-4DD4-A501-B38F56F5D0EE}" srcOrd="1" destOrd="0" presId="urn:microsoft.com/office/officeart/2005/8/layout/hierarchy1"/>
    <dgm:cxn modelId="{DE0DE696-CF1A-431F-AD9D-CCCF40210AD7}" type="presParOf" srcId="{529B4172-E6F9-437E-B67F-80CB221AE5E5}" destId="{985A0B88-374C-4BD2-BF6F-3CDF0E679DD3}" srcOrd="1" destOrd="0" presId="urn:microsoft.com/office/officeart/2005/8/layout/hierarchy1"/>
    <dgm:cxn modelId="{B1188A8E-B7B2-41E4-9FF9-869539DF268C}" type="presParOf" srcId="{985A0B88-374C-4BD2-BF6F-3CDF0E679DD3}" destId="{E22D2F5C-0596-4356-8954-EF06A3FA690A}" srcOrd="0" destOrd="0" presId="urn:microsoft.com/office/officeart/2005/8/layout/hierarchy1"/>
    <dgm:cxn modelId="{43B53E55-4D0C-4DBE-B245-23E990931C23}" type="presParOf" srcId="{E22D2F5C-0596-4356-8954-EF06A3FA690A}" destId="{02EC2F6C-C4B6-4E93-8775-C4120CA92452}" srcOrd="0" destOrd="0" presId="urn:microsoft.com/office/officeart/2005/8/layout/hierarchy1"/>
    <dgm:cxn modelId="{E34AD1B9-3574-4D32-B986-53F2A7332323}" type="presParOf" srcId="{E22D2F5C-0596-4356-8954-EF06A3FA690A}" destId="{A276CC30-E523-4C4E-B9AB-15C1BC93085B}" srcOrd="1" destOrd="0" presId="urn:microsoft.com/office/officeart/2005/8/layout/hierarchy1"/>
    <dgm:cxn modelId="{B5EFA85C-9BD0-4D23-BBFF-3D9063D70940}" type="presParOf" srcId="{985A0B88-374C-4BD2-BF6F-3CDF0E679DD3}" destId="{AF6B1C9D-A319-4C5B-80A9-0AC1D95B3DB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E6B69085-4146-46B8-B8BC-E085F84E0BA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 bwMode="auto"/>
      <dgm:t>
        <a:bodyPr/>
        <a:lstStyle/>
        <a:p>
          <a:pPr>
            <a:defRPr/>
          </a:pPr>
          <a:endParaRPr lang="en-US"/>
        </a:p>
      </dgm:t>
    </dgm:pt>
    <dgm:pt modelId="{E06A9837-47A5-4A8F-8998-C7873C57A447}">
      <dgm:prSet phldrT="[Text]" custT="1"/>
      <dgm:spPr bwMode="auto"/>
      <dgm:t>
        <a:bodyPr vert="horz" anchor="ctr"/>
        <a:lstStyle/>
        <a:p>
          <a:pPr marL="0" indent="0" algn="ctr" defTabSz="8445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600"/>
            <a:t>Реформа 1861  г. обусловила </a:t>
          </a:r>
          <a:r>
            <a:rPr lang="ru-RU" sz="2600" b="1"/>
            <a:t>«прусский» путь</a:t>
          </a:r>
          <a:r>
            <a:rPr lang="ru-RU" sz="2600"/>
            <a:t> развития капитализма в  сельском хозяйстве</a:t>
          </a:r>
          <a:endParaRPr lang="en-US" sz="2600"/>
        </a:p>
      </dgm:t>
    </dgm:pt>
    <dgm:pt modelId="{EBC21FF9-7006-484A-8700-95B7A06F4EBF}" type="parTrans" cxnId="{B6F0E908-5517-461A-BE12-DE5CFD832CD5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37DE74D4-DE8C-40FB-B113-3E6AFD1F2564}" type="sibTrans" cxnId="{B6F0E908-5517-461A-BE12-DE5CFD832CD5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9B214DEB-0289-49E9-94A2-0EC7E3154C49}">
      <dgm:prSet phldrT="[Text]" custT="1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8445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200"/>
            <a:t>Для него  характерны:</a:t>
          </a:r>
          <a:endParaRPr lang="ru-RU" sz="2200"/>
        </a:p>
        <a:p>
          <a:pPr marL="0" indent="0" algn="l" defTabSz="8445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200"/>
            <a:t> -сохранение помещичьего землевладения, </a:t>
          </a:r>
          <a:endParaRPr lang="ru-RU" sz="2200"/>
        </a:p>
        <a:p>
          <a:pPr marL="0" indent="0" algn="l" defTabSz="8445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200"/>
            <a:t>-малоземелье крестьян, </a:t>
          </a:r>
          <a:endParaRPr lang="ru-RU" sz="2200"/>
        </a:p>
        <a:p>
          <a:pPr marL="0" indent="0" algn="l" defTabSz="8445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200"/>
            <a:t>-отработки (помещичьи земли обрабатывались силами крестьян, которые получали за это от помещика земельные угодья в аренду)</a:t>
          </a:r>
          <a:endParaRPr lang="en-US" sz="2200"/>
        </a:p>
      </dgm:t>
    </dgm:pt>
    <dgm:pt modelId="{8040EAC0-9775-4F61-A3B2-66E4507BBA5B}" type="parTrans" cxnId="{F8446715-B5D7-49E8-9357-C2070D65D3B0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31D54294-1BA1-4301-B7B3-9E8A9999EB9B}" type="sibTrans" cxnId="{F8446715-B5D7-49E8-9357-C2070D65D3B0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53D961D9-34BA-49D5-B61E-0FDE21D71D6C}" type="pres">
      <dgm:prSet presAssocID="{E6B69085-4146-46B8-B8BC-E085F84E0BAD}" presName="hierChild1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13F40E3-87A4-4F8F-8B41-7C8F12FB1C56}" type="pres">
      <dgm:prSet presAssocID="{E06A9837-47A5-4A8F-8998-C7873C57A447}" presName="hierRoot1" presStyleCnt="0"/>
      <dgm:spPr bwMode="auto"/>
    </dgm:pt>
    <dgm:pt modelId="{31C916C3-BEBC-40D5-B352-AD1770929FCB}" type="pres">
      <dgm:prSet presAssocID="{E06A9837-47A5-4A8F-8998-C7873C57A447}" presName="composite" presStyleCnt="0"/>
      <dgm:spPr bwMode="auto"/>
    </dgm:pt>
    <dgm:pt modelId="{49697B17-D5C1-4DD1-8685-CB930E938698}" type="pres">
      <dgm:prSet presAssocID="{E06A9837-47A5-4A8F-8998-C7873C57A447}" presName="background" presStyleLbl="node0" presStyleIdx="0" presStyleCnt="2"/>
      <dgm:spPr bwMode="auto"/>
    </dgm:pt>
    <dgm:pt modelId="{C6AAF223-9904-4AF0-AF81-07F887F20822}" type="pres">
      <dgm:prSet presAssocID="{E06A9837-47A5-4A8F-8998-C7873C57A447}" presName="text" presStyleLbl="fgAcc0" presStyleIdx="0" presStyleCnt="2">
        <dgm:presLayoutVars>
          <dgm:chPref val="3"/>
        </dgm:presLayoutVars>
      </dgm:prSet>
      <dgm:spPr bwMode="auto"/>
    </dgm:pt>
    <dgm:pt modelId="{35A02F69-D3D8-4966-8827-DE611969491F}" type="pres">
      <dgm:prSet presAssocID="{E06A9837-47A5-4A8F-8998-C7873C57A447}" presName="hierChild2" presStyleCnt="0"/>
      <dgm:spPr bwMode="auto"/>
    </dgm:pt>
    <dgm:pt modelId="{A0ED1580-5229-4361-91C5-391DB75E2F66}" type="pres">
      <dgm:prSet presAssocID="{9B214DEB-0289-49E9-94A2-0EC7E3154C49}" presName="hierRoot1" presStyleCnt="0"/>
      <dgm:spPr bwMode="auto"/>
    </dgm:pt>
    <dgm:pt modelId="{C6998BF9-E0D5-41B3-99B5-8D9858E5A623}" type="pres">
      <dgm:prSet presAssocID="{9B214DEB-0289-49E9-94A2-0EC7E3154C49}" presName="composite" presStyleCnt="0"/>
      <dgm:spPr bwMode="auto"/>
    </dgm:pt>
    <dgm:pt modelId="{120B0666-29B9-425C-9F22-0B758F528865}" type="pres">
      <dgm:prSet presAssocID="{9B214DEB-0289-49E9-94A2-0EC7E3154C49}" presName="background" presStyleLbl="node0" presStyleIdx="1" presStyleCnt="2"/>
      <dgm:spPr bwMode="auto"/>
    </dgm:pt>
    <dgm:pt modelId="{58ACE48C-9963-477B-BD82-4C8BB7807E16}" type="pres">
      <dgm:prSet presAssocID="{9B214DEB-0289-49E9-94A2-0EC7E3154C49}" presName="text" presStyleLbl="fgAcc0" presStyleIdx="1" presStyleCnt="2">
        <dgm:presLayoutVars>
          <dgm:chPref val="3"/>
        </dgm:presLayoutVars>
      </dgm:prSet>
      <dgm:spPr bwMode="auto"/>
    </dgm:pt>
    <dgm:pt modelId="{91574BD0-6712-448A-AA62-13880E5DCA4A}" type="pres">
      <dgm:prSet presAssocID="{9B214DEB-0289-49E9-94A2-0EC7E3154C49}" presName="hierChild2" presStyleCnt="0"/>
      <dgm:spPr bwMode="auto"/>
    </dgm:pt>
  </dgm:ptLst>
  <dgm:cxnLst>
    <dgm:cxn modelId="{B6F0E908-5517-461A-BE12-DE5CFD832CD5}" srcId="{E6B69085-4146-46B8-B8BC-E085F84E0BAD}" destId="{E06A9837-47A5-4A8F-8998-C7873C57A447}" srcOrd="0" destOrd="0" parTransId="{EBC21FF9-7006-484A-8700-95B7A06F4EBF}" sibTransId="{37DE74D4-DE8C-40FB-B113-3E6AFD1F2564}"/>
    <dgm:cxn modelId="{F8446715-B5D7-49E8-9357-C2070D65D3B0}" srcId="{E6B69085-4146-46B8-B8BC-E085F84E0BAD}" destId="{9B214DEB-0289-49E9-94A2-0EC7E3154C49}" srcOrd="1" destOrd="0" parTransId="{8040EAC0-9775-4F61-A3B2-66E4507BBA5B}" sibTransId="{31D54294-1BA1-4301-B7B3-9E8A9999EB9B}"/>
    <dgm:cxn modelId="{887B564C-C80C-40B4-BAD9-2EB62C650341}" type="presOf" srcId="{9B214DEB-0289-49E9-94A2-0EC7E3154C49}" destId="{58ACE48C-9963-477B-BD82-4C8BB7807E16}" srcOrd="0" destOrd="0" presId="urn:microsoft.com/office/officeart/2005/8/layout/hierarchy1"/>
    <dgm:cxn modelId="{679DB3DC-CF79-4447-B753-E4CF916A848F}" type="presOf" srcId="{E06A9837-47A5-4A8F-8998-C7873C57A447}" destId="{C6AAF223-9904-4AF0-AF81-07F887F20822}" srcOrd="0" destOrd="0" presId="urn:microsoft.com/office/officeart/2005/8/layout/hierarchy1"/>
    <dgm:cxn modelId="{E83E1EDE-7B49-4DC1-9862-6A467FA52D3A}" type="presOf" srcId="{E6B69085-4146-46B8-B8BC-E085F84E0BAD}" destId="{53D961D9-34BA-49D5-B61E-0FDE21D71D6C}" srcOrd="0" destOrd="0" presId="urn:microsoft.com/office/officeart/2005/8/layout/hierarchy1"/>
    <dgm:cxn modelId="{B6E8059E-FC32-4CC1-B33F-23C8F0D4C3A1}" type="presParOf" srcId="{53D961D9-34BA-49D5-B61E-0FDE21D71D6C}" destId="{C13F40E3-87A4-4F8F-8B41-7C8F12FB1C56}" srcOrd="0" destOrd="0" presId="urn:microsoft.com/office/officeart/2005/8/layout/hierarchy1"/>
    <dgm:cxn modelId="{BA8BF760-6EC5-4F9D-8132-7F6A86C416A2}" type="presParOf" srcId="{C13F40E3-87A4-4F8F-8B41-7C8F12FB1C56}" destId="{31C916C3-BEBC-40D5-B352-AD1770929FCB}" srcOrd="0" destOrd="0" presId="urn:microsoft.com/office/officeart/2005/8/layout/hierarchy1"/>
    <dgm:cxn modelId="{5766EB87-46AB-47DB-A22C-FA9F56F4CC11}" type="presParOf" srcId="{31C916C3-BEBC-40D5-B352-AD1770929FCB}" destId="{49697B17-D5C1-4DD1-8685-CB930E938698}" srcOrd="0" destOrd="0" presId="urn:microsoft.com/office/officeart/2005/8/layout/hierarchy1"/>
    <dgm:cxn modelId="{2E930CD8-67B4-45BA-A9C2-797C9E56168B}" type="presParOf" srcId="{31C916C3-BEBC-40D5-B352-AD1770929FCB}" destId="{C6AAF223-9904-4AF0-AF81-07F887F20822}" srcOrd="1" destOrd="0" presId="urn:microsoft.com/office/officeart/2005/8/layout/hierarchy1"/>
    <dgm:cxn modelId="{031FF900-183D-4596-8FCE-683C6BB37514}" type="presParOf" srcId="{C13F40E3-87A4-4F8F-8B41-7C8F12FB1C56}" destId="{35A02F69-D3D8-4966-8827-DE611969491F}" srcOrd="1" destOrd="0" presId="urn:microsoft.com/office/officeart/2005/8/layout/hierarchy1"/>
    <dgm:cxn modelId="{6A4F405E-3158-4B5D-8223-6B5B008FDB2B}" type="presParOf" srcId="{53D961D9-34BA-49D5-B61E-0FDE21D71D6C}" destId="{A0ED1580-5229-4361-91C5-391DB75E2F66}" srcOrd="1" destOrd="0" presId="urn:microsoft.com/office/officeart/2005/8/layout/hierarchy1"/>
    <dgm:cxn modelId="{5E6E8076-A0F5-4738-ACB3-8B98D548569D}" type="presParOf" srcId="{A0ED1580-5229-4361-91C5-391DB75E2F66}" destId="{C6998BF9-E0D5-41B3-99B5-8D9858E5A623}" srcOrd="0" destOrd="0" presId="urn:microsoft.com/office/officeart/2005/8/layout/hierarchy1"/>
    <dgm:cxn modelId="{1DEB20E9-33D5-43B4-86E1-0DD013DF6360}" type="presParOf" srcId="{C6998BF9-E0D5-41B3-99B5-8D9858E5A623}" destId="{120B0666-29B9-425C-9F22-0B758F528865}" srcOrd="0" destOrd="0" presId="urn:microsoft.com/office/officeart/2005/8/layout/hierarchy1"/>
    <dgm:cxn modelId="{A17592CE-7772-4BE3-9D50-35368A294E77}" type="presParOf" srcId="{C6998BF9-E0D5-41B3-99B5-8D9858E5A623}" destId="{58ACE48C-9963-477B-BD82-4C8BB7807E16}" srcOrd="1" destOrd="0" presId="urn:microsoft.com/office/officeart/2005/8/layout/hierarchy1"/>
    <dgm:cxn modelId="{91B53BA1-3474-4E52-98F1-2B7ADD5C447B}" type="presParOf" srcId="{A0ED1580-5229-4361-91C5-391DB75E2F66}" destId="{91574BD0-6712-448A-AA62-13880E5DCA4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A6F92F45-2219-4378-AFE6-C00B02D47BD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 bwMode="auto"/>
      <dgm:t>
        <a:bodyPr/>
        <a:lstStyle/>
        <a:p>
          <a:pPr>
            <a:defRPr/>
          </a:pPr>
          <a:endParaRPr lang="en-US"/>
        </a:p>
      </dgm:t>
    </dgm:pt>
    <dgm:pt modelId="{4094EA0B-7E9C-41E8-9A19-F4FD88E9DF69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0223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/>
            <a:t>Хутор</a:t>
          </a:r>
          <a:r>
            <a:rPr lang="ru-RU"/>
            <a:t>  — обособленный участок земли, на который переносилась усадьба крестьянина, а  также сельскохозяйственный инвентарь, необходимый для обработки земли.</a:t>
          </a:r>
          <a:endParaRPr lang="en-US"/>
        </a:p>
      </dgm:t>
    </dgm:pt>
    <dgm:pt modelId="{E2650ED7-337C-4B3F-B47A-108204AEBEB4}" type="parTrans" cxnId="{A9D4EB44-D54A-4231-9D41-635956A6A907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630C096D-C13F-4A08-A754-1B94882FA9E7}" type="sibTrans" cxnId="{A9D4EB44-D54A-4231-9D41-635956A6A907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2228F937-6AED-4DD9-9A56-1B326719A7ED}">
      <dgm:prSet phldrT="[Text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0223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/>
            <a:t>Отруб</a:t>
          </a:r>
          <a:r>
            <a:rPr lang="ru-RU"/>
            <a:t> — обособленный надел земли, выделенный из сельского общинного землепользования в личную собственность крестьянской семьи, но без вынесения усадьбы из деревни.</a:t>
          </a:r>
          <a:endParaRPr lang="en-US"/>
        </a:p>
      </dgm:t>
    </dgm:pt>
    <dgm:pt modelId="{4A0F5365-400A-4778-BB30-99B23A6D4F5F}" type="parTrans" cxnId="{892A3107-367A-42F2-AA6A-BBDED0E07E04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49826513-B96F-46FF-8704-125472B26CFD}" type="sibTrans" cxnId="{892A3107-367A-42F2-AA6A-BBDED0E07E04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E4A09377-08B0-4B1B-9C5F-9B067C2386C9}" type="pres">
      <dgm:prSet presAssocID="{A6F92F45-2219-4378-AFE6-C00B02D47BD3}" presName="hierChild1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4C29F242-92DD-4B37-B9C4-B43EC11CFE17}" type="pres">
      <dgm:prSet presAssocID="{4094EA0B-7E9C-41E8-9A19-F4FD88E9DF69}" presName="hierRoot1" presStyleCnt="0"/>
      <dgm:spPr bwMode="auto"/>
    </dgm:pt>
    <dgm:pt modelId="{3F5A21E3-30B1-4CED-A496-22CA566D7B34}" type="pres">
      <dgm:prSet presAssocID="{4094EA0B-7E9C-41E8-9A19-F4FD88E9DF69}" presName="composite" presStyleCnt="0"/>
      <dgm:spPr bwMode="auto"/>
    </dgm:pt>
    <dgm:pt modelId="{260580E7-2A98-45B6-86A1-DAA306D72D9C}" type="pres">
      <dgm:prSet presAssocID="{4094EA0B-7E9C-41E8-9A19-F4FD88E9DF69}" presName="background" presStyleLbl="node0" presStyleIdx="0" presStyleCnt="2"/>
      <dgm:spPr bwMode="auto"/>
    </dgm:pt>
    <dgm:pt modelId="{A67C017F-0780-4926-8A86-24DAF0B6F36A}" type="pres">
      <dgm:prSet presAssocID="{4094EA0B-7E9C-41E8-9A19-F4FD88E9DF69}" presName="text" presStyleLbl="fgAcc0" presStyleIdx="0" presStyleCnt="2">
        <dgm:presLayoutVars>
          <dgm:chPref val="3"/>
        </dgm:presLayoutVars>
      </dgm:prSet>
      <dgm:spPr bwMode="auto"/>
    </dgm:pt>
    <dgm:pt modelId="{CE4E378D-CC36-4E9F-A34B-8707D34D23FA}" type="pres">
      <dgm:prSet presAssocID="{4094EA0B-7E9C-41E8-9A19-F4FD88E9DF69}" presName="hierChild2" presStyleCnt="0"/>
      <dgm:spPr bwMode="auto"/>
    </dgm:pt>
    <dgm:pt modelId="{77542707-77D3-48A7-922D-FF59FA193C8F}" type="pres">
      <dgm:prSet presAssocID="{2228F937-6AED-4DD9-9A56-1B326719A7ED}" presName="hierRoot1" presStyleCnt="0"/>
      <dgm:spPr bwMode="auto"/>
    </dgm:pt>
    <dgm:pt modelId="{35C7A488-AE5E-4172-9AB4-3A4CF4DAE2A2}" type="pres">
      <dgm:prSet presAssocID="{2228F937-6AED-4DD9-9A56-1B326719A7ED}" presName="composite" presStyleCnt="0"/>
      <dgm:spPr bwMode="auto"/>
    </dgm:pt>
    <dgm:pt modelId="{A322D340-F2D7-4E3B-AE9B-64DDA3C018ED}" type="pres">
      <dgm:prSet presAssocID="{2228F937-6AED-4DD9-9A56-1B326719A7ED}" presName="background" presStyleLbl="node0" presStyleIdx="1" presStyleCnt="2"/>
      <dgm:spPr bwMode="auto"/>
    </dgm:pt>
    <dgm:pt modelId="{D07DC5DE-E431-4DCE-A9FA-0A85978F962D}" type="pres">
      <dgm:prSet presAssocID="{2228F937-6AED-4DD9-9A56-1B326719A7ED}" presName="text" presStyleLbl="fgAcc0" presStyleIdx="1" presStyleCnt="2">
        <dgm:presLayoutVars>
          <dgm:chPref val="3"/>
        </dgm:presLayoutVars>
      </dgm:prSet>
      <dgm:spPr bwMode="auto"/>
    </dgm:pt>
    <dgm:pt modelId="{5D2CA164-78FB-4309-85D0-5F6DEB947735}" type="pres">
      <dgm:prSet presAssocID="{2228F937-6AED-4DD9-9A56-1B326719A7ED}" presName="hierChild2" presStyleCnt="0"/>
      <dgm:spPr bwMode="auto"/>
    </dgm:pt>
  </dgm:ptLst>
  <dgm:cxnLst>
    <dgm:cxn modelId="{892A3107-367A-42F2-AA6A-BBDED0E07E04}" srcId="{A6F92F45-2219-4378-AFE6-C00B02D47BD3}" destId="{2228F937-6AED-4DD9-9A56-1B326719A7ED}" srcOrd="1" destOrd="0" parTransId="{4A0F5365-400A-4778-BB30-99B23A6D4F5F}" sibTransId="{49826513-B96F-46FF-8704-125472B26CFD}"/>
    <dgm:cxn modelId="{A9D4EB44-D54A-4231-9D41-635956A6A907}" srcId="{A6F92F45-2219-4378-AFE6-C00B02D47BD3}" destId="{4094EA0B-7E9C-41E8-9A19-F4FD88E9DF69}" srcOrd="0" destOrd="0" parTransId="{E2650ED7-337C-4B3F-B47A-108204AEBEB4}" sibTransId="{630C096D-C13F-4A08-A754-1B94882FA9E7}"/>
    <dgm:cxn modelId="{991C034E-83DF-4CAB-BDCF-81AA6DF2A066}" type="presOf" srcId="{4094EA0B-7E9C-41E8-9A19-F4FD88E9DF69}" destId="{A67C017F-0780-4926-8A86-24DAF0B6F36A}" srcOrd="0" destOrd="0" presId="urn:microsoft.com/office/officeart/2005/8/layout/hierarchy1"/>
    <dgm:cxn modelId="{3822F77D-413A-46AF-9A39-F4CFAEA15160}" type="presOf" srcId="{2228F937-6AED-4DD9-9A56-1B326719A7ED}" destId="{D07DC5DE-E431-4DCE-A9FA-0A85978F962D}" srcOrd="0" destOrd="0" presId="urn:microsoft.com/office/officeart/2005/8/layout/hierarchy1"/>
    <dgm:cxn modelId="{5399BDBA-1775-4852-9741-78382B2C2ABF}" type="presOf" srcId="{A6F92F45-2219-4378-AFE6-C00B02D47BD3}" destId="{E4A09377-08B0-4B1B-9C5F-9B067C2386C9}" srcOrd="0" destOrd="0" presId="urn:microsoft.com/office/officeart/2005/8/layout/hierarchy1"/>
    <dgm:cxn modelId="{0B3B0953-8034-4E94-91D2-51469F560576}" type="presParOf" srcId="{E4A09377-08B0-4B1B-9C5F-9B067C2386C9}" destId="{4C29F242-92DD-4B37-B9C4-B43EC11CFE17}" srcOrd="0" destOrd="0" presId="urn:microsoft.com/office/officeart/2005/8/layout/hierarchy1"/>
    <dgm:cxn modelId="{01ED775F-164C-4F62-B1BD-A3AABAA5B51D}" type="presParOf" srcId="{4C29F242-92DD-4B37-B9C4-B43EC11CFE17}" destId="{3F5A21E3-30B1-4CED-A496-22CA566D7B34}" srcOrd="0" destOrd="0" presId="urn:microsoft.com/office/officeart/2005/8/layout/hierarchy1"/>
    <dgm:cxn modelId="{674DE8CE-3026-457F-9E8D-176776A23EEA}" type="presParOf" srcId="{3F5A21E3-30B1-4CED-A496-22CA566D7B34}" destId="{260580E7-2A98-45B6-86A1-DAA306D72D9C}" srcOrd="0" destOrd="0" presId="urn:microsoft.com/office/officeart/2005/8/layout/hierarchy1"/>
    <dgm:cxn modelId="{26A9EDF1-CA39-4125-85F9-AEDD17DBF8BE}" type="presParOf" srcId="{3F5A21E3-30B1-4CED-A496-22CA566D7B34}" destId="{A67C017F-0780-4926-8A86-24DAF0B6F36A}" srcOrd="1" destOrd="0" presId="urn:microsoft.com/office/officeart/2005/8/layout/hierarchy1"/>
    <dgm:cxn modelId="{CCFE1D96-072D-4FD7-A97D-A10F18EF8DD5}" type="presParOf" srcId="{4C29F242-92DD-4B37-B9C4-B43EC11CFE17}" destId="{CE4E378D-CC36-4E9F-A34B-8707D34D23FA}" srcOrd="1" destOrd="0" presId="urn:microsoft.com/office/officeart/2005/8/layout/hierarchy1"/>
    <dgm:cxn modelId="{9FA91CDF-A065-48B6-9D08-13770C049DC8}" type="presParOf" srcId="{E4A09377-08B0-4B1B-9C5F-9B067C2386C9}" destId="{77542707-77D3-48A7-922D-FF59FA193C8F}" srcOrd="1" destOrd="0" presId="urn:microsoft.com/office/officeart/2005/8/layout/hierarchy1"/>
    <dgm:cxn modelId="{8C501F41-2B7B-40F6-A333-401E7B5BD27A}" type="presParOf" srcId="{77542707-77D3-48A7-922D-FF59FA193C8F}" destId="{35C7A488-AE5E-4172-9AB4-3A4CF4DAE2A2}" srcOrd="0" destOrd="0" presId="urn:microsoft.com/office/officeart/2005/8/layout/hierarchy1"/>
    <dgm:cxn modelId="{CD7987A4-DDFB-4EE7-BF08-0861BB19E8AD}" type="presParOf" srcId="{35C7A488-AE5E-4172-9AB4-3A4CF4DAE2A2}" destId="{A322D340-F2D7-4E3B-AE9B-64DDA3C018ED}" srcOrd="0" destOrd="0" presId="urn:microsoft.com/office/officeart/2005/8/layout/hierarchy1"/>
    <dgm:cxn modelId="{658507B6-DE26-418C-B2F8-310054BF1097}" type="presParOf" srcId="{35C7A488-AE5E-4172-9AB4-3A4CF4DAE2A2}" destId="{D07DC5DE-E431-4DCE-A9FA-0A85978F962D}" srcOrd="1" destOrd="0" presId="urn:microsoft.com/office/officeart/2005/8/layout/hierarchy1"/>
    <dgm:cxn modelId="{D92D35F0-3F92-4951-BD24-4052F8E5B98B}" type="presParOf" srcId="{77542707-77D3-48A7-922D-FF59FA193C8F}" destId="{5D2CA164-78FB-4309-85D0-5F6DEB94773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rawing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468645024" name=""/>
      <dsp:cNvGrpSpPr/>
    </dsp:nvGrpSpPr>
    <dsp:grpSpPr bwMode="auto">
      <a:xfrm>
        <a:off x="0" y="0"/>
        <a:ext cx="10378440" cy="3209902"/>
        <a:chOff x="0" y="0"/>
        <a:chExt cx="10378440" cy="3209902"/>
      </a:xfrm>
    </dsp:grpSpPr>
    <dsp:sp modelId="{C6128171-C86B-4AB6-80FF-212542900E87}">
      <dsp:nvSpPr>
        <dsp:cNvPr id="0" name=""/>
        <dsp:cNvSpPr/>
      </dsp:nvSpPr>
      <dsp:spPr bwMode="auto"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2B96651B-33AD-4CCF-BFF9-7748CE7BC79E}">
      <dsp:nvSpPr>
        <dsp:cNvPr id="0" name=""/>
        <dsp:cNvSpPr/>
      </dsp:nvSpPr>
      <dsp:spPr bwMode="auto"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25730" tIns="125730" rIns="125730" bIns="125730" numCol="1" spcCol="1269" rtlCol="0" fromWordArt="0" anchor="ctr" anchorCtr="0" forceAA="0" upright="0" compatLnSpc="0">
          <a:noAutofit/>
        </a:bodyPr>
        <a:lstStyle/>
        <a:p>
          <a:pPr marL="0" lvl="0" indent="0" algn="ctr" defTabSz="14668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300"/>
            <a:t>1837-1841 г. – Реформа в государственной деревне</a:t>
          </a:r>
          <a:endParaRPr lang="en-US" sz="3300"/>
        </a:p>
      </dsp:txBody>
      <dsp:txXfrm>
        <a:off x="696297" y="538547"/>
        <a:ext cx="4171627" cy="2590157"/>
      </dsp:txXfrm>
    </dsp:sp>
    <dsp:sp modelId="{F40FE85D-8EC8-4585-9FB3-51D55D70D712}">
      <dsp:nvSpPr>
        <dsp:cNvPr id="0" name=""/>
        <dsp:cNvSpPr/>
      </dsp:nvSpPr>
      <dsp:spPr bwMode="auto"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C04DC656-A48A-4A3D-A0DB-68BD2095BE72}">
      <dsp:nvSpPr>
        <dsp:cNvPr id="0" name=""/>
        <dsp:cNvSpPr/>
      </dsp:nvSpPr>
      <dsp:spPr bwMode="auto"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25730" tIns="125730" rIns="125730" bIns="125730" numCol="1" spcCol="1269" rtlCol="0" fromWordArt="0" anchor="ctr" anchorCtr="0" forceAA="0" upright="0" compatLnSpc="0">
          <a:noAutofit/>
        </a:bodyPr>
        <a:lstStyle/>
        <a:p>
          <a:pPr marL="0" lvl="0" indent="0" algn="ctr" defTabSz="14668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300"/>
            <a:t>1844 г. – Инвентарная реформа в помещичьей деревне</a:t>
          </a:r>
          <a:endParaRPr lang="en-US" sz="3300"/>
        </a:p>
      </dsp:txBody>
      <dsp:txXfrm>
        <a:off x="5991936" y="538547"/>
        <a:ext cx="4171627" cy="2590157"/>
      </dsp:txXfrm>
    </dsp:sp>
  </dsp:spTree>
</dsp:drawing>
</file>

<file path=ppt/diagrams/drawing2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331490950" name=""/>
      <dsp:cNvGrpSpPr/>
    </dsp:nvGrpSpPr>
    <dsp:grpSpPr bwMode="auto">
      <a:xfrm>
        <a:off x="0" y="0"/>
        <a:ext cx="10378440" cy="3209902"/>
        <a:chOff x="0" y="0"/>
        <a:chExt cx="10378440" cy="3209902"/>
      </a:xfrm>
    </dsp:grpSpPr>
    <dsp:sp modelId="{F8D88206-7DBB-41DF-B204-39FA3E22F21C}">
      <dsp:nvSpPr>
        <dsp:cNvPr id="0" name=""/>
        <dsp:cNvSpPr/>
      </dsp:nvSpPr>
      <dsp:spPr bwMode="auto"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CD91D1BC-B421-4CE0-A580-69B36799C9BF}">
      <dsp:nvSpPr>
        <dsp:cNvPr id="0" name=""/>
        <dsp:cNvSpPr/>
      </dsp:nvSpPr>
      <dsp:spPr bwMode="auto"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300"/>
            <a:t>В  результате реформы положение государственных крестьян значительно улучшилось, повысился экономический уровень государственных имений, выросли доходы государства</a:t>
          </a:r>
          <a:endParaRPr lang="en-US" sz="2300"/>
        </a:p>
      </dsp:txBody>
      <dsp:txXfrm>
        <a:off x="696297" y="538547"/>
        <a:ext cx="4171627" cy="2590157"/>
      </dsp:txXfrm>
    </dsp:sp>
    <dsp:sp modelId="{52B7266E-5F49-456A-ABC4-18E8181A60F9}">
      <dsp:nvSpPr>
        <dsp:cNvPr id="0" name=""/>
        <dsp:cNvSpPr/>
      </dsp:nvSpPr>
      <dsp:spPr bwMode="auto"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BC31C3F5-AD3E-44B8-ADBC-92C4C8A0D1BD}">
      <dsp:nvSpPr>
        <dsp:cNvPr id="0" name=""/>
        <dsp:cNvSpPr/>
      </dsp:nvSpPr>
      <dsp:spPr bwMode="auto"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300"/>
            <a:t>Реформа носила прогрессивный характер и  положила начало отходу от устаревшей крепостнической системы с преобладанием фольварочно-барщинного хозяйства</a:t>
          </a:r>
          <a:endParaRPr lang="en-US" sz="2300"/>
        </a:p>
      </dsp:txBody>
      <dsp:txXfrm>
        <a:off x="5991936" y="538547"/>
        <a:ext cx="4171627" cy="2590157"/>
      </dsp:txXfrm>
    </dsp:sp>
  </dsp:spTree>
</dsp:drawing>
</file>

<file path=ppt/diagrams/drawing3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108698137" name=""/>
      <dsp:cNvGrpSpPr/>
    </dsp:nvGrpSpPr>
    <dsp:grpSpPr bwMode="auto">
      <a:xfrm flipH="0" flipV="0">
        <a:off x="0" y="0"/>
        <a:ext cx="10746323" cy="3323683"/>
        <a:chOff x="0" y="0"/>
        <a:chExt cx="10746323" cy="3323683"/>
      </a:xfrm>
    </dsp:grpSpPr>
    <dsp:sp modelId="{69BD8896-897E-4A42-A1D9-C2925FF04666}">
      <dsp:nvSpPr>
        <dsp:cNvPr id="0" name=""/>
        <dsp:cNvSpPr/>
      </dsp:nvSpPr>
      <dsp:spPr bwMode="auto">
        <a:xfrm>
          <a:off x="0" y="542711"/>
          <a:ext cx="3022403" cy="1919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E42502E0-4A14-4169-B382-98F3848FF9AB}">
      <dsp:nvSpPr>
        <dsp:cNvPr id="0" name=""/>
        <dsp:cNvSpPr/>
      </dsp:nvSpPr>
      <dsp:spPr bwMode="auto">
        <a:xfrm>
          <a:off x="335822" y="861743"/>
          <a:ext cx="3022403" cy="19192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64769" tIns="64769" rIns="64769" bIns="64769" numCol="1" spcCol="1269" rtlCol="0" fromWordArt="0" anchor="ctr" anchorCtr="0" forceAA="0" upright="0" compatLnSpc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/>
            <a:t>и не имела положительного эффекта, положение частновладельческих крестьян значительно не изменилось</a:t>
          </a:r>
          <a:endParaRPr lang="en-US" sz="2000"/>
        </a:p>
      </dsp:txBody>
      <dsp:txXfrm>
        <a:off x="392034" y="917955"/>
        <a:ext cx="2909978" cy="1806800"/>
      </dsp:txXfrm>
    </dsp:sp>
    <dsp:sp modelId="{CD14DD93-D79F-40D4-A6C7-EFB9D73210B0}">
      <dsp:nvSpPr>
        <dsp:cNvPr id="0" name=""/>
        <dsp:cNvSpPr/>
      </dsp:nvSpPr>
      <dsp:spPr bwMode="auto">
        <a:xfrm>
          <a:off x="3694047" y="542711"/>
          <a:ext cx="3022403" cy="1919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528B72E6-342A-4966-9603-985BBA8C561D}">
      <dsp:nvSpPr>
        <dsp:cNvPr id="0" name=""/>
        <dsp:cNvSpPr/>
      </dsp:nvSpPr>
      <dsp:spPr bwMode="auto">
        <a:xfrm>
          <a:off x="4029871" y="861743"/>
          <a:ext cx="3022403" cy="19192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64769" tIns="64769" rIns="64769" bIns="64769" numCol="1" spcCol="1269" rtlCol="0" fromWordArt="0" anchor="ctr" anchorCtr="0" forceAA="0" upright="0" compatLnSpc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/>
            <a:t>Проведение реформы столкнулось с  сопротивлением помещиков и не было завершено </a:t>
          </a:r>
          <a:endParaRPr lang="en-US" sz="2000"/>
        </a:p>
      </dsp:txBody>
      <dsp:txXfrm>
        <a:off x="4086083" y="917955"/>
        <a:ext cx="2909978" cy="1806800"/>
      </dsp:txXfrm>
    </dsp:sp>
    <dsp:sp modelId="{147AD72A-F4EA-4824-BD50-F38AC93838F4}">
      <dsp:nvSpPr>
        <dsp:cNvPr id="0" name=""/>
        <dsp:cNvSpPr/>
      </dsp:nvSpPr>
      <dsp:spPr bwMode="auto">
        <a:xfrm>
          <a:off x="7388096" y="542711"/>
          <a:ext cx="3022403" cy="1919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39362FA9-8DCD-43C9-88A5-F86C10B76FFC}">
      <dsp:nvSpPr>
        <dsp:cNvPr id="0" name=""/>
        <dsp:cNvSpPr/>
      </dsp:nvSpPr>
      <dsp:spPr bwMode="auto">
        <a:xfrm>
          <a:off x="7723919" y="861743"/>
          <a:ext cx="3022403" cy="19192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68579" tIns="68579" rIns="68579" bIns="68579" numCol="1" spcCol="1269" rtlCol="0" fromWordArt="0" anchor="ctr" anchorCtr="0" forceAA="0" upright="0" compatLnSpc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/>
            <a:t>Положение помещичьих крестьян было тяжелым,   нарастал кризис крепостнической системы</a:t>
          </a:r>
          <a:endParaRPr lang="en-US" sz="1800"/>
        </a:p>
      </dsp:txBody>
      <dsp:txXfrm>
        <a:off x="7780131" y="917955"/>
        <a:ext cx="2909978" cy="1806800"/>
      </dsp:txXfrm>
    </dsp:sp>
  </dsp:spTree>
</dsp:drawing>
</file>

<file path=ppt/diagrams/drawing4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687011788" name=""/>
      <dsp:cNvGrpSpPr/>
    </dsp:nvGrpSpPr>
    <dsp:grpSpPr bwMode="auto">
      <a:xfrm>
        <a:off x="0" y="0"/>
        <a:ext cx="10378440" cy="3209902"/>
        <a:chOff x="0" y="0"/>
        <a:chExt cx="10378440" cy="3209902"/>
      </a:xfrm>
    </dsp:grpSpPr>
    <dsp:sp modelId="{4CB6068A-DA40-45BD-8CC3-022F9D90B551}">
      <dsp:nvSpPr>
        <dsp:cNvPr id="0" name=""/>
        <dsp:cNvSpPr/>
      </dsp:nvSpPr>
      <dsp:spPr bwMode="auto"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DBF0DD1B-69D7-49CA-A90B-99715C4832B8}">
      <dsp:nvSpPr>
        <dsp:cNvPr id="0" name=""/>
        <dsp:cNvSpPr/>
      </dsp:nvSpPr>
      <dsp:spPr bwMode="auto"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/>
            <a:t>Крестьяне становились лично свободными, а значит, имели право самостоятельно заниматься промыслами и торговлей, заключать договоры и т. п.</a:t>
          </a:r>
          <a:endParaRPr lang="en-US" sz="2400"/>
        </a:p>
      </dsp:txBody>
      <dsp:txXfrm>
        <a:off x="696297" y="538547"/>
        <a:ext cx="4171627" cy="2590157"/>
      </dsp:txXfrm>
    </dsp:sp>
    <dsp:sp modelId="{02EC2F6C-C4B6-4E93-8775-C4120CA92452}">
      <dsp:nvSpPr>
        <dsp:cNvPr id="0" name=""/>
        <dsp:cNvSpPr/>
      </dsp:nvSpPr>
      <dsp:spPr bwMode="auto"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A276CC30-E523-4C4E-B9AB-15C1BC93085B}">
      <dsp:nvSpPr>
        <dsp:cNvPr id="0" name=""/>
        <dsp:cNvSpPr/>
      </dsp:nvSpPr>
      <dsp:spPr bwMode="auto"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83819" tIns="83819" rIns="83819" bIns="83819" numCol="1" spcCol="1269" rtlCol="0" fromWordArt="0" anchor="ctr" anchorCtr="0" forceAA="0" upright="0" compatLnSpc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/>
            <a:t>В  «Общем положении» описывались личные и  имущественные права крестьян, устанавливалась система крестьянского самоуправления и  суда (сельские и  волостные правления)</a:t>
          </a:r>
          <a:endParaRPr lang="en-US" sz="2200"/>
        </a:p>
      </dsp:txBody>
      <dsp:txXfrm>
        <a:off x="5991936" y="538547"/>
        <a:ext cx="4171627" cy="2590157"/>
      </dsp:txXfrm>
    </dsp:sp>
  </dsp:spTree>
</dsp:drawing>
</file>

<file path=ppt/diagrams/drawing5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2677460" name=""/>
      <dsp:cNvGrpSpPr/>
    </dsp:nvGrpSpPr>
    <dsp:grpSpPr bwMode="auto">
      <a:xfrm>
        <a:off x="0" y="0"/>
        <a:ext cx="10378440" cy="3209902"/>
        <a:chOff x="0" y="0"/>
        <a:chExt cx="10378440" cy="3209902"/>
      </a:xfrm>
    </dsp:grpSpPr>
    <dsp:sp modelId="{49697B17-D5C1-4DD1-8685-CB930E938698}">
      <dsp:nvSpPr>
        <dsp:cNvPr id="0" name=""/>
        <dsp:cNvSpPr/>
      </dsp:nvSpPr>
      <dsp:spPr bwMode="auto"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C6AAF223-9904-4AF0-AF81-07F887F20822}">
      <dsp:nvSpPr>
        <dsp:cNvPr id="0" name=""/>
        <dsp:cNvSpPr/>
      </dsp:nvSpPr>
      <dsp:spPr bwMode="auto"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600"/>
            <a:t>Реформа 1861  г. обусловила </a:t>
          </a:r>
          <a:r>
            <a:rPr lang="ru-RU" sz="2600" b="1"/>
            <a:t>«прусский» путь</a:t>
          </a:r>
          <a:r>
            <a:rPr lang="ru-RU" sz="2600"/>
            <a:t> развития капитализма в  сельском хозяйстве</a:t>
          </a:r>
          <a:endParaRPr lang="en-US" sz="2600"/>
        </a:p>
      </dsp:txBody>
      <dsp:txXfrm>
        <a:off x="696297" y="538547"/>
        <a:ext cx="4171627" cy="2590157"/>
      </dsp:txXfrm>
    </dsp:sp>
    <dsp:sp modelId="{120B0666-29B9-425C-9F22-0B758F528865}">
      <dsp:nvSpPr>
        <dsp:cNvPr id="0" name=""/>
        <dsp:cNvSpPr/>
      </dsp:nvSpPr>
      <dsp:spPr bwMode="auto"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58ACE48C-9963-477B-BD82-4C8BB7807E16}">
      <dsp:nvSpPr>
        <dsp:cNvPr id="0" name=""/>
        <dsp:cNvSpPr/>
      </dsp:nvSpPr>
      <dsp:spPr bwMode="auto"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72389" tIns="72389" rIns="72389" bIns="72389" numCol="1" spcCol="1269" rtlCol="0" fromWordArt="0" anchor="ctr" anchorCtr="0" forceAA="0" upright="0" compatLnSpc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/>
            <a:t>Для него  характерны:</a:t>
          </a:r>
          <a:endParaRPr lang="ru-RU" sz="2200"/>
        </a:p>
        <a:p>
          <a:pPr marL="0" lvl="0" indent="0" algn="l" defTabSz="8445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/>
            <a:t> -сохранение помещичьего землевладения, </a:t>
          </a:r>
          <a:endParaRPr lang="ru-RU" sz="2200"/>
        </a:p>
        <a:p>
          <a:pPr marL="0" lvl="0" indent="0" algn="l" defTabSz="8445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/>
            <a:t>-малоземелье крестьян, </a:t>
          </a:r>
          <a:endParaRPr lang="ru-RU" sz="2200"/>
        </a:p>
        <a:p>
          <a:pPr marL="0" lvl="0" indent="0" algn="l" defTabSz="8445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/>
            <a:t>-отработки (помещичьи земли обрабатывались силами крестьян, которые получали за это от помещика земельные угодья в аренду)</a:t>
          </a:r>
          <a:endParaRPr lang="en-US" sz="2200"/>
        </a:p>
      </dsp:txBody>
      <dsp:txXfrm>
        <a:off x="5991936" y="538547"/>
        <a:ext cx="4171627" cy="2590157"/>
      </dsp:txXfrm>
    </dsp:sp>
  </dsp:spTree>
</dsp:drawing>
</file>

<file path=ppt/diagrams/drawing6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2123189556" name=""/>
      <dsp:cNvGrpSpPr/>
    </dsp:nvGrpSpPr>
    <dsp:grpSpPr bwMode="auto">
      <a:xfrm>
        <a:off x="0" y="0"/>
        <a:ext cx="10378440" cy="3209902"/>
        <a:chOff x="0" y="0"/>
        <a:chExt cx="10378440" cy="3209902"/>
      </a:xfrm>
    </dsp:grpSpPr>
    <dsp:sp modelId="{260580E7-2A98-45B6-86A1-DAA306D72D9C}">
      <dsp:nvSpPr>
        <dsp:cNvPr id="0" name=""/>
        <dsp:cNvSpPr/>
      </dsp:nvSpPr>
      <dsp:spPr bwMode="auto"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A67C017F-0780-4926-8A86-24DAF0B6F36A}">
      <dsp:nvSpPr>
        <dsp:cNvPr id="0" name=""/>
        <dsp:cNvSpPr/>
      </dsp:nvSpPr>
      <dsp:spPr bwMode="auto"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87629" tIns="87629" rIns="87629" bIns="87629" numCol="1" spcCol="1269" rtlCol="0" fromWordArt="0" anchor="ctr" anchorCtr="0" forceAA="0" upright="0" compatLnSpc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300" b="1"/>
            <a:t>Хутор</a:t>
          </a:r>
          <a:r>
            <a:rPr lang="ru-RU" sz="2300"/>
            <a:t>  — обособленный участок земли, на который переносилась усадьба крестьянина, а  также сельскохозяйственный инвентарь, необходимый для обработки земли.</a:t>
          </a:r>
          <a:endParaRPr lang="en-US" sz="2300"/>
        </a:p>
      </dsp:txBody>
      <dsp:txXfrm>
        <a:off x="696297" y="538547"/>
        <a:ext cx="4171627" cy="2590157"/>
      </dsp:txXfrm>
    </dsp:sp>
    <dsp:sp modelId="{A322D340-F2D7-4E3B-AE9B-64DDA3C018ED}">
      <dsp:nvSpPr>
        <dsp:cNvPr id="0" name=""/>
        <dsp:cNvSpPr/>
      </dsp:nvSpPr>
      <dsp:spPr bwMode="auto"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D07DC5DE-E431-4DCE-A9FA-0A85978F962D}">
      <dsp:nvSpPr>
        <dsp:cNvPr id="0" name=""/>
        <dsp:cNvSpPr/>
      </dsp:nvSpPr>
      <dsp:spPr bwMode="auto"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87629" tIns="87629" rIns="87629" bIns="87629" numCol="1" spcCol="1269" rtlCol="0" fromWordArt="0" anchor="ctr" anchorCtr="0" forceAA="0" upright="0" compatLnSpc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300" b="1"/>
            <a:t>Отруб</a:t>
          </a:r>
          <a:r>
            <a:rPr lang="ru-RU" sz="2300"/>
            <a:t> — обособленный надел земли, выделенный из сельского общинного землепользования в личную собственность крестьянской семьи, но без вынесения усадьбы из деревни.</a:t>
          </a:r>
          <a:endParaRPr lang="en-US" sz="2300"/>
        </a:p>
      </dsp:txBody>
      <dsp:txXfrm>
        <a:off x="5991936" y="538547"/>
        <a:ext cx="4171627" cy="259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000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00000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0000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r:blip="">
            <dgm:adjLst/>
          </dgm:shape>
          <dgm:presOf/>
          <dgm:constrLst>
            <dgm:constr type="bendDist" for="des" ptType="parTrans" refType="sp" fact="0.500000"/>
          </dgm:constrLst>
          <dgm:ruleLst/>
          <dgm:layoutNode name="composite">
            <dgm:alg type="composite"/>
            <dgm:shape r:blip="">
              <dgm:adjLst/>
            </dgm:shape>
            <dgm:presOf/>
            <dgm:constrLst>
              <dgm:constr type="w" for="ch" forName="background" refType="w" fact="0.900000"/>
              <dgm:constr type="h" for="ch" forName="background" refType="w" refFor="ch" refForName="background" fact="0.635000"/>
              <dgm:constr type="t" for="ch" forName="background"/>
              <dgm:constr type="l" for="ch" forName="background"/>
              <dgm:constr type="w" for="ch" forName="text" refType="w" fact="0.900000"/>
              <dgm:constr type="h" for="ch" forName="text" refType="w" refFor="ch" refForName="text" fact="0.635000"/>
              <dgm:constr type="t" for="ch" forName="text" refType="w" fact="0.095000"/>
              <dgm:constr type="l" for="ch" forName="text" refType="w" fact="0.100000"/>
            </dgm:constrLst>
            <dgm:ruleLst/>
            <dgm:layoutNode name="background" styleLbl="node0" moveWith="text">
              <dgm:alg type="sp"/>
              <dgm:shape type="roundRect" r:blip="">
                <dgm:adjLst>
                  <dgm:adj idx="1" val="0.100000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type="roundRect" r:blip="">
                <dgm:adjLst>
                  <dgm:adj idx="1" val="0.100000"/>
                </dgm:adjLst>
              </dgm:shape>
              <dgm:presOf axis="self"/>
              <dgm:constrLst>
                <dgm:constr type="tMarg" refType="primFontSz" fact="0.300000"/>
                <dgm:constr type="bMarg" refType="primFontSz" fact="0.300000"/>
                <dgm:constr type="lMarg" refType="primFontSz" fact="0.300000"/>
                <dgm:constr type="rMarg" refType="primFontSz" fact="0.300000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r:blip="">
                    <dgm:adjLst/>
                  </dgm:shape>
                  <dgm:presOf/>
                  <dgm:constrLst>
                    <dgm:constr type="bendDist" for="des" ptType="parTrans" refType="sp" fact="0.500000"/>
                  </dgm:constrLst>
                  <dgm:ruleLst/>
                  <dgm:layoutNode name="composite2">
                    <dgm:alg type="composite"/>
                    <dgm:shape r:blip="">
                      <dgm:adjLst/>
                    </dgm:shape>
                    <dgm:presOf/>
                    <dgm:constrLst>
                      <dgm:constr type="w" for="ch" forName="background2" refType="w" fact="0.900000"/>
                      <dgm:constr type="h" for="ch" forName="background2" refType="w" refFor="ch" refForName="background2" fact="0.635000"/>
                      <dgm:constr type="t" for="ch" forName="background2"/>
                      <dgm:constr type="l" for="ch" forName="background2"/>
                      <dgm:constr type="w" for="ch" forName="text2" refType="w" fact="0.900000"/>
                      <dgm:constr type="h" for="ch" forName="text2" refType="w" refFor="ch" refForName="text2" fact="0.635000"/>
                      <dgm:constr type="t" for="ch" forName="text2" refType="w" fact="0.095000"/>
                      <dgm:constr type="l" for="ch" forName="text2" refType="w" fact="0.100000"/>
                    </dgm:constrLst>
                    <dgm:ruleLst/>
                    <dgm:layoutNode name="background2" moveWith="text2">
                      <dgm:alg type="sp"/>
                      <dgm:shape type="roundRect" r:blip="">
                        <dgm:adjLst>
                          <dgm:adj idx="1" val="0.100000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type="roundRect" r:blip="">
                        <dgm:adjLst>
                          <dgm:adj idx="1" val="0.100000"/>
                        </dgm:adjLst>
                      </dgm:shape>
                      <dgm:presOf axis="self"/>
                      <dgm:constrLst>
                        <dgm:constr type="tMarg" refType="primFontSz" fact="0.300000"/>
                        <dgm:constr type="bMarg" refType="primFontSz" fact="0.300000"/>
                        <dgm:constr type="lMarg" refType="primFontSz" fact="0.300000"/>
                        <dgm:constr type="rMarg" refType="primFontSz" fact="0.300000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00000"/>
                          </dgm:constrLst>
                          <dgm:ruleLst/>
                          <dgm:layoutNode name="composite3">
                            <dgm:alg type="composite"/>
                            <dgm:shape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00000"/>
                              <dgm:constr type="h" for="ch" forName="background3" refType="w" refFor="ch" refForName="background3" fact="0.635000"/>
                              <dgm:constr type="t" for="ch" forName="background3"/>
                              <dgm:constr type="l" for="ch" forName="background3"/>
                              <dgm:constr type="w" for="ch" forName="text3" refType="w" fact="0.900000"/>
                              <dgm:constr type="h" for="ch" forName="text3" refType="w" refFor="ch" refForName="text3" fact="0.635000"/>
                              <dgm:constr type="t" for="ch" forName="text3" refType="w" fact="0.095000"/>
                              <dgm:constr type="l" for="ch" forName="text3" refType="w" fact="0.100000"/>
                            </dgm:constrLst>
                            <dgm:ruleLst/>
                            <dgm:layoutNode name="background3" moveWith="text3">
                              <dgm:alg type="sp"/>
                              <dgm:shape type="roundRect" r:blip="">
                                <dgm:adjLst>
                                  <dgm:adj idx="1" val="0.100000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type="roundRect" r:blip="">
                                <dgm:adjLst>
                                  <dgm:adj idx="1" val="0.100000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00000"/>
                                <dgm:constr type="bMarg" refType="primFontSz" fact="0.300000"/>
                                <dgm:constr type="lMarg" refType="primFontSz" fact="0.300000"/>
                                <dgm:constr type="rMarg" refType="primFontSz" fact="0.300000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00000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00000"/>
                                      <dgm:constr type="h" for="ch" forName="background4" refType="w" refFor="ch" refForName="background4" fact="0.635000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00000"/>
                                      <dgm:constr type="h" for="ch" forName="text4" refType="w" refFor="ch" refForName="text4" fact="0.635000"/>
                                      <dgm:constr type="t" for="ch" forName="text4" refType="w" fact="0.095000"/>
                                      <dgm:constr type="l" for="ch" forName="text4" refType="w" fact="0.100000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type="roundRect" r:blip="">
                                        <dgm:adjLst>
                                          <dgm:adj idx="1" val="0.100000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type="roundRect" r:blip="">
                                        <dgm:adjLst>
                                          <dgm:adj idx="1" val="0.100000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00000"/>
                                        <dgm:constr type="bMarg" refType="primFontSz" fact="0.300000"/>
                                        <dgm:constr type="lMarg" refType="primFontSz" fact="0.300000"/>
                                        <dgm:constr type="rMarg" refType="primFontSz" fact="0.300000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000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00000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0000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r:blip="">
            <dgm:adjLst/>
          </dgm:shape>
          <dgm:presOf/>
          <dgm:constrLst>
            <dgm:constr type="bendDist" for="des" ptType="parTrans" refType="sp" fact="0.500000"/>
          </dgm:constrLst>
          <dgm:ruleLst/>
          <dgm:layoutNode name="composite">
            <dgm:alg type="composite"/>
            <dgm:shape r:blip="">
              <dgm:adjLst/>
            </dgm:shape>
            <dgm:presOf/>
            <dgm:constrLst>
              <dgm:constr type="w" for="ch" forName="background" refType="w" fact="0.900000"/>
              <dgm:constr type="h" for="ch" forName="background" refType="w" refFor="ch" refForName="background" fact="0.635000"/>
              <dgm:constr type="t" for="ch" forName="background"/>
              <dgm:constr type="l" for="ch" forName="background"/>
              <dgm:constr type="w" for="ch" forName="text" refType="w" fact="0.900000"/>
              <dgm:constr type="h" for="ch" forName="text" refType="w" refFor="ch" refForName="text" fact="0.635000"/>
              <dgm:constr type="t" for="ch" forName="text" refType="w" fact="0.095000"/>
              <dgm:constr type="l" for="ch" forName="text" refType="w" fact="0.100000"/>
            </dgm:constrLst>
            <dgm:ruleLst/>
            <dgm:layoutNode name="background" styleLbl="node0" moveWith="text">
              <dgm:alg type="sp"/>
              <dgm:shape type="roundRect" r:blip="">
                <dgm:adjLst>
                  <dgm:adj idx="1" val="0.100000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type="roundRect" r:blip="">
                <dgm:adjLst>
                  <dgm:adj idx="1" val="0.100000"/>
                </dgm:adjLst>
              </dgm:shape>
              <dgm:presOf axis="self"/>
              <dgm:constrLst>
                <dgm:constr type="tMarg" refType="primFontSz" fact="0.300000"/>
                <dgm:constr type="bMarg" refType="primFontSz" fact="0.300000"/>
                <dgm:constr type="lMarg" refType="primFontSz" fact="0.300000"/>
                <dgm:constr type="rMarg" refType="primFontSz" fact="0.300000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r:blip="">
                    <dgm:adjLst/>
                  </dgm:shape>
                  <dgm:presOf/>
                  <dgm:constrLst>
                    <dgm:constr type="bendDist" for="des" ptType="parTrans" refType="sp" fact="0.500000"/>
                  </dgm:constrLst>
                  <dgm:ruleLst/>
                  <dgm:layoutNode name="composite2">
                    <dgm:alg type="composite"/>
                    <dgm:shape r:blip="">
                      <dgm:adjLst/>
                    </dgm:shape>
                    <dgm:presOf/>
                    <dgm:constrLst>
                      <dgm:constr type="w" for="ch" forName="background2" refType="w" fact="0.900000"/>
                      <dgm:constr type="h" for="ch" forName="background2" refType="w" refFor="ch" refForName="background2" fact="0.635000"/>
                      <dgm:constr type="t" for="ch" forName="background2"/>
                      <dgm:constr type="l" for="ch" forName="background2"/>
                      <dgm:constr type="w" for="ch" forName="text2" refType="w" fact="0.900000"/>
                      <dgm:constr type="h" for="ch" forName="text2" refType="w" refFor="ch" refForName="text2" fact="0.635000"/>
                      <dgm:constr type="t" for="ch" forName="text2" refType="w" fact="0.095000"/>
                      <dgm:constr type="l" for="ch" forName="text2" refType="w" fact="0.100000"/>
                    </dgm:constrLst>
                    <dgm:ruleLst/>
                    <dgm:layoutNode name="background2" moveWith="text2">
                      <dgm:alg type="sp"/>
                      <dgm:shape type="roundRect" r:blip="">
                        <dgm:adjLst>
                          <dgm:adj idx="1" val="0.100000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type="roundRect" r:blip="">
                        <dgm:adjLst>
                          <dgm:adj idx="1" val="0.100000"/>
                        </dgm:adjLst>
                      </dgm:shape>
                      <dgm:presOf axis="self"/>
                      <dgm:constrLst>
                        <dgm:constr type="tMarg" refType="primFontSz" fact="0.300000"/>
                        <dgm:constr type="bMarg" refType="primFontSz" fact="0.300000"/>
                        <dgm:constr type="lMarg" refType="primFontSz" fact="0.300000"/>
                        <dgm:constr type="rMarg" refType="primFontSz" fact="0.300000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00000"/>
                          </dgm:constrLst>
                          <dgm:ruleLst/>
                          <dgm:layoutNode name="composite3">
                            <dgm:alg type="composite"/>
                            <dgm:shape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00000"/>
                              <dgm:constr type="h" for="ch" forName="background3" refType="w" refFor="ch" refForName="background3" fact="0.635000"/>
                              <dgm:constr type="t" for="ch" forName="background3"/>
                              <dgm:constr type="l" for="ch" forName="background3"/>
                              <dgm:constr type="w" for="ch" forName="text3" refType="w" fact="0.900000"/>
                              <dgm:constr type="h" for="ch" forName="text3" refType="w" refFor="ch" refForName="text3" fact="0.635000"/>
                              <dgm:constr type="t" for="ch" forName="text3" refType="w" fact="0.095000"/>
                              <dgm:constr type="l" for="ch" forName="text3" refType="w" fact="0.100000"/>
                            </dgm:constrLst>
                            <dgm:ruleLst/>
                            <dgm:layoutNode name="background3" moveWith="text3">
                              <dgm:alg type="sp"/>
                              <dgm:shape type="roundRect" r:blip="">
                                <dgm:adjLst>
                                  <dgm:adj idx="1" val="0.100000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type="roundRect" r:blip="">
                                <dgm:adjLst>
                                  <dgm:adj idx="1" val="0.100000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00000"/>
                                <dgm:constr type="bMarg" refType="primFontSz" fact="0.300000"/>
                                <dgm:constr type="lMarg" refType="primFontSz" fact="0.300000"/>
                                <dgm:constr type="rMarg" refType="primFontSz" fact="0.300000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00000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00000"/>
                                      <dgm:constr type="h" for="ch" forName="background4" refType="w" refFor="ch" refForName="background4" fact="0.635000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00000"/>
                                      <dgm:constr type="h" for="ch" forName="text4" refType="w" refFor="ch" refForName="text4" fact="0.635000"/>
                                      <dgm:constr type="t" for="ch" forName="text4" refType="w" fact="0.095000"/>
                                      <dgm:constr type="l" for="ch" forName="text4" refType="w" fact="0.100000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type="roundRect" r:blip="">
                                        <dgm:adjLst>
                                          <dgm:adj idx="1" val="0.100000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type="roundRect" r:blip="">
                                        <dgm:adjLst>
                                          <dgm:adj idx="1" val="0.100000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00000"/>
                                        <dgm:constr type="bMarg" refType="primFontSz" fact="0.300000"/>
                                        <dgm:constr type="lMarg" refType="primFontSz" fact="0.300000"/>
                                        <dgm:constr type="rMarg" refType="primFontSz" fact="0.300000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000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00000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0000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r:blip="">
            <dgm:adjLst/>
          </dgm:shape>
          <dgm:presOf/>
          <dgm:constrLst>
            <dgm:constr type="bendDist" for="des" ptType="parTrans" refType="sp" fact="0.500000"/>
          </dgm:constrLst>
          <dgm:ruleLst/>
          <dgm:layoutNode name="composite">
            <dgm:alg type="composite"/>
            <dgm:shape r:blip="">
              <dgm:adjLst/>
            </dgm:shape>
            <dgm:presOf/>
            <dgm:constrLst>
              <dgm:constr type="w" for="ch" forName="background" refType="w" fact="0.900000"/>
              <dgm:constr type="h" for="ch" forName="background" refType="w" refFor="ch" refForName="background" fact="0.635000"/>
              <dgm:constr type="t" for="ch" forName="background"/>
              <dgm:constr type="l" for="ch" forName="background"/>
              <dgm:constr type="w" for="ch" forName="text" refType="w" fact="0.900000"/>
              <dgm:constr type="h" for="ch" forName="text" refType="w" refFor="ch" refForName="text" fact="0.635000"/>
              <dgm:constr type="t" for="ch" forName="text" refType="w" fact="0.095000"/>
              <dgm:constr type="l" for="ch" forName="text" refType="w" fact="0.100000"/>
            </dgm:constrLst>
            <dgm:ruleLst/>
            <dgm:layoutNode name="background" styleLbl="node0" moveWith="text">
              <dgm:alg type="sp"/>
              <dgm:shape type="roundRect" r:blip="">
                <dgm:adjLst>
                  <dgm:adj idx="1" val="0.100000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type="roundRect" r:blip="">
                <dgm:adjLst>
                  <dgm:adj idx="1" val="0.100000"/>
                </dgm:adjLst>
              </dgm:shape>
              <dgm:presOf axis="self"/>
              <dgm:constrLst>
                <dgm:constr type="tMarg" refType="primFontSz" fact="0.300000"/>
                <dgm:constr type="bMarg" refType="primFontSz" fact="0.300000"/>
                <dgm:constr type="lMarg" refType="primFontSz" fact="0.300000"/>
                <dgm:constr type="rMarg" refType="primFontSz" fact="0.300000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r:blip="">
                    <dgm:adjLst/>
                  </dgm:shape>
                  <dgm:presOf/>
                  <dgm:constrLst>
                    <dgm:constr type="bendDist" for="des" ptType="parTrans" refType="sp" fact="0.500000"/>
                  </dgm:constrLst>
                  <dgm:ruleLst/>
                  <dgm:layoutNode name="composite2">
                    <dgm:alg type="composite"/>
                    <dgm:shape r:blip="">
                      <dgm:adjLst/>
                    </dgm:shape>
                    <dgm:presOf/>
                    <dgm:constrLst>
                      <dgm:constr type="w" for="ch" forName="background2" refType="w" fact="0.900000"/>
                      <dgm:constr type="h" for="ch" forName="background2" refType="w" refFor="ch" refForName="background2" fact="0.635000"/>
                      <dgm:constr type="t" for="ch" forName="background2"/>
                      <dgm:constr type="l" for="ch" forName="background2"/>
                      <dgm:constr type="w" for="ch" forName="text2" refType="w" fact="0.900000"/>
                      <dgm:constr type="h" for="ch" forName="text2" refType="w" refFor="ch" refForName="text2" fact="0.635000"/>
                      <dgm:constr type="t" for="ch" forName="text2" refType="w" fact="0.095000"/>
                      <dgm:constr type="l" for="ch" forName="text2" refType="w" fact="0.100000"/>
                    </dgm:constrLst>
                    <dgm:ruleLst/>
                    <dgm:layoutNode name="background2" moveWith="text2">
                      <dgm:alg type="sp"/>
                      <dgm:shape type="roundRect" r:blip="">
                        <dgm:adjLst>
                          <dgm:adj idx="1" val="0.100000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type="roundRect" r:blip="">
                        <dgm:adjLst>
                          <dgm:adj idx="1" val="0.100000"/>
                        </dgm:adjLst>
                      </dgm:shape>
                      <dgm:presOf axis="self"/>
                      <dgm:constrLst>
                        <dgm:constr type="tMarg" refType="primFontSz" fact="0.300000"/>
                        <dgm:constr type="bMarg" refType="primFontSz" fact="0.300000"/>
                        <dgm:constr type="lMarg" refType="primFontSz" fact="0.300000"/>
                        <dgm:constr type="rMarg" refType="primFontSz" fact="0.300000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00000"/>
                          </dgm:constrLst>
                          <dgm:ruleLst/>
                          <dgm:layoutNode name="composite3">
                            <dgm:alg type="composite"/>
                            <dgm:shape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00000"/>
                              <dgm:constr type="h" for="ch" forName="background3" refType="w" refFor="ch" refForName="background3" fact="0.635000"/>
                              <dgm:constr type="t" for="ch" forName="background3"/>
                              <dgm:constr type="l" for="ch" forName="background3"/>
                              <dgm:constr type="w" for="ch" forName="text3" refType="w" fact="0.900000"/>
                              <dgm:constr type="h" for="ch" forName="text3" refType="w" refFor="ch" refForName="text3" fact="0.635000"/>
                              <dgm:constr type="t" for="ch" forName="text3" refType="w" fact="0.095000"/>
                              <dgm:constr type="l" for="ch" forName="text3" refType="w" fact="0.100000"/>
                            </dgm:constrLst>
                            <dgm:ruleLst/>
                            <dgm:layoutNode name="background3" moveWith="text3">
                              <dgm:alg type="sp"/>
                              <dgm:shape type="roundRect" r:blip="">
                                <dgm:adjLst>
                                  <dgm:adj idx="1" val="0.100000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type="roundRect" r:blip="">
                                <dgm:adjLst>
                                  <dgm:adj idx="1" val="0.100000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00000"/>
                                <dgm:constr type="bMarg" refType="primFontSz" fact="0.300000"/>
                                <dgm:constr type="lMarg" refType="primFontSz" fact="0.300000"/>
                                <dgm:constr type="rMarg" refType="primFontSz" fact="0.300000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00000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00000"/>
                                      <dgm:constr type="h" for="ch" forName="background4" refType="w" refFor="ch" refForName="background4" fact="0.635000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00000"/>
                                      <dgm:constr type="h" for="ch" forName="text4" refType="w" refFor="ch" refForName="text4" fact="0.635000"/>
                                      <dgm:constr type="t" for="ch" forName="text4" refType="w" fact="0.095000"/>
                                      <dgm:constr type="l" for="ch" forName="text4" refType="w" fact="0.100000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type="roundRect" r:blip="">
                                        <dgm:adjLst>
                                          <dgm:adj idx="1" val="0.100000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type="roundRect" r:blip="">
                                        <dgm:adjLst>
                                          <dgm:adj idx="1" val="0.100000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00000"/>
                                        <dgm:constr type="bMarg" refType="primFontSz" fact="0.300000"/>
                                        <dgm:constr type="lMarg" refType="primFontSz" fact="0.300000"/>
                                        <dgm:constr type="rMarg" refType="primFontSz" fact="0.300000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000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00000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0000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r:blip="">
            <dgm:adjLst/>
          </dgm:shape>
          <dgm:presOf/>
          <dgm:constrLst>
            <dgm:constr type="bendDist" for="des" ptType="parTrans" refType="sp" fact="0.500000"/>
          </dgm:constrLst>
          <dgm:ruleLst/>
          <dgm:layoutNode name="composite">
            <dgm:alg type="composite"/>
            <dgm:shape r:blip="">
              <dgm:adjLst/>
            </dgm:shape>
            <dgm:presOf/>
            <dgm:constrLst>
              <dgm:constr type="w" for="ch" forName="background" refType="w" fact="0.900000"/>
              <dgm:constr type="h" for="ch" forName="background" refType="w" refFor="ch" refForName="background" fact="0.635000"/>
              <dgm:constr type="t" for="ch" forName="background"/>
              <dgm:constr type="l" for="ch" forName="background"/>
              <dgm:constr type="w" for="ch" forName="text" refType="w" fact="0.900000"/>
              <dgm:constr type="h" for="ch" forName="text" refType="w" refFor="ch" refForName="text" fact="0.635000"/>
              <dgm:constr type="t" for="ch" forName="text" refType="w" fact="0.095000"/>
              <dgm:constr type="l" for="ch" forName="text" refType="w" fact="0.100000"/>
            </dgm:constrLst>
            <dgm:ruleLst/>
            <dgm:layoutNode name="background" styleLbl="node0" moveWith="text">
              <dgm:alg type="sp"/>
              <dgm:shape type="roundRect" r:blip="">
                <dgm:adjLst>
                  <dgm:adj idx="1" val="0.100000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type="roundRect" r:blip="">
                <dgm:adjLst>
                  <dgm:adj idx="1" val="0.100000"/>
                </dgm:adjLst>
              </dgm:shape>
              <dgm:presOf axis="self"/>
              <dgm:constrLst>
                <dgm:constr type="tMarg" refType="primFontSz" fact="0.300000"/>
                <dgm:constr type="bMarg" refType="primFontSz" fact="0.300000"/>
                <dgm:constr type="lMarg" refType="primFontSz" fact="0.300000"/>
                <dgm:constr type="rMarg" refType="primFontSz" fact="0.300000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r:blip="">
                    <dgm:adjLst/>
                  </dgm:shape>
                  <dgm:presOf/>
                  <dgm:constrLst>
                    <dgm:constr type="bendDist" for="des" ptType="parTrans" refType="sp" fact="0.500000"/>
                  </dgm:constrLst>
                  <dgm:ruleLst/>
                  <dgm:layoutNode name="composite2">
                    <dgm:alg type="composite"/>
                    <dgm:shape r:blip="">
                      <dgm:adjLst/>
                    </dgm:shape>
                    <dgm:presOf/>
                    <dgm:constrLst>
                      <dgm:constr type="w" for="ch" forName="background2" refType="w" fact="0.900000"/>
                      <dgm:constr type="h" for="ch" forName="background2" refType="w" refFor="ch" refForName="background2" fact="0.635000"/>
                      <dgm:constr type="t" for="ch" forName="background2"/>
                      <dgm:constr type="l" for="ch" forName="background2"/>
                      <dgm:constr type="w" for="ch" forName="text2" refType="w" fact="0.900000"/>
                      <dgm:constr type="h" for="ch" forName="text2" refType="w" refFor="ch" refForName="text2" fact="0.635000"/>
                      <dgm:constr type="t" for="ch" forName="text2" refType="w" fact="0.095000"/>
                      <dgm:constr type="l" for="ch" forName="text2" refType="w" fact="0.100000"/>
                    </dgm:constrLst>
                    <dgm:ruleLst/>
                    <dgm:layoutNode name="background2" moveWith="text2">
                      <dgm:alg type="sp"/>
                      <dgm:shape type="roundRect" r:blip="">
                        <dgm:adjLst>
                          <dgm:adj idx="1" val="0.100000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type="roundRect" r:blip="">
                        <dgm:adjLst>
                          <dgm:adj idx="1" val="0.100000"/>
                        </dgm:adjLst>
                      </dgm:shape>
                      <dgm:presOf axis="self"/>
                      <dgm:constrLst>
                        <dgm:constr type="tMarg" refType="primFontSz" fact="0.300000"/>
                        <dgm:constr type="bMarg" refType="primFontSz" fact="0.300000"/>
                        <dgm:constr type="lMarg" refType="primFontSz" fact="0.300000"/>
                        <dgm:constr type="rMarg" refType="primFontSz" fact="0.300000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00000"/>
                          </dgm:constrLst>
                          <dgm:ruleLst/>
                          <dgm:layoutNode name="composite3">
                            <dgm:alg type="composite"/>
                            <dgm:shape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00000"/>
                              <dgm:constr type="h" for="ch" forName="background3" refType="w" refFor="ch" refForName="background3" fact="0.635000"/>
                              <dgm:constr type="t" for="ch" forName="background3"/>
                              <dgm:constr type="l" for="ch" forName="background3"/>
                              <dgm:constr type="w" for="ch" forName="text3" refType="w" fact="0.900000"/>
                              <dgm:constr type="h" for="ch" forName="text3" refType="w" refFor="ch" refForName="text3" fact="0.635000"/>
                              <dgm:constr type="t" for="ch" forName="text3" refType="w" fact="0.095000"/>
                              <dgm:constr type="l" for="ch" forName="text3" refType="w" fact="0.100000"/>
                            </dgm:constrLst>
                            <dgm:ruleLst/>
                            <dgm:layoutNode name="background3" moveWith="text3">
                              <dgm:alg type="sp"/>
                              <dgm:shape type="roundRect" r:blip="">
                                <dgm:adjLst>
                                  <dgm:adj idx="1" val="0.100000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type="roundRect" r:blip="">
                                <dgm:adjLst>
                                  <dgm:adj idx="1" val="0.100000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00000"/>
                                <dgm:constr type="bMarg" refType="primFontSz" fact="0.300000"/>
                                <dgm:constr type="lMarg" refType="primFontSz" fact="0.300000"/>
                                <dgm:constr type="rMarg" refType="primFontSz" fact="0.300000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00000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00000"/>
                                      <dgm:constr type="h" for="ch" forName="background4" refType="w" refFor="ch" refForName="background4" fact="0.635000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00000"/>
                                      <dgm:constr type="h" for="ch" forName="text4" refType="w" refFor="ch" refForName="text4" fact="0.635000"/>
                                      <dgm:constr type="t" for="ch" forName="text4" refType="w" fact="0.095000"/>
                                      <dgm:constr type="l" for="ch" forName="text4" refType="w" fact="0.100000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type="roundRect" r:blip="">
                                        <dgm:adjLst>
                                          <dgm:adj idx="1" val="0.100000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type="roundRect" r:blip="">
                                        <dgm:adjLst>
                                          <dgm:adj idx="1" val="0.100000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00000"/>
                                        <dgm:constr type="bMarg" refType="primFontSz" fact="0.300000"/>
                                        <dgm:constr type="lMarg" refType="primFontSz" fact="0.300000"/>
                                        <dgm:constr type="rMarg" refType="primFontSz" fact="0.300000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000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00000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0000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r:blip="">
            <dgm:adjLst/>
          </dgm:shape>
          <dgm:presOf/>
          <dgm:constrLst>
            <dgm:constr type="bendDist" for="des" ptType="parTrans" refType="sp" fact="0.500000"/>
          </dgm:constrLst>
          <dgm:ruleLst/>
          <dgm:layoutNode name="composite">
            <dgm:alg type="composite"/>
            <dgm:shape r:blip="">
              <dgm:adjLst/>
            </dgm:shape>
            <dgm:presOf/>
            <dgm:constrLst>
              <dgm:constr type="w" for="ch" forName="background" refType="w" fact="0.900000"/>
              <dgm:constr type="h" for="ch" forName="background" refType="w" refFor="ch" refForName="background" fact="0.635000"/>
              <dgm:constr type="t" for="ch" forName="background"/>
              <dgm:constr type="l" for="ch" forName="background"/>
              <dgm:constr type="w" for="ch" forName="text" refType="w" fact="0.900000"/>
              <dgm:constr type="h" for="ch" forName="text" refType="w" refFor="ch" refForName="text" fact="0.635000"/>
              <dgm:constr type="t" for="ch" forName="text" refType="w" fact="0.095000"/>
              <dgm:constr type="l" for="ch" forName="text" refType="w" fact="0.100000"/>
            </dgm:constrLst>
            <dgm:ruleLst/>
            <dgm:layoutNode name="background" styleLbl="node0" moveWith="text">
              <dgm:alg type="sp"/>
              <dgm:shape type="roundRect" r:blip="">
                <dgm:adjLst>
                  <dgm:adj idx="1" val="0.100000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type="roundRect" r:blip="">
                <dgm:adjLst>
                  <dgm:adj idx="1" val="0.100000"/>
                </dgm:adjLst>
              </dgm:shape>
              <dgm:presOf axis="self"/>
              <dgm:constrLst>
                <dgm:constr type="tMarg" refType="primFontSz" fact="0.300000"/>
                <dgm:constr type="bMarg" refType="primFontSz" fact="0.300000"/>
                <dgm:constr type="lMarg" refType="primFontSz" fact="0.300000"/>
                <dgm:constr type="rMarg" refType="primFontSz" fact="0.300000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r:blip="">
                    <dgm:adjLst/>
                  </dgm:shape>
                  <dgm:presOf/>
                  <dgm:constrLst>
                    <dgm:constr type="bendDist" for="des" ptType="parTrans" refType="sp" fact="0.500000"/>
                  </dgm:constrLst>
                  <dgm:ruleLst/>
                  <dgm:layoutNode name="composite2">
                    <dgm:alg type="composite"/>
                    <dgm:shape r:blip="">
                      <dgm:adjLst/>
                    </dgm:shape>
                    <dgm:presOf/>
                    <dgm:constrLst>
                      <dgm:constr type="w" for="ch" forName="background2" refType="w" fact="0.900000"/>
                      <dgm:constr type="h" for="ch" forName="background2" refType="w" refFor="ch" refForName="background2" fact="0.635000"/>
                      <dgm:constr type="t" for="ch" forName="background2"/>
                      <dgm:constr type="l" for="ch" forName="background2"/>
                      <dgm:constr type="w" for="ch" forName="text2" refType="w" fact="0.900000"/>
                      <dgm:constr type="h" for="ch" forName="text2" refType="w" refFor="ch" refForName="text2" fact="0.635000"/>
                      <dgm:constr type="t" for="ch" forName="text2" refType="w" fact="0.095000"/>
                      <dgm:constr type="l" for="ch" forName="text2" refType="w" fact="0.100000"/>
                    </dgm:constrLst>
                    <dgm:ruleLst/>
                    <dgm:layoutNode name="background2" moveWith="text2">
                      <dgm:alg type="sp"/>
                      <dgm:shape type="roundRect" r:blip="">
                        <dgm:adjLst>
                          <dgm:adj idx="1" val="0.100000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type="roundRect" r:blip="">
                        <dgm:adjLst>
                          <dgm:adj idx="1" val="0.100000"/>
                        </dgm:adjLst>
                      </dgm:shape>
                      <dgm:presOf axis="self"/>
                      <dgm:constrLst>
                        <dgm:constr type="tMarg" refType="primFontSz" fact="0.300000"/>
                        <dgm:constr type="bMarg" refType="primFontSz" fact="0.300000"/>
                        <dgm:constr type="lMarg" refType="primFontSz" fact="0.300000"/>
                        <dgm:constr type="rMarg" refType="primFontSz" fact="0.300000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00000"/>
                          </dgm:constrLst>
                          <dgm:ruleLst/>
                          <dgm:layoutNode name="composite3">
                            <dgm:alg type="composite"/>
                            <dgm:shape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00000"/>
                              <dgm:constr type="h" for="ch" forName="background3" refType="w" refFor="ch" refForName="background3" fact="0.635000"/>
                              <dgm:constr type="t" for="ch" forName="background3"/>
                              <dgm:constr type="l" for="ch" forName="background3"/>
                              <dgm:constr type="w" for="ch" forName="text3" refType="w" fact="0.900000"/>
                              <dgm:constr type="h" for="ch" forName="text3" refType="w" refFor="ch" refForName="text3" fact="0.635000"/>
                              <dgm:constr type="t" for="ch" forName="text3" refType="w" fact="0.095000"/>
                              <dgm:constr type="l" for="ch" forName="text3" refType="w" fact="0.100000"/>
                            </dgm:constrLst>
                            <dgm:ruleLst/>
                            <dgm:layoutNode name="background3" moveWith="text3">
                              <dgm:alg type="sp"/>
                              <dgm:shape type="roundRect" r:blip="">
                                <dgm:adjLst>
                                  <dgm:adj idx="1" val="0.100000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type="roundRect" r:blip="">
                                <dgm:adjLst>
                                  <dgm:adj idx="1" val="0.100000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00000"/>
                                <dgm:constr type="bMarg" refType="primFontSz" fact="0.300000"/>
                                <dgm:constr type="lMarg" refType="primFontSz" fact="0.300000"/>
                                <dgm:constr type="rMarg" refType="primFontSz" fact="0.300000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00000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00000"/>
                                      <dgm:constr type="h" for="ch" forName="background4" refType="w" refFor="ch" refForName="background4" fact="0.635000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00000"/>
                                      <dgm:constr type="h" for="ch" forName="text4" refType="w" refFor="ch" refForName="text4" fact="0.635000"/>
                                      <dgm:constr type="t" for="ch" forName="text4" refType="w" fact="0.095000"/>
                                      <dgm:constr type="l" for="ch" forName="text4" refType="w" fact="0.100000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type="roundRect" r:blip="">
                                        <dgm:adjLst>
                                          <dgm:adj idx="1" val="0.100000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type="roundRect" r:blip="">
                                        <dgm:adjLst>
                                          <dgm:adj idx="1" val="0.100000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00000"/>
                                        <dgm:constr type="bMarg" refType="primFontSz" fact="0.300000"/>
                                        <dgm:constr type="lMarg" refType="primFontSz" fact="0.300000"/>
                                        <dgm:constr type="rMarg" refType="primFontSz" fact="0.300000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000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00000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0000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r:blip="">
            <dgm:adjLst/>
          </dgm:shape>
          <dgm:presOf/>
          <dgm:constrLst>
            <dgm:constr type="bendDist" for="des" ptType="parTrans" refType="sp" fact="0.500000"/>
          </dgm:constrLst>
          <dgm:ruleLst/>
          <dgm:layoutNode name="composite">
            <dgm:alg type="composite"/>
            <dgm:shape r:blip="">
              <dgm:adjLst/>
            </dgm:shape>
            <dgm:presOf/>
            <dgm:constrLst>
              <dgm:constr type="w" for="ch" forName="background" refType="w" fact="0.900000"/>
              <dgm:constr type="h" for="ch" forName="background" refType="w" refFor="ch" refForName="background" fact="0.635000"/>
              <dgm:constr type="t" for="ch" forName="background"/>
              <dgm:constr type="l" for="ch" forName="background"/>
              <dgm:constr type="w" for="ch" forName="text" refType="w" fact="0.900000"/>
              <dgm:constr type="h" for="ch" forName="text" refType="w" refFor="ch" refForName="text" fact="0.635000"/>
              <dgm:constr type="t" for="ch" forName="text" refType="w" fact="0.095000"/>
              <dgm:constr type="l" for="ch" forName="text" refType="w" fact="0.100000"/>
            </dgm:constrLst>
            <dgm:ruleLst/>
            <dgm:layoutNode name="background" styleLbl="node0" moveWith="text">
              <dgm:alg type="sp"/>
              <dgm:shape type="roundRect" r:blip="">
                <dgm:adjLst>
                  <dgm:adj idx="1" val="0.100000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type="roundRect" r:blip="">
                <dgm:adjLst>
                  <dgm:adj idx="1" val="0.100000"/>
                </dgm:adjLst>
              </dgm:shape>
              <dgm:presOf axis="self"/>
              <dgm:constrLst>
                <dgm:constr type="tMarg" refType="primFontSz" fact="0.300000"/>
                <dgm:constr type="bMarg" refType="primFontSz" fact="0.300000"/>
                <dgm:constr type="lMarg" refType="primFontSz" fact="0.300000"/>
                <dgm:constr type="rMarg" refType="primFontSz" fact="0.300000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r:blip="">
                    <dgm:adjLst/>
                  </dgm:shape>
                  <dgm:presOf/>
                  <dgm:constrLst>
                    <dgm:constr type="bendDist" for="des" ptType="parTrans" refType="sp" fact="0.500000"/>
                  </dgm:constrLst>
                  <dgm:ruleLst/>
                  <dgm:layoutNode name="composite2">
                    <dgm:alg type="composite"/>
                    <dgm:shape r:blip="">
                      <dgm:adjLst/>
                    </dgm:shape>
                    <dgm:presOf/>
                    <dgm:constrLst>
                      <dgm:constr type="w" for="ch" forName="background2" refType="w" fact="0.900000"/>
                      <dgm:constr type="h" for="ch" forName="background2" refType="w" refFor="ch" refForName="background2" fact="0.635000"/>
                      <dgm:constr type="t" for="ch" forName="background2"/>
                      <dgm:constr type="l" for="ch" forName="background2"/>
                      <dgm:constr type="w" for="ch" forName="text2" refType="w" fact="0.900000"/>
                      <dgm:constr type="h" for="ch" forName="text2" refType="w" refFor="ch" refForName="text2" fact="0.635000"/>
                      <dgm:constr type="t" for="ch" forName="text2" refType="w" fact="0.095000"/>
                      <dgm:constr type="l" for="ch" forName="text2" refType="w" fact="0.100000"/>
                    </dgm:constrLst>
                    <dgm:ruleLst/>
                    <dgm:layoutNode name="background2" moveWith="text2">
                      <dgm:alg type="sp"/>
                      <dgm:shape type="roundRect" r:blip="">
                        <dgm:adjLst>
                          <dgm:adj idx="1" val="0.100000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type="roundRect" r:blip="">
                        <dgm:adjLst>
                          <dgm:adj idx="1" val="0.100000"/>
                        </dgm:adjLst>
                      </dgm:shape>
                      <dgm:presOf axis="self"/>
                      <dgm:constrLst>
                        <dgm:constr type="tMarg" refType="primFontSz" fact="0.300000"/>
                        <dgm:constr type="bMarg" refType="primFontSz" fact="0.300000"/>
                        <dgm:constr type="lMarg" refType="primFontSz" fact="0.300000"/>
                        <dgm:constr type="rMarg" refType="primFontSz" fact="0.300000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00000"/>
                          </dgm:constrLst>
                          <dgm:ruleLst/>
                          <dgm:layoutNode name="composite3">
                            <dgm:alg type="composite"/>
                            <dgm:shape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00000"/>
                              <dgm:constr type="h" for="ch" forName="background3" refType="w" refFor="ch" refForName="background3" fact="0.635000"/>
                              <dgm:constr type="t" for="ch" forName="background3"/>
                              <dgm:constr type="l" for="ch" forName="background3"/>
                              <dgm:constr type="w" for="ch" forName="text3" refType="w" fact="0.900000"/>
                              <dgm:constr type="h" for="ch" forName="text3" refType="w" refFor="ch" refForName="text3" fact="0.635000"/>
                              <dgm:constr type="t" for="ch" forName="text3" refType="w" fact="0.095000"/>
                              <dgm:constr type="l" for="ch" forName="text3" refType="w" fact="0.100000"/>
                            </dgm:constrLst>
                            <dgm:ruleLst/>
                            <dgm:layoutNode name="background3" moveWith="text3">
                              <dgm:alg type="sp"/>
                              <dgm:shape type="roundRect" r:blip="">
                                <dgm:adjLst>
                                  <dgm:adj idx="1" val="0.100000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type="roundRect" r:blip="">
                                <dgm:adjLst>
                                  <dgm:adj idx="1" val="0.100000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00000"/>
                                <dgm:constr type="bMarg" refType="primFontSz" fact="0.300000"/>
                                <dgm:constr type="lMarg" refType="primFontSz" fact="0.300000"/>
                                <dgm:constr type="rMarg" refType="primFontSz" fact="0.300000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00000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00000"/>
                                      <dgm:constr type="h" for="ch" forName="background4" refType="w" refFor="ch" refForName="background4" fact="0.635000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00000"/>
                                      <dgm:constr type="h" for="ch" forName="text4" refType="w" refFor="ch" refForName="text4" fact="0.635000"/>
                                      <dgm:constr type="t" for="ch" forName="text4" refType="w" fact="0.095000"/>
                                      <dgm:constr type="l" for="ch" forName="text4" refType="w" fact="0.100000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type="roundRect" r:blip="">
                                        <dgm:adjLst>
                                          <dgm:adj idx="1" val="0.100000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type="roundRect" r:blip="">
                                        <dgm:adjLst>
                                          <dgm:adj idx="1" val="0.100000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00000"/>
                                        <dgm:constr type="bMarg" refType="primFontSz" fact="0.300000"/>
                                        <dgm:constr type="lMarg" refType="primFontSz" fact="0.300000"/>
                                        <dgm:constr type="rMarg" refType="primFontSz" fact="0.300000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341702A-81CE-4A0F-A4DF-41331D74239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50D08B0-032D-4A7F-B06C-A491B9D154D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341702A-81CE-4A0F-A4DF-41331D74239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50D08B0-032D-4A7F-B06C-A491B9D154D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341702A-81CE-4A0F-A4DF-41331D74239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50D08B0-032D-4A7F-B06C-A491B9D154D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341702A-81CE-4A0F-A4DF-41331D74239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50D08B0-032D-4A7F-B06C-A491B9D154D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341702A-81CE-4A0F-A4DF-41331D74239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50D08B0-032D-4A7F-B06C-A491B9D154D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341702A-81CE-4A0F-A4DF-41331D742391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50D08B0-032D-4A7F-B06C-A491B9D154D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341702A-81CE-4A0F-A4DF-41331D742391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50D08B0-032D-4A7F-B06C-A491B9D154D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341702A-81CE-4A0F-A4DF-41331D742391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50D08B0-032D-4A7F-B06C-A491B9D154D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341702A-81CE-4A0F-A4DF-41331D742391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50D08B0-032D-4A7F-B06C-A491B9D154D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341702A-81CE-4A0F-A4DF-41331D742391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50D08B0-032D-4A7F-B06C-A491B9D154D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341702A-81CE-4A0F-A4DF-41331D742391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50D08B0-032D-4A7F-B06C-A491B9D154D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3341702A-81CE-4A0F-A4DF-41331D74239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C50D08B0-032D-4A7F-B06C-A491B9D154D4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 /><Relationship Id="rId3" Type="http://schemas.microsoft.com/office/2007/relationships/diagramDrawing" Target="../diagrams/drawing1.xml" /><Relationship Id="rId4" Type="http://schemas.openxmlformats.org/officeDocument/2006/relationships/diagramColors" Target="../diagrams/colors1.xml" /><Relationship Id="rId5" Type="http://schemas.openxmlformats.org/officeDocument/2006/relationships/diagramLayout" Target="../diagrams/layout1.xml" /><Relationship Id="rId6" Type="http://schemas.openxmlformats.org/officeDocument/2006/relationships/diagramQuickStyle" Target="../diagrams/quickStyle1.xml" 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 /><Relationship Id="rId3" Type="http://schemas.microsoft.com/office/2007/relationships/diagramDrawing" Target="../diagrams/drawing2.xml" /><Relationship Id="rId4" Type="http://schemas.openxmlformats.org/officeDocument/2006/relationships/diagramColors" Target="../diagrams/colors2.xml" /><Relationship Id="rId5" Type="http://schemas.openxmlformats.org/officeDocument/2006/relationships/diagramLayout" Target="../diagrams/layout2.xml" /><Relationship Id="rId6" Type="http://schemas.openxmlformats.org/officeDocument/2006/relationships/diagramQuickStyle" Target="../diagrams/quickStyle2.xml" 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 /><Relationship Id="rId3" Type="http://schemas.microsoft.com/office/2007/relationships/diagramDrawing" Target="../diagrams/drawing3.xml" /><Relationship Id="rId4" Type="http://schemas.openxmlformats.org/officeDocument/2006/relationships/diagramColors" Target="../diagrams/colors3.xml" /><Relationship Id="rId5" Type="http://schemas.openxmlformats.org/officeDocument/2006/relationships/diagramLayout" Target="../diagrams/layout3.xml" /><Relationship Id="rId6" Type="http://schemas.openxmlformats.org/officeDocument/2006/relationships/diagramQuickStyle" Target="../diagrams/quickStyle3.xml" 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 /><Relationship Id="rId3" Type="http://schemas.microsoft.com/office/2007/relationships/diagramDrawing" Target="../diagrams/drawing4.xml" /><Relationship Id="rId4" Type="http://schemas.openxmlformats.org/officeDocument/2006/relationships/diagramColors" Target="../diagrams/colors4.xml" /><Relationship Id="rId5" Type="http://schemas.openxmlformats.org/officeDocument/2006/relationships/diagramLayout" Target="../diagrams/layout4.xml" /><Relationship Id="rId6" Type="http://schemas.openxmlformats.org/officeDocument/2006/relationships/diagramQuickStyle" Target="../diagrams/quickStyle4.xml" 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 /><Relationship Id="rId3" Type="http://schemas.microsoft.com/office/2007/relationships/diagramDrawing" Target="../diagrams/drawing5.xml" /><Relationship Id="rId4" Type="http://schemas.openxmlformats.org/officeDocument/2006/relationships/diagramColors" Target="../diagrams/colors5.xml" /><Relationship Id="rId5" Type="http://schemas.openxmlformats.org/officeDocument/2006/relationships/diagramLayout" Target="../diagrams/layout5.xml" /><Relationship Id="rId6" Type="http://schemas.openxmlformats.org/officeDocument/2006/relationships/diagramQuickStyle" Target="../diagrams/quickStyle5.xml" 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 /><Relationship Id="rId3" Type="http://schemas.microsoft.com/office/2007/relationships/diagramDrawing" Target="../diagrams/drawing6.xml" /><Relationship Id="rId4" Type="http://schemas.openxmlformats.org/officeDocument/2006/relationships/diagramColors" Target="../diagrams/colors6.xml" /><Relationship Id="rId5" Type="http://schemas.openxmlformats.org/officeDocument/2006/relationships/diagramLayout" Target="../diagrams/layout6.xml" /><Relationship Id="rId6" Type="http://schemas.openxmlformats.org/officeDocument/2006/relationships/diagramQuickStyle" Target="../diagrams/quickStyle6.xml" 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2">
            <a:lumMod val="10000"/>
            <a:lumOff val="9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§ 7. </a:t>
            </a:r>
            <a:r>
              <a:rPr lang="ru-RU">
                <a:solidFill>
                  <a:schemeClr val="accent1">
                    <a:lumMod val="75000"/>
                  </a:schemeClr>
                </a:solidFill>
              </a:rPr>
              <a:t>Развитие сельского хозяйства Беларуси в ХІХ — начале ХХ в.</a:t>
            </a:r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Проект «Копилка историка»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2" name="Group 11"/>
          <p:cNvGrpSpPr>
            <a:grpSpLocks noChangeAspect="1" noGrp="1" noMove="1" noResize="1" noRot="1" noUngrp="1"/>
          </p:cNvGrpSpPr>
          <p:nvPr/>
        </p:nvGrpSpPr>
        <p:grpSpPr bwMode="auto"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/>
            <p:cNvSpPr/>
            <p:nvPr/>
          </p:nvSpPr>
          <p:spPr bwMode="auto"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" name="Rectangle 1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43631" y="873940"/>
            <a:ext cx="5052369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6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П.  Д.  Киселёв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045029" y="2524721"/>
            <a:ext cx="4991629" cy="367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/>
              <a:buChar char="•"/>
              <a:defRPr/>
            </a:pPr>
            <a:r>
              <a:rPr lang="en-US" sz="2400" b="1">
                <a:solidFill>
                  <a:schemeClr val="bg1"/>
                </a:solidFill>
              </a:rPr>
              <a:t>русский государственный деятель. Первый министр государственных имуществ Российской империи (1837—1856), реформировавший быт государственных крестьян (1837—1841).</a:t>
            </a:r>
            <a:endParaRPr sz="2200" b="1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716299" y="608400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Объект 4" descr="Изображение выглядит как картина, одежда, Человеческое лицо, портрет&#10;&#10;Содержимое, созданное искусственным интеллектом, может быть неверным.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7168303" y="901032"/>
            <a:ext cx="3747631" cy="5116220"/>
          </a:xfrm>
          <a:prstGeom prst="rect">
            <a:avLst/>
          </a:prstGeom>
        </p:spPr>
      </p:pic>
      <p:cxnSp>
        <p:nvCxnSpPr>
          <p:cNvPr id="21" name="Straight Connector 20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1" name="Group 10"/>
          <p:cNvGrpSpPr>
            <a:grpSpLocks noChangeAspect="1" noGrp="1" noMove="1" noResize="1" noRot="1" noUngrp="1"/>
          </p:cNvGrpSpPr>
          <p:nvPr/>
        </p:nvGrpSpPr>
        <p:grpSpPr bwMode="auto"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/>
            <p:cNvSpPr/>
            <p:nvPr/>
          </p:nvSpPr>
          <p:spPr bwMode="auto"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6" name="Rectangle 1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43631" y="809897"/>
            <a:ext cx="10173010" cy="155448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4800"/>
              <a:t>Реформы П. Д. Киселёва</a:t>
            </a:r>
            <a:endParaRPr/>
          </a:p>
        </p:txBody>
      </p:sp>
      <p:cxnSp>
        <p:nvCxnSpPr>
          <p:cNvPr id="18" name="Straight Connector 17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>
          <a:off x="904602" y="3017519"/>
          <a:ext cx="10378440" cy="3209902"/>
          <a:chOff x="0" y="0"/>
          <a:ch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2">
            <a:lumMod val="75000"/>
            <a:lumOff val="2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3706368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02246460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42027192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03446" y="184951"/>
            <a:ext cx="11638307" cy="1969732"/>
          </a:xfrm>
          <a:prstGeom prst="rect">
            <a:avLst/>
          </a:prstGeom>
        </p:spPr>
      </p:pic>
      <p:pic>
        <p:nvPicPr>
          <p:cNvPr id="127201696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174555" y="2293398"/>
            <a:ext cx="7245528" cy="4244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2">
            <a:lumMod val="75000"/>
            <a:lumOff val="2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1028700" y="1967265"/>
            <a:ext cx="2430838" cy="23236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Реформы П. Д. Киселёва</a:t>
            </a:r>
            <a:endParaRPr/>
          </a:p>
        </p:txBody>
      </p:sp>
      <p:pic>
        <p:nvPicPr>
          <p:cNvPr id="5" name="Объект 4" descr="Изображение выглядит как текст, снимок экрана, Шрифт, число&#10;&#10;Содержимое, созданное искусственным интеллектом, может быть неверным.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 flipH="0" flipV="0">
            <a:off x="620533" y="268179"/>
            <a:ext cx="10042863" cy="6402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1" name="Group 10"/>
          <p:cNvGrpSpPr>
            <a:grpSpLocks noChangeAspect="1" noGrp="1" noMove="1" noResize="1" noRot="1" noUngrp="1"/>
          </p:cNvGrpSpPr>
          <p:nvPr/>
        </p:nvGrpSpPr>
        <p:grpSpPr bwMode="auto"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/>
            <p:cNvSpPr/>
            <p:nvPr/>
          </p:nvSpPr>
          <p:spPr bwMode="auto"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6" name="Rectangle 1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43631" y="809897"/>
            <a:ext cx="10173010" cy="155448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4800"/>
              <a:t>Последствия реформы в государственной деревне</a:t>
            </a:r>
            <a:endParaRPr/>
          </a:p>
        </p:txBody>
      </p:sp>
      <p:cxnSp>
        <p:nvCxnSpPr>
          <p:cNvPr id="18" name="Straight Connector 17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>
          <a:off x="904602" y="3017519"/>
          <a:ext cx="10378440" cy="3209902"/>
          <a:chOff x="0" y="0"/>
          <a:ch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6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7" name="Group 10"/>
          <p:cNvGrpSpPr>
            <a:grpSpLocks noChangeAspect="1" noGrp="1" noMove="1" noResize="1" noRot="1" noUngrp="1"/>
          </p:cNvGrpSpPr>
          <p:nvPr/>
        </p:nvGrpSpPr>
        <p:grpSpPr bwMode="auto"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/>
            <p:cNvSpPr/>
            <p:nvPr/>
          </p:nvSpPr>
          <p:spPr bwMode="auto"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8" name="Rectangle 1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43631" y="809897"/>
            <a:ext cx="10173010" cy="155448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4800"/>
              <a:t>Последствия инвентарной реформы</a:t>
            </a:r>
            <a:endParaRPr/>
          </a:p>
        </p:txBody>
      </p:sp>
      <p:cxnSp>
        <p:nvCxnSpPr>
          <p:cNvPr id="10" name="Straight Connector 17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 flipH="0" flipV="0">
          <a:off x="1043630" y="2885970"/>
          <a:ext cx="10746323" cy="3323683"/>
          <a:chOff x="0" y="0"/>
          <a:chExt cx="10746323" cy="3323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7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Отмена крепостного права</a:t>
            </a:r>
            <a:br>
              <a:rPr lang="en-US" sz="7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524000" y="5514052"/>
            <a:ext cx="9144000" cy="6519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" name="Group 9"/>
          <p:cNvGrpSpPr>
            <a:grpSpLocks noChangeAspect="1" noGrp="1" noMove="1" noResize="1" noRot="1" noUngrp="1"/>
          </p:cNvGrpSpPr>
          <p:nvPr/>
        </p:nvGrpSpPr>
        <p:grpSpPr bwMode="auto"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" name="Rectangle 10"/>
            <p:cNvSpPr/>
            <p:nvPr/>
          </p:nvSpPr>
          <p:spPr bwMode="auto"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5" name="Rectangle 1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43631" y="809897"/>
            <a:ext cx="9942716" cy="155448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4800"/>
              <a:t>Предпосылки отмены крепостного права</a:t>
            </a:r>
            <a:endParaRPr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63325" y="2700291"/>
            <a:ext cx="11023106" cy="3856237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 lang="ru-RU" sz="2200">
                <a:solidFill>
                  <a:schemeClr val="bg1"/>
                </a:solidFill>
              </a:rPr>
              <a:t>Проникновение капитализма экономику, необходимость развивать сельское хозяйство «в  ногу со временем» к  середине ХІХ  в. сделали очевидным реформирование в  Российской империи  крепостнической системы в  помещичьей деревне</a:t>
            </a:r>
            <a:endParaRPr sz="720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200">
                <a:solidFill>
                  <a:schemeClr val="bg1"/>
                </a:solidFill>
              </a:rPr>
              <a:t>В  сентябре 1857  г. в  Петербург были переданы предложения от белорусских помещиков, в  которых выражалось пожелание освободить крестьян, но без земли</a:t>
            </a:r>
            <a:endParaRPr sz="720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200">
                <a:solidFill>
                  <a:schemeClr val="bg1"/>
                </a:solidFill>
              </a:rPr>
              <a:t>В ноябре 1857 г. Александром II был подписан Высочайший рескрипт (личное письмо императора с поручением) на имя виленского генерал-губернатора В.  И.  Назимова</a:t>
            </a:r>
            <a:endParaRPr sz="720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200">
                <a:solidFill>
                  <a:schemeClr val="bg1"/>
                </a:solidFill>
              </a:rPr>
              <a:t> Он официально провозглашал начало подготовки крестьянской реформы, однако обязательным условием ее проведения объявлялось предоставление крестьянам не только усадебной, но и полевой земли за выкуп</a:t>
            </a:r>
            <a:endParaRPr sz="720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794680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56052040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5734913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2475" y="693152"/>
            <a:ext cx="11883385" cy="5483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3221568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4690971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12165018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4732" y="665825"/>
            <a:ext cx="11765529" cy="4919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5400"/>
              <a:t>План урока</a:t>
            </a:r>
            <a:endParaRPr/>
          </a:p>
        </p:txBody>
      </p:sp>
      <p:grpSp>
        <p:nvGrpSpPr>
          <p:cNvPr id="10" name="Group 9"/>
          <p:cNvGrpSpPr>
            <a:grpSpLocks noChangeAspect="1" noGrp="1" noMove="1" noResize="1" noRot="1" noUngrp="1"/>
          </p:cNvGrpSpPr>
          <p:nvPr/>
        </p:nvGrpSpPr>
        <p:grpSpPr bwMode="auto"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/>
            <p:cNvSpPr/>
            <p:nvPr/>
          </p:nvSpPr>
          <p:spPr bwMode="auto"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 bwMode="auto"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Rectangl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287621" y="2256407"/>
            <a:ext cx="10649706" cy="3778632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3600"/>
              <a:t>Сельское хозяйство в  первой половине ХІХ  в. </a:t>
            </a:r>
            <a:endParaRPr lang="ru-RU" sz="3600"/>
          </a:p>
          <a:p>
            <a:pPr>
              <a:defRPr/>
            </a:pPr>
            <a:r>
              <a:rPr lang="ru-RU" sz="3600"/>
              <a:t>Реформа П.Д.Киселёва</a:t>
            </a:r>
            <a:endParaRPr sz="7200"/>
          </a:p>
          <a:p>
            <a:pPr>
              <a:defRPr/>
            </a:pPr>
            <a:r>
              <a:rPr lang="ru-RU" sz="3600"/>
              <a:t>Отмена крепостного права</a:t>
            </a:r>
            <a:endParaRPr lang="ru-RU" sz="3600"/>
          </a:p>
          <a:p>
            <a:pPr>
              <a:defRPr/>
            </a:pPr>
            <a:r>
              <a:rPr lang="ru-RU" sz="3600"/>
              <a:t>Аграрные преобразования в начале </a:t>
            </a:r>
            <a:r>
              <a:rPr lang="en-US" sz="3600"/>
              <a:t>XX</a:t>
            </a:r>
            <a:r>
              <a:rPr lang="ru-RU" sz="3600"/>
              <a:t> века П.Столыпина</a:t>
            </a:r>
            <a:endParaRPr sz="7200"/>
          </a:p>
          <a:p>
            <a:pPr>
              <a:defRPr/>
            </a:pPr>
            <a:r>
              <a:rPr lang="ru-RU" sz="3600"/>
              <a:t>Развитие капитализма в сельском хозяйстве</a:t>
            </a:r>
            <a:endParaRPr sz="7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710775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8" cy="68573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2145057" name="Заголовок 1"/>
          <p:cNvSpPr>
            <a:spLocks noGrp="1"/>
          </p:cNvSpPr>
          <p:nvPr>
            <p:ph type="title"/>
          </p:nvPr>
        </p:nvSpPr>
        <p:spPr bwMode="auto">
          <a:xfrm>
            <a:off x="808637" y="386929"/>
            <a:ext cx="9236700" cy="1188949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ru-RU" sz="4600" b="1" i="0" u="none" strike="noStrike" cap="none" spc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ru-RU" sz="4600" b="1" i="0" u="none" strike="noStrike" cap="none" spc="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Причины отмены крепостного права</a:t>
            </a:r>
            <a:endParaRPr sz="4600">
              <a:latin typeface="Times New Roman"/>
              <a:cs typeface="Times New Roman"/>
            </a:endParaRPr>
          </a:p>
          <a:p>
            <a:pPr>
              <a:defRPr/>
            </a:pPr>
            <a:endParaRPr/>
          </a:p>
        </p:txBody>
      </p:sp>
      <p:grpSp>
        <p:nvGrpSpPr>
          <p:cNvPr id="243900151" name="Group 9"/>
          <p:cNvGrpSpPr>
            <a:grpSpLocks noChangeAspect="1" noGrp="1" noMove="1" noResize="1" noRot="1" noUngrp="1"/>
          </p:cNvGrpSpPr>
          <p:nvPr/>
        </p:nvGrpSpPr>
        <p:grpSpPr bwMode="auto">
          <a:xfrm>
            <a:off x="-1" y="1998367"/>
            <a:ext cx="11695082" cy="782175"/>
            <a:chOff x="-1" y="1998367"/>
            <a:chExt cx="11695082" cy="782175"/>
          </a:xfrm>
        </p:grpSpPr>
        <p:sp>
          <p:nvSpPr>
            <p:cNvPr id="59733589" name="Rectangle 10"/>
            <p:cNvSpPr/>
            <p:nvPr/>
          </p:nvSpPr>
          <p:spPr bwMode="auto">
            <a:xfrm rot="5399978">
              <a:off x="11228040" y="2313027"/>
              <a:ext cx="781699" cy="152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514364" name="Rectangle 11"/>
            <p:cNvSpPr/>
            <p:nvPr/>
          </p:nvSpPr>
          <p:spPr bwMode="auto">
            <a:xfrm flipH="1" flipV="1">
              <a:off x="-1" y="1998844"/>
              <a:ext cx="11454594" cy="78169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68387466" name="Rectangl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2203078"/>
            <a:ext cx="11383362" cy="41478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4186625" name="Объект 2"/>
          <p:cNvSpPr>
            <a:spLocks noGrp="1"/>
          </p:cNvSpPr>
          <p:nvPr>
            <p:ph idx="1"/>
          </p:nvPr>
        </p:nvSpPr>
        <p:spPr bwMode="auto">
          <a:xfrm>
            <a:off x="793659" y="2599508"/>
            <a:ext cx="10143667" cy="343553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70000" lnSpcReduction="6000"/>
          </a:bodyPr>
          <a:lstStyle/>
          <a:p>
            <a:pPr marL="228807" indent="-228807">
              <a:buFont typeface="Arial"/>
              <a:buAutoNum type="arabicPeriod"/>
              <a:defRPr/>
            </a:pPr>
            <a:r>
              <a:rPr sz="4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Кризис крепостнической системы.</a:t>
            </a:r>
            <a:endParaRPr sz="4800">
              <a:latin typeface="Times New Roman"/>
              <a:cs typeface="Times New Roman"/>
            </a:endParaRPr>
          </a:p>
          <a:p>
            <a:pPr marL="228807" indent="-228807">
              <a:buFont typeface="Arial"/>
              <a:buAutoNum type="arabicPeriod"/>
              <a:defRPr/>
            </a:pPr>
            <a:r>
              <a:rPr sz="4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Рост крестьянских волнений.</a:t>
            </a:r>
            <a:endParaRPr sz="4800">
              <a:latin typeface="Times New Roman"/>
              <a:cs typeface="Times New Roman"/>
            </a:endParaRPr>
          </a:p>
          <a:p>
            <a:pPr marL="228807" indent="-228807">
              <a:buFont typeface="Arial"/>
              <a:buAutoNum type="arabicPeriod"/>
              <a:defRPr/>
            </a:pPr>
            <a:r>
              <a:rPr sz="4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Экономическая отсталость.</a:t>
            </a:r>
            <a:endParaRPr sz="4800">
              <a:latin typeface="Times New Roman"/>
              <a:cs typeface="Times New Roman"/>
            </a:endParaRPr>
          </a:p>
          <a:p>
            <a:pPr marL="228807" indent="-228807">
              <a:buFont typeface="Arial"/>
              <a:buAutoNum type="arabicPeriod"/>
              <a:defRPr/>
            </a:pPr>
            <a:r>
              <a:rPr sz="4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Необходимость модернизации сельского хозяйства.</a:t>
            </a:r>
            <a:endParaRPr sz="48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 marL="228807" indent="-228807">
              <a:buFont typeface="Arial"/>
              <a:buAutoNum type="arabicPeriod"/>
              <a:defRPr/>
            </a:pPr>
            <a:r>
              <a:rPr sz="4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Поражение России в Крымской войне вследствие отсталости</a:t>
            </a:r>
            <a:endParaRPr sz="1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own Arrow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16199999">
            <a:off x="800100" y="1491342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805485" y="1784781"/>
            <a:ext cx="3181164" cy="27297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1861 г. – Отмена крепостного права</a:t>
            </a:r>
            <a:endParaRPr/>
          </a:p>
        </p:txBody>
      </p:sp>
      <p:pic>
        <p:nvPicPr>
          <p:cNvPr id="4" name="Объект 3" descr="Изображение выглядит как одежда, строительство, снег, картина&#10;&#10;Содержимое, созданное искусственным интеллектом, может быть неверным.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777316" y="927452"/>
            <a:ext cx="6780700" cy="5000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9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4600"/>
              <a:t>Условия отмены крепостного права</a:t>
            </a:r>
            <a:endParaRPr/>
          </a:p>
        </p:txBody>
      </p:sp>
      <p:grpSp>
        <p:nvGrpSpPr>
          <p:cNvPr id="20" name="Group 9"/>
          <p:cNvGrpSpPr>
            <a:grpSpLocks noChangeAspect="1" noGrp="1" noMove="1" noResize="1" noRot="1" noUngrp="1"/>
          </p:cNvGrpSpPr>
          <p:nvPr/>
        </p:nvGrpSpPr>
        <p:grpSpPr bwMode="auto"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1" name="Rectangle 10"/>
            <p:cNvSpPr/>
            <p:nvPr/>
          </p:nvSpPr>
          <p:spPr bwMode="auto"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11"/>
            <p:cNvSpPr/>
            <p:nvPr/>
          </p:nvSpPr>
          <p:spPr bwMode="auto"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Rectangl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93659" y="2599509"/>
            <a:ext cx="10143668" cy="3435531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2000"/>
              <a:t>Земля оставалась собственностью помещиков. Крестьяне получали право выкупа земельных наделов и,  как следствие,  — возможность перейти из категории землепользователей в  категорию землевладельцев</a:t>
            </a:r>
            <a:endParaRPr/>
          </a:p>
          <a:p>
            <a:pPr>
              <a:defRPr/>
            </a:pPr>
            <a:r>
              <a:rPr lang="ru-RU" sz="2000"/>
              <a:t>Вводились выкупные платежи. Выкупные платежи — ежегодные на протяжении 1861–1906 гг. погашения крестьянами 1/49 части денежной суммы, выплаченной правительством за выкуп крестьянских наделов</a:t>
            </a:r>
            <a:endParaRPr/>
          </a:p>
          <a:p>
            <a:pPr>
              <a:defRPr/>
            </a:pPr>
            <a:r>
              <a:rPr lang="ru-RU" sz="2000"/>
              <a:t>До начала выкупа земли крестьяне считались временнообязанными</a:t>
            </a:r>
            <a:endParaRPr/>
          </a:p>
          <a:p>
            <a:pPr>
              <a:defRPr/>
            </a:pPr>
            <a:r>
              <a:rPr lang="ru-RU" sz="2000"/>
              <a:t>Временнообязанные крестьяне — бывшие помещичьи крестьяне, освобожденные от крепостной зависимости по условиям реформы 1861 г., но обязанные отрабатывать прежние повинности до начала выкупа земли.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4" name="Объект 3" descr="Изображение выглядит как одежда, картина, строительство, человек&#10;&#10;Содержимое, созданное искусственным интеллектом, может быть неверным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16458" r="0" b="173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1" name="Group 10"/>
          <p:cNvGrpSpPr>
            <a:grpSpLocks noChangeAspect="1" noGrp="1" noMove="1" noResize="1" noRot="1" noUngrp="1"/>
          </p:cNvGrpSpPr>
          <p:nvPr/>
        </p:nvGrpSpPr>
        <p:grpSpPr bwMode="auto"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/>
            <p:cNvSpPr/>
            <p:nvPr/>
          </p:nvSpPr>
          <p:spPr bwMode="auto"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6" name="Rectangle 1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43631" y="809897"/>
            <a:ext cx="10173010" cy="155448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4800"/>
              <a:t>Изменения прав крестьян</a:t>
            </a:r>
            <a:endParaRPr/>
          </a:p>
        </p:txBody>
      </p:sp>
      <p:cxnSp>
        <p:nvCxnSpPr>
          <p:cNvPr id="18" name="Straight Connector 17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>
          <a:off x="904602" y="3017519"/>
          <a:ext cx="10378440" cy="3209902"/>
          <a:chOff x="0" y="0"/>
          <a:ch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1">
            <a:lumMod val="7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4721113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12739651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graphicFrame>
        <p:nvGraphicFramePr>
          <p:cNvPr id="601650026" name=""/>
          <p:cNvGraphicFramePr>
            <a:graphicFrameLocks xmlns:a="http://schemas.openxmlformats.org/drawingml/2006/main"/>
          </p:cNvGraphicFramePr>
          <p:nvPr/>
        </p:nvGraphicFramePr>
        <p:xfrm>
          <a:off x="574295" y="573349"/>
          <a:ext cx="8408275" cy="1346088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{86CD2BAB-6E4F-2AE7-CEB9-FB1E33F592BC}</a:tableStyleId>
              </a:tblPr>
              <a:tblGrid>
                <a:gridCol w="2880000"/>
                <a:gridCol w="7945455"/>
              </a:tblGrid>
              <a:tr h="738238">
                <a:tc>
                  <a:txBody>
                    <a:bodyPr/>
                    <a:p>
                      <a:pPr>
                        <a:defRPr/>
                      </a:pPr>
                      <a:r>
                        <a:rPr sz="2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Положение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Содержание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712233">
                <a:tc>
                  <a:txBody>
                    <a:bodyPr/>
                    <a:p>
                      <a:pPr>
                        <a:defRPr/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Личная свобода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Крестьяне получали право заключать договоры, заниматься промыслами, получать образование, вступать в брак по своей воле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201101">
                <a:tc>
                  <a:txBody>
                    <a:bodyPr/>
                    <a:p>
                      <a:pPr>
                        <a:defRPr/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Земельный надел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Передавался за выкуп, размер надела определялся местными положениями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725538">
                <a:tc>
                  <a:txBody>
                    <a:bodyPr/>
                    <a:p>
                      <a:pPr>
                        <a:defRPr/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Выкупные платежи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Ежегодные выплаты в течение 49 лет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201101">
                <a:tc>
                  <a:txBody>
                    <a:bodyPr/>
                    <a:p>
                      <a:pPr>
                        <a:defRPr/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Временнообязанное состояние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Сохранение повинностей до начала выкупа в течении 9 лет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3615210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43757999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13802656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28834" y="249684"/>
            <a:ext cx="10589417" cy="6417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936452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04619419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86948196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84951" y="286674"/>
            <a:ext cx="11931333" cy="6399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441319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89682942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05843670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99368" y="305169"/>
            <a:ext cx="10987516" cy="4780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1">
            <a:lumMod val="7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789486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48545995" name="Объект 2"/>
          <p:cNvSpPr>
            <a:spLocks noGrp="1"/>
          </p:cNvSpPr>
          <p:nvPr>
            <p:ph sz="half" idx="1"/>
          </p:nvPr>
        </p:nvSpPr>
        <p:spPr bwMode="auto">
          <a:xfrm>
            <a:off x="838199" y="1825624"/>
            <a:ext cx="5181599" cy="4351338"/>
          </a:xfrm>
        </p:spPr>
        <p:txBody>
          <a:bodyPr/>
          <a:lstStyle/>
          <a:p>
            <a:pPr>
              <a:defRPr/>
            </a:pPr>
            <a:endParaRPr/>
          </a:p>
          <a:p>
            <a:pPr>
              <a:defRPr/>
            </a:pPr>
            <a:r>
              <a:rPr sz="2800" b="1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Выкупные платежи</a:t>
            </a:r>
            <a:r>
              <a:rPr sz="2800" b="0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— ежегодные на протяжении 1861–1906 гг. погашения крестьянами 1/49 части денежной суммы, выплаченной правительством за выкуп крестьянских наделов в  ходе реформы 1861 г.</a:t>
            </a: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/>
          </a:p>
        </p:txBody>
      </p:sp>
      <p:sp>
        <p:nvSpPr>
          <p:cNvPr id="1436551636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4"/>
            <a:ext cx="5181599" cy="4351338"/>
          </a:xfrm>
        </p:spPr>
        <p:txBody>
          <a:bodyPr/>
          <a:lstStyle/>
          <a:p>
            <a:pPr>
              <a:defRPr/>
            </a:pPr>
            <a:endParaRPr/>
          </a:p>
          <a:p>
            <a:pPr>
              <a:defRPr/>
            </a:pPr>
            <a:r>
              <a:rPr sz="2800" b="1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Временнообязанные крестьяне</a:t>
            </a:r>
            <a:r>
              <a:rPr sz="2800" b="0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— бывшие помещичьи крестьяне, освобожденные от крепостной зависимости по условиям реформы 1861 г., но обязанные отрабатывать прежние повинности до начала выкупа земли.</a:t>
            </a:r>
            <a:endParaRPr sz="120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7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Сельское хозяйство в  первой половине ХІХ  в.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524000" y="5514052"/>
            <a:ext cx="9144000" cy="6519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Down Arrow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16199999">
            <a:off x="800100" y="1491342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2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Особенности отмены крепостного права в Беларуси</a:t>
            </a:r>
            <a:endParaRPr/>
          </a:p>
        </p:txBody>
      </p:sp>
      <p:pic>
        <p:nvPicPr>
          <p:cNvPr id="5" name="Объект 4" descr="Изображение выглядит как текст, снимок экрана, Шрифт&#10;&#10;Содержимое, созданное искусственным интеллектом, может быть неверным.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 flipH="0" flipV="0">
            <a:off x="3842551" y="573349"/>
            <a:ext cx="8220179" cy="495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9" name="Group 10"/>
          <p:cNvGrpSpPr>
            <a:grpSpLocks noChangeAspect="1" noGrp="1" noMove="1" noResize="1" noRot="1" noUngrp="1"/>
          </p:cNvGrpSpPr>
          <p:nvPr/>
        </p:nvGrpSpPr>
        <p:grpSpPr bwMode="auto"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0" name="Rectangle 11"/>
            <p:cNvSpPr/>
            <p:nvPr/>
          </p:nvSpPr>
          <p:spPr bwMode="auto"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Rectangle 12"/>
            <p:cNvSpPr/>
            <p:nvPr/>
          </p:nvSpPr>
          <p:spPr bwMode="auto"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6" name="Rectangle 1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43631" y="809897"/>
            <a:ext cx="10173010" cy="155448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4800"/>
              <a:t>Прусский путь</a:t>
            </a:r>
            <a:endParaRPr/>
          </a:p>
        </p:txBody>
      </p:sp>
      <p:cxnSp>
        <p:nvCxnSpPr>
          <p:cNvPr id="18" name="Straight Connector 17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>
          <a:off x="904602" y="3017519"/>
          <a:ext cx="10378440" cy="3209902"/>
          <a:chOff x="0" y="0"/>
          <a:ch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Объект 5" descr="Изображение выглядит как картина, дерево, на открытом воздухе, битва&#10;&#10;Содержимое, созданное искусственным интеллектом, может быть неверным."/>
          <p:cNvPicPr>
            <a:picLocks noChangeAspect="1" noGrp="1"/>
          </p:cNvPicPr>
          <p:nvPr>
            <p:ph idx="1"/>
          </p:nvPr>
        </p:nvPicPr>
        <p:blipFill>
          <a:blip r:embed="rId2"/>
          <a:srcRect l="8472" t="0" r="5305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Восстание 1863-1864 гг.</a:t>
            </a:r>
            <a:endParaRPr/>
          </a:p>
        </p:txBody>
      </p:sp>
      <p:cxnSp>
        <p:nvCxnSpPr>
          <p:cNvPr id="13" name="Straight Connector 12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0" y="6134851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08638" y="386930"/>
            <a:ext cx="9236700" cy="1188950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ru-RU" sz="5400"/>
              <a:t>Влияние восстания 1863-1864</a:t>
            </a:r>
            <a:endParaRPr/>
          </a:p>
        </p:txBody>
      </p:sp>
      <p:grpSp>
        <p:nvGrpSpPr>
          <p:cNvPr id="10" name="Group 9"/>
          <p:cNvGrpSpPr>
            <a:grpSpLocks noChangeAspect="1" noGrp="1" noMove="1" noResize="1" noRot="1" noUngrp="1"/>
          </p:cNvGrpSpPr>
          <p:nvPr/>
        </p:nvGrpSpPr>
        <p:grpSpPr bwMode="auto"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/>
            <p:cNvSpPr/>
            <p:nvPr/>
          </p:nvSpPr>
          <p:spPr bwMode="auto"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 bwMode="auto"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Rectangl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278373" y="2339635"/>
            <a:ext cx="10658954" cy="3695403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2600"/>
              <a:t>С  целью не допустить участия крестьян в  восстании им был дан ряд льгот и  дополнительных привилегий</a:t>
            </a:r>
            <a:endParaRPr sz="3600"/>
          </a:p>
          <a:p>
            <a:pPr>
              <a:defRPr/>
            </a:pPr>
            <a:r>
              <a:rPr lang="ru-RU" sz="2600"/>
              <a:t>С  1863  г. все крестьяне западных губерний переводились на выкуп, т. е. отменялось временнообязанное положение</a:t>
            </a:r>
            <a:endParaRPr sz="3600"/>
          </a:p>
          <a:p>
            <a:pPr>
              <a:defRPr/>
            </a:pPr>
            <a:r>
              <a:rPr lang="ru-RU" sz="2600"/>
              <a:t> Размер выкупных платежей для этих крестьян был снижен на 20%</a:t>
            </a:r>
            <a:endParaRPr sz="3600"/>
          </a:p>
          <a:p>
            <a:pPr>
              <a:defRPr/>
            </a:pPr>
            <a:r>
              <a:rPr lang="ru-RU" sz="2600"/>
              <a:t>Были организованы поверочные комиссии, которые проверяли правильность составления уставных грамот и соблюдение условий проведения крестьянской реформы</a:t>
            </a:r>
            <a:endParaRPr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7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7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Развитие</a:t>
            </a:r>
            <a:r>
              <a:rPr lang="en-US" sz="7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капитализма</a:t>
            </a:r>
            <a:r>
              <a:rPr lang="en-US" sz="7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 </a:t>
            </a:r>
            <a:r>
              <a:rPr lang="en-US" sz="7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сельском</a:t>
            </a:r>
            <a:r>
              <a:rPr lang="en-US" sz="7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хозяйстве</a:t>
            </a:r>
            <a:endParaRPr lang="en-US" sz="7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524000" y="5514052"/>
            <a:ext cx="9144000" cy="6519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4000"/>
              <a:t>П. А. Столыпин</a:t>
            </a:r>
            <a:endParaRPr/>
          </a:p>
        </p:txBody>
      </p:sp>
      <p:grpSp>
        <p:nvGrpSpPr>
          <p:cNvPr id="12" name="Group 11"/>
          <p:cNvGrpSpPr>
            <a:grpSpLocks noChangeAspect="1" noGrp="1" noMove="1" noResize="1" noRot="1" noUngrp="1"/>
          </p:cNvGrpSpPr>
          <p:nvPr/>
        </p:nvGrpSpPr>
        <p:grpSpPr bwMode="auto"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6" name="Rectangle 1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665084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590719" y="2330505"/>
            <a:ext cx="4559425" cy="397958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 indent="-228600">
              <a:buFont typeface="Arial"/>
              <a:buChar char="•"/>
              <a:defRPr/>
            </a:pPr>
            <a:r>
              <a:rPr lang="en-US" sz="2000"/>
              <a:t> </a:t>
            </a:r>
            <a:r>
              <a:rPr lang="en-US" sz="2600">
                <a:solidFill>
                  <a:schemeClr val="bg1"/>
                </a:solidFill>
              </a:rPr>
              <a:t>российский государственный деятель. В 1905—1906 годах Столыпин провёл целый ряд законопроектов, которые вошли в историю как столыпинская аграрная реформа, главным содержанием которой было введение частной крестьянской земельной собственности.</a:t>
            </a:r>
            <a:endParaRPr sz="220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5685810" y="513853"/>
            <a:ext cx="6009365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Объект 4" descr="Изображение выглядит как одежда, человек, Человеческое лицо, портрет&#10;&#10;Содержимое, созданное искусственным интеллектом, может быть неверным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-1" b="28507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3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: Shap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11314047">
            <a:off x="-271537" y="-884980"/>
            <a:ext cx="12642771" cy="6248341"/>
          </a:xfrm>
          <a:custGeom>
            <a:avLst/>
            <a:gdLst>
              <a:gd name="connsiteX0" fmla="*/ 12642772 w 12642772"/>
              <a:gd name="connsiteY0" fmla="*/ 4432052 h 6248341"/>
              <a:gd name="connsiteX1" fmla="*/ 586822 w 12642772"/>
              <a:gd name="connsiteY1" fmla="*/ 6248341 h 6248341"/>
              <a:gd name="connsiteX2" fmla="*/ 0 w 12642772"/>
              <a:gd name="connsiteY2" fmla="*/ 2394542 h 6248341"/>
              <a:gd name="connsiteX3" fmla="*/ 52893 w 12642772"/>
              <a:gd name="connsiteY3" fmla="*/ 2306669 h 6248341"/>
              <a:gd name="connsiteX4" fmla="*/ 131535 w 12642772"/>
              <a:gd name="connsiteY4" fmla="*/ 2293621 h 6248341"/>
              <a:gd name="connsiteX5" fmla="*/ 244153 w 12642772"/>
              <a:gd name="connsiteY5" fmla="*/ 2272261 h 6248341"/>
              <a:gd name="connsiteX6" fmla="*/ 324401 w 12642772"/>
              <a:gd name="connsiteY6" fmla="*/ 2233208 h 6248341"/>
              <a:gd name="connsiteX7" fmla="*/ 463569 w 12642772"/>
              <a:gd name="connsiteY7" fmla="*/ 2158308 h 6248341"/>
              <a:gd name="connsiteX8" fmla="*/ 582537 w 12642772"/>
              <a:gd name="connsiteY8" fmla="*/ 2095961 h 6248341"/>
              <a:gd name="connsiteX9" fmla="*/ 638937 w 12642772"/>
              <a:gd name="connsiteY9" fmla="*/ 2008169 h 6248341"/>
              <a:gd name="connsiteX10" fmla="*/ 749855 w 12642772"/>
              <a:gd name="connsiteY10" fmla="*/ 1936088 h 6248341"/>
              <a:gd name="connsiteX11" fmla="*/ 856553 w 12642772"/>
              <a:gd name="connsiteY11" fmla="*/ 1892728 h 6248341"/>
              <a:gd name="connsiteX12" fmla="*/ 939338 w 12642772"/>
              <a:gd name="connsiteY12" fmla="*/ 1863906 h 6248341"/>
              <a:gd name="connsiteX13" fmla="*/ 987836 w 12642772"/>
              <a:gd name="connsiteY13" fmla="*/ 1848470 h 6248341"/>
              <a:gd name="connsiteX14" fmla="*/ 1086094 w 12642772"/>
              <a:gd name="connsiteY14" fmla="*/ 1834336 h 6248341"/>
              <a:gd name="connsiteX15" fmla="*/ 1155607 w 12642772"/>
              <a:gd name="connsiteY15" fmla="*/ 1814299 h 6248341"/>
              <a:gd name="connsiteX16" fmla="*/ 1219621 w 12642772"/>
              <a:gd name="connsiteY16" fmla="*/ 1774472 h 6248341"/>
              <a:gd name="connsiteX17" fmla="*/ 1275113 w 12642772"/>
              <a:gd name="connsiteY17" fmla="*/ 1734756 h 6248341"/>
              <a:gd name="connsiteX18" fmla="*/ 1337800 w 12642772"/>
              <a:gd name="connsiteY18" fmla="*/ 1684579 h 6248341"/>
              <a:gd name="connsiteX19" fmla="*/ 1526287 w 12642772"/>
              <a:gd name="connsiteY19" fmla="*/ 1602057 h 6248341"/>
              <a:gd name="connsiteX20" fmla="*/ 1579126 w 12642772"/>
              <a:gd name="connsiteY20" fmla="*/ 1559561 h 6248341"/>
              <a:gd name="connsiteX21" fmla="*/ 1651242 w 12642772"/>
              <a:gd name="connsiteY21" fmla="*/ 1546569 h 6248341"/>
              <a:gd name="connsiteX22" fmla="*/ 1712038 w 12642772"/>
              <a:gd name="connsiteY22" fmla="*/ 1533432 h 6248341"/>
              <a:gd name="connsiteX23" fmla="*/ 1758402 w 12642772"/>
              <a:gd name="connsiteY23" fmla="*/ 1525816 h 6248341"/>
              <a:gd name="connsiteX24" fmla="*/ 1831776 w 12642772"/>
              <a:gd name="connsiteY24" fmla="*/ 1504679 h 6248341"/>
              <a:gd name="connsiteX25" fmla="*/ 1963032 w 12642772"/>
              <a:gd name="connsiteY25" fmla="*/ 1472999 h 6248341"/>
              <a:gd name="connsiteX26" fmla="*/ 2006520 w 12642772"/>
              <a:gd name="connsiteY26" fmla="*/ 1464281 h 6248341"/>
              <a:gd name="connsiteX27" fmla="*/ 2049195 w 12642772"/>
              <a:gd name="connsiteY27" fmla="*/ 1459572 h 6248341"/>
              <a:gd name="connsiteX28" fmla="*/ 2125117 w 12642772"/>
              <a:gd name="connsiteY28" fmla="*/ 1432093 h 6248341"/>
              <a:gd name="connsiteX29" fmla="*/ 2234987 w 12642772"/>
              <a:gd name="connsiteY29" fmla="*/ 1408543 h 6248341"/>
              <a:gd name="connsiteX30" fmla="*/ 2349979 w 12642772"/>
              <a:gd name="connsiteY30" fmla="*/ 1370325 h 6248341"/>
              <a:gd name="connsiteX31" fmla="*/ 2490342 w 12642772"/>
              <a:gd name="connsiteY31" fmla="*/ 1337371 h 6248341"/>
              <a:gd name="connsiteX32" fmla="*/ 2721983 w 12642772"/>
              <a:gd name="connsiteY32" fmla="*/ 1255221 h 6248341"/>
              <a:gd name="connsiteX33" fmla="*/ 2740778 w 12642772"/>
              <a:gd name="connsiteY33" fmla="*/ 1232389 h 6248341"/>
              <a:gd name="connsiteX34" fmla="*/ 2772006 w 12642772"/>
              <a:gd name="connsiteY34" fmla="*/ 1218123 h 6248341"/>
              <a:gd name="connsiteX35" fmla="*/ 2850754 w 12642772"/>
              <a:gd name="connsiteY35" fmla="*/ 1180094 h 6248341"/>
              <a:gd name="connsiteX36" fmla="*/ 2872381 w 12642772"/>
              <a:gd name="connsiteY36" fmla="*/ 1159349 h 6248341"/>
              <a:gd name="connsiteX37" fmla="*/ 2877664 w 12642772"/>
              <a:gd name="connsiteY37" fmla="*/ 1153429 h 6248341"/>
              <a:gd name="connsiteX38" fmla="*/ 2898982 w 12642772"/>
              <a:gd name="connsiteY38" fmla="*/ 1143332 h 6248341"/>
              <a:gd name="connsiteX39" fmla="*/ 2900154 w 12642772"/>
              <a:gd name="connsiteY39" fmla="*/ 1144257 h 6248341"/>
              <a:gd name="connsiteX40" fmla="*/ 2913224 w 12642772"/>
              <a:gd name="connsiteY40" fmla="*/ 1144530 h 6248341"/>
              <a:gd name="connsiteX41" fmla="*/ 2936660 w 12642772"/>
              <a:gd name="connsiteY41" fmla="*/ 1142412 h 6248341"/>
              <a:gd name="connsiteX42" fmla="*/ 2997572 w 12642772"/>
              <a:gd name="connsiteY42" fmla="*/ 1141831 h 6248341"/>
              <a:gd name="connsiteX43" fmla="*/ 3044472 w 12642772"/>
              <a:gd name="connsiteY43" fmla="*/ 1131369 h 6248341"/>
              <a:gd name="connsiteX44" fmla="*/ 3044790 w 12642772"/>
              <a:gd name="connsiteY44" fmla="*/ 1131569 h 6248341"/>
              <a:gd name="connsiteX45" fmla="*/ 3053469 w 12642772"/>
              <a:gd name="connsiteY45" fmla="*/ 1129009 h 6248341"/>
              <a:gd name="connsiteX46" fmla="*/ 3058924 w 12642772"/>
              <a:gd name="connsiteY46" fmla="*/ 1126056 h 6248341"/>
              <a:gd name="connsiteX47" fmla="*/ 3074299 w 12642772"/>
              <a:gd name="connsiteY47" fmla="*/ 1120405 h 6248341"/>
              <a:gd name="connsiteX48" fmla="*/ 3080657 w 12642772"/>
              <a:gd name="connsiteY48" fmla="*/ 1120171 h 6248341"/>
              <a:gd name="connsiteX49" fmla="*/ 3085901 w 12642772"/>
              <a:gd name="connsiteY49" fmla="*/ 1121681 h 6248341"/>
              <a:gd name="connsiteX50" fmla="*/ 3109448 w 12642772"/>
              <a:gd name="connsiteY50" fmla="*/ 1097576 h 6248341"/>
              <a:gd name="connsiteX51" fmla="*/ 3120280 w 12642772"/>
              <a:gd name="connsiteY51" fmla="*/ 1092673 h 6248341"/>
              <a:gd name="connsiteX52" fmla="*/ 3151969 w 12642772"/>
              <a:gd name="connsiteY52" fmla="*/ 1093148 h 6248341"/>
              <a:gd name="connsiteX53" fmla="*/ 3156202 w 12642772"/>
              <a:gd name="connsiteY53" fmla="*/ 1091941 h 6248341"/>
              <a:gd name="connsiteX54" fmla="*/ 3218578 w 12642772"/>
              <a:gd name="connsiteY54" fmla="*/ 1084695 h 6248341"/>
              <a:gd name="connsiteX55" fmla="*/ 3291572 w 12642772"/>
              <a:gd name="connsiteY55" fmla="*/ 1074108 h 6248341"/>
              <a:gd name="connsiteX56" fmla="*/ 3335322 w 12642772"/>
              <a:gd name="connsiteY56" fmla="*/ 1065344 h 6248341"/>
              <a:gd name="connsiteX57" fmla="*/ 3444471 w 12642772"/>
              <a:gd name="connsiteY57" fmla="*/ 1040037 h 6248341"/>
              <a:gd name="connsiteX58" fmla="*/ 3516736 w 12642772"/>
              <a:gd name="connsiteY58" fmla="*/ 1044495 h 6248341"/>
              <a:gd name="connsiteX59" fmla="*/ 3529913 w 12642772"/>
              <a:gd name="connsiteY59" fmla="*/ 1036395 h 6248341"/>
              <a:gd name="connsiteX60" fmla="*/ 3534215 w 12642772"/>
              <a:gd name="connsiteY60" fmla="*/ 1032644 h 6248341"/>
              <a:gd name="connsiteX61" fmla="*/ 3541901 w 12642772"/>
              <a:gd name="connsiteY61" fmla="*/ 1028655 h 6248341"/>
              <a:gd name="connsiteX62" fmla="*/ 3542297 w 12642772"/>
              <a:gd name="connsiteY62" fmla="*/ 1028781 h 6248341"/>
              <a:gd name="connsiteX63" fmla="*/ 3549091 w 12642772"/>
              <a:gd name="connsiteY63" fmla="*/ 1024603 h 6248341"/>
              <a:gd name="connsiteX64" fmla="*/ 3668564 w 12642772"/>
              <a:gd name="connsiteY64" fmla="*/ 992085 h 6248341"/>
              <a:gd name="connsiteX65" fmla="*/ 3681760 w 12642772"/>
              <a:gd name="connsiteY65" fmla="*/ 989897 h 6248341"/>
              <a:gd name="connsiteX66" fmla="*/ 3683298 w 12642772"/>
              <a:gd name="connsiteY66" fmla="*/ 990533 h 6248341"/>
              <a:gd name="connsiteX67" fmla="*/ 3701238 w 12642772"/>
              <a:gd name="connsiteY67" fmla="*/ 978370 h 6248341"/>
              <a:gd name="connsiteX68" fmla="*/ 3727029 w 12642772"/>
              <a:gd name="connsiteY68" fmla="*/ 982634 h 6248341"/>
              <a:gd name="connsiteX69" fmla="*/ 3827462 w 12642772"/>
              <a:gd name="connsiteY69" fmla="*/ 983777 h 6248341"/>
              <a:gd name="connsiteX70" fmla="*/ 3939255 w 12642772"/>
              <a:gd name="connsiteY70" fmla="*/ 962526 h 6248341"/>
              <a:gd name="connsiteX71" fmla="*/ 3976764 w 12642772"/>
              <a:gd name="connsiteY71" fmla="*/ 943975 h 6248341"/>
              <a:gd name="connsiteX72" fmla="*/ 4039745 w 12642772"/>
              <a:gd name="connsiteY72" fmla="*/ 913576 h 6248341"/>
              <a:gd name="connsiteX73" fmla="*/ 4081478 w 12642772"/>
              <a:gd name="connsiteY73" fmla="*/ 863744 h 6248341"/>
              <a:gd name="connsiteX74" fmla="*/ 4136255 w 12642772"/>
              <a:gd name="connsiteY74" fmla="*/ 849070 h 6248341"/>
              <a:gd name="connsiteX75" fmla="*/ 4155885 w 12642772"/>
              <a:gd name="connsiteY75" fmla="*/ 880724 h 6248341"/>
              <a:gd name="connsiteX76" fmla="*/ 4212239 w 12642772"/>
              <a:gd name="connsiteY76" fmla="*/ 853648 h 6248341"/>
              <a:gd name="connsiteX77" fmla="*/ 4296968 w 12642772"/>
              <a:gd name="connsiteY77" fmla="*/ 808725 h 6248341"/>
              <a:gd name="connsiteX78" fmla="*/ 4347619 w 12642772"/>
              <a:gd name="connsiteY78" fmla="*/ 791871 h 6248341"/>
              <a:gd name="connsiteX79" fmla="*/ 4484035 w 12642772"/>
              <a:gd name="connsiteY79" fmla="*/ 736001 h 6248341"/>
              <a:gd name="connsiteX80" fmla="*/ 4619194 w 12642772"/>
              <a:gd name="connsiteY80" fmla="*/ 672546 h 6248341"/>
              <a:gd name="connsiteX81" fmla="*/ 4648276 w 12642772"/>
              <a:gd name="connsiteY81" fmla="*/ 677255 h 6248341"/>
              <a:gd name="connsiteX82" fmla="*/ 4658535 w 12642772"/>
              <a:gd name="connsiteY82" fmla="*/ 658404 h 6248341"/>
              <a:gd name="connsiteX83" fmla="*/ 4684435 w 12642772"/>
              <a:gd name="connsiteY83" fmla="*/ 658040 h 6248341"/>
              <a:gd name="connsiteX84" fmla="*/ 4685966 w 12642772"/>
              <a:gd name="connsiteY84" fmla="*/ 659300 h 6248341"/>
              <a:gd name="connsiteX85" fmla="*/ 4773323 w 12642772"/>
              <a:gd name="connsiteY85" fmla="*/ 620033 h 6248341"/>
              <a:gd name="connsiteX86" fmla="*/ 4789881 w 12642772"/>
              <a:gd name="connsiteY86" fmla="*/ 612833 h 6248341"/>
              <a:gd name="connsiteX87" fmla="*/ 4793116 w 12642772"/>
              <a:gd name="connsiteY87" fmla="*/ 606807 h 6248341"/>
              <a:gd name="connsiteX88" fmla="*/ 4818294 w 12642772"/>
              <a:gd name="connsiteY88" fmla="*/ 598208 h 6248341"/>
              <a:gd name="connsiteX89" fmla="*/ 4889379 w 12642772"/>
              <a:gd name="connsiteY89" fmla="*/ 574856 h 6248341"/>
              <a:gd name="connsiteX90" fmla="*/ 4967000 w 12642772"/>
              <a:gd name="connsiteY90" fmla="*/ 563548 h 6248341"/>
              <a:gd name="connsiteX91" fmla="*/ 5011397 w 12642772"/>
              <a:gd name="connsiteY91" fmla="*/ 546508 h 6248341"/>
              <a:gd name="connsiteX92" fmla="*/ 5017511 w 12642772"/>
              <a:gd name="connsiteY92" fmla="*/ 542737 h 6248341"/>
              <a:gd name="connsiteX93" fmla="*/ 5022951 w 12642772"/>
              <a:gd name="connsiteY93" fmla="*/ 543578 h 6248341"/>
              <a:gd name="connsiteX94" fmla="*/ 5028686 w 12642772"/>
              <a:gd name="connsiteY94" fmla="*/ 550797 h 6248341"/>
              <a:gd name="connsiteX95" fmla="*/ 5055222 w 12642772"/>
              <a:gd name="connsiteY95" fmla="*/ 551685 h 6248341"/>
              <a:gd name="connsiteX96" fmla="*/ 5058043 w 12642772"/>
              <a:gd name="connsiteY96" fmla="*/ 549365 h 6248341"/>
              <a:gd name="connsiteX97" fmla="*/ 5080769 w 12642772"/>
              <a:gd name="connsiteY97" fmla="*/ 559110 h 6248341"/>
              <a:gd name="connsiteX98" fmla="*/ 5100831 w 12642772"/>
              <a:gd name="connsiteY98" fmla="*/ 578170 h 6248341"/>
              <a:gd name="connsiteX99" fmla="*/ 5323302 w 12642772"/>
              <a:gd name="connsiteY99" fmla="*/ 551607 h 6248341"/>
              <a:gd name="connsiteX100" fmla="*/ 5524173 w 12642772"/>
              <a:gd name="connsiteY100" fmla="*/ 623428 h 6248341"/>
              <a:gd name="connsiteX101" fmla="*/ 5644692 w 12642772"/>
              <a:gd name="connsiteY101" fmla="*/ 606574 h 6248341"/>
              <a:gd name="connsiteX102" fmla="*/ 5984259 w 12642772"/>
              <a:gd name="connsiteY102" fmla="*/ 559264 h 6248341"/>
              <a:gd name="connsiteX103" fmla="*/ 6059790 w 12642772"/>
              <a:gd name="connsiteY103" fmla="*/ 538457 h 6248341"/>
              <a:gd name="connsiteX104" fmla="*/ 6130495 w 12642772"/>
              <a:gd name="connsiteY104" fmla="*/ 565308 h 6248341"/>
              <a:gd name="connsiteX105" fmla="*/ 6157089 w 12642772"/>
              <a:gd name="connsiteY105" fmla="*/ 547229 h 6248341"/>
              <a:gd name="connsiteX106" fmla="*/ 6161628 w 12642772"/>
              <a:gd name="connsiteY106" fmla="*/ 543616 h 6248341"/>
              <a:gd name="connsiteX107" fmla="*/ 6180804 w 12642772"/>
              <a:gd name="connsiteY107" fmla="*/ 539939 h 6248341"/>
              <a:gd name="connsiteX108" fmla="*/ 6184951 w 12642772"/>
              <a:gd name="connsiteY108" fmla="*/ 525424 h 6248341"/>
              <a:gd name="connsiteX109" fmla="*/ 6212909 w 12642772"/>
              <a:gd name="connsiteY109" fmla="*/ 510232 h 6248341"/>
              <a:gd name="connsiteX110" fmla="*/ 6248556 w 12642772"/>
              <a:gd name="connsiteY110" fmla="*/ 507226 h 6248341"/>
              <a:gd name="connsiteX111" fmla="*/ 6419167 w 12642772"/>
              <a:gd name="connsiteY111" fmla="*/ 508015 h 6248341"/>
              <a:gd name="connsiteX112" fmla="*/ 6520553 w 12642772"/>
              <a:gd name="connsiteY112" fmla="*/ 499890 h 6248341"/>
              <a:gd name="connsiteX113" fmla="*/ 6557985 w 12642772"/>
              <a:gd name="connsiteY113" fmla="*/ 483298 h 6248341"/>
              <a:gd name="connsiteX114" fmla="*/ 6610986 w 12642772"/>
              <a:gd name="connsiteY114" fmla="*/ 469207 h 6248341"/>
              <a:gd name="connsiteX115" fmla="*/ 6703685 w 12642772"/>
              <a:gd name="connsiteY115" fmla="*/ 433885 h 6248341"/>
              <a:gd name="connsiteX116" fmla="*/ 6829686 w 12642772"/>
              <a:gd name="connsiteY116" fmla="*/ 404609 h 6248341"/>
              <a:gd name="connsiteX117" fmla="*/ 6926071 w 12642772"/>
              <a:gd name="connsiteY117" fmla="*/ 440952 h 6248341"/>
              <a:gd name="connsiteX118" fmla="*/ 6933459 w 12642772"/>
              <a:gd name="connsiteY118" fmla="*/ 430117 h 6248341"/>
              <a:gd name="connsiteX119" fmla="*/ 6997730 w 12642772"/>
              <a:gd name="connsiteY119" fmla="*/ 427075 h 6248341"/>
              <a:gd name="connsiteX120" fmla="*/ 7228068 w 12642772"/>
              <a:gd name="connsiteY120" fmla="*/ 485987 h 6248341"/>
              <a:gd name="connsiteX121" fmla="*/ 7353524 w 12642772"/>
              <a:gd name="connsiteY121" fmla="*/ 478122 h 6248341"/>
              <a:gd name="connsiteX122" fmla="*/ 7397216 w 12642772"/>
              <a:gd name="connsiteY122" fmla="*/ 464113 h 6248341"/>
              <a:gd name="connsiteX123" fmla="*/ 7470470 w 12642772"/>
              <a:gd name="connsiteY123" fmla="*/ 441338 h 6248341"/>
              <a:gd name="connsiteX124" fmla="*/ 7523162 w 12642772"/>
              <a:gd name="connsiteY124" fmla="*/ 396692 h 6248341"/>
              <a:gd name="connsiteX125" fmla="*/ 7585229 w 12642772"/>
              <a:gd name="connsiteY125" fmla="*/ 388596 h 6248341"/>
              <a:gd name="connsiteX126" fmla="*/ 7602312 w 12642772"/>
              <a:gd name="connsiteY126" fmla="*/ 422441 h 6248341"/>
              <a:gd name="connsiteX127" fmla="*/ 7667842 w 12642772"/>
              <a:gd name="connsiteY127" fmla="*/ 402184 h 6248341"/>
              <a:gd name="connsiteX128" fmla="*/ 7766955 w 12642772"/>
              <a:gd name="connsiteY128" fmla="*/ 367538 h 6248341"/>
              <a:gd name="connsiteX129" fmla="*/ 7824808 w 12642772"/>
              <a:gd name="connsiteY129" fmla="*/ 356782 h 6248341"/>
              <a:gd name="connsiteX130" fmla="*/ 7982082 w 12642772"/>
              <a:gd name="connsiteY130" fmla="*/ 317381 h 6248341"/>
              <a:gd name="connsiteX131" fmla="*/ 8139042 w 12642772"/>
              <a:gd name="connsiteY131" fmla="*/ 270278 h 6248341"/>
              <a:gd name="connsiteX132" fmla="*/ 8188479 w 12642772"/>
              <a:gd name="connsiteY132" fmla="*/ 250893 h 6248341"/>
              <a:gd name="connsiteX133" fmla="*/ 8197460 w 12642772"/>
              <a:gd name="connsiteY133" fmla="*/ 227412 h 6248341"/>
              <a:gd name="connsiteX134" fmla="*/ 8236543 w 12642772"/>
              <a:gd name="connsiteY134" fmla="*/ 231896 h 6248341"/>
              <a:gd name="connsiteX135" fmla="*/ 8288656 w 12642772"/>
              <a:gd name="connsiteY135" fmla="*/ 233518 h 6248341"/>
              <a:gd name="connsiteX136" fmla="*/ 8365194 w 12642772"/>
              <a:gd name="connsiteY136" fmla="*/ 255354 h 6248341"/>
              <a:gd name="connsiteX137" fmla="*/ 8371093 w 12642772"/>
              <a:gd name="connsiteY137" fmla="*/ 253056 h 6248341"/>
              <a:gd name="connsiteX138" fmla="*/ 8380079 w 12642772"/>
              <a:gd name="connsiteY138" fmla="*/ 251533 h 6248341"/>
              <a:gd name="connsiteX139" fmla="*/ 8380352 w 12642772"/>
              <a:gd name="connsiteY139" fmla="*/ 251771 h 6248341"/>
              <a:gd name="connsiteX140" fmla="*/ 8388670 w 12642772"/>
              <a:gd name="connsiteY140" fmla="*/ 249803 h 6248341"/>
              <a:gd name="connsiteX141" fmla="*/ 8439400 w 12642772"/>
              <a:gd name="connsiteY141" fmla="*/ 252189 h 6248341"/>
              <a:gd name="connsiteX142" fmla="*/ 8502127 w 12642772"/>
              <a:gd name="connsiteY142" fmla="*/ 246524 h 6248341"/>
              <a:gd name="connsiteX143" fmla="*/ 8575600 w 12642772"/>
              <a:gd name="connsiteY143" fmla="*/ 247912 h 6248341"/>
              <a:gd name="connsiteX144" fmla="*/ 8609423 w 12642772"/>
              <a:gd name="connsiteY144" fmla="*/ 225288 h 6248341"/>
              <a:gd name="connsiteX145" fmla="*/ 8628794 w 12642772"/>
              <a:gd name="connsiteY145" fmla="*/ 220632 h 6248341"/>
              <a:gd name="connsiteX146" fmla="*/ 8631243 w 12642772"/>
              <a:gd name="connsiteY146" fmla="*/ 221270 h 6248341"/>
              <a:gd name="connsiteX147" fmla="*/ 8708752 w 12642772"/>
              <a:gd name="connsiteY147" fmla="*/ 203517 h 6248341"/>
              <a:gd name="connsiteX148" fmla="*/ 8825952 w 12642772"/>
              <a:gd name="connsiteY148" fmla="*/ 177822 h 6248341"/>
              <a:gd name="connsiteX149" fmla="*/ 8862166 w 12642772"/>
              <a:gd name="connsiteY149" fmla="*/ 170735 h 6248341"/>
              <a:gd name="connsiteX150" fmla="*/ 8884490 w 12642772"/>
              <a:gd name="connsiteY150" fmla="*/ 165616 h 6248341"/>
              <a:gd name="connsiteX151" fmla="*/ 8918298 w 12642772"/>
              <a:gd name="connsiteY151" fmla="*/ 194546 h 6248341"/>
              <a:gd name="connsiteX152" fmla="*/ 8948572 w 12642772"/>
              <a:gd name="connsiteY152" fmla="*/ 207940 h 6248341"/>
              <a:gd name="connsiteX153" fmla="*/ 9104724 w 12642772"/>
              <a:gd name="connsiteY153" fmla="*/ 178319 h 6248341"/>
              <a:gd name="connsiteX154" fmla="*/ 9198328 w 12642772"/>
              <a:gd name="connsiteY154" fmla="*/ 159122 h 6248341"/>
              <a:gd name="connsiteX155" fmla="*/ 9339412 w 12642772"/>
              <a:gd name="connsiteY155" fmla="*/ 203422 h 6248341"/>
              <a:gd name="connsiteX156" fmla="*/ 9409165 w 12642772"/>
              <a:gd name="connsiteY156" fmla="*/ 216989 h 6248341"/>
              <a:gd name="connsiteX157" fmla="*/ 9516379 w 12642772"/>
              <a:gd name="connsiteY157" fmla="*/ 220757 h 6248341"/>
              <a:gd name="connsiteX158" fmla="*/ 9615958 w 12642772"/>
              <a:gd name="connsiteY158" fmla="*/ 196389 h 6248341"/>
              <a:gd name="connsiteX159" fmla="*/ 9860346 w 12642772"/>
              <a:gd name="connsiteY159" fmla="*/ 177067 h 6248341"/>
              <a:gd name="connsiteX160" fmla="*/ 10071193 w 12642772"/>
              <a:gd name="connsiteY160" fmla="*/ 142345 h 6248341"/>
              <a:gd name="connsiteX161" fmla="*/ 10270876 w 12642772"/>
              <a:gd name="connsiteY161" fmla="*/ 164464 h 6248341"/>
              <a:gd name="connsiteX162" fmla="*/ 10338607 w 12642772"/>
              <a:gd name="connsiteY162" fmla="*/ 202846 h 6248341"/>
              <a:gd name="connsiteX163" fmla="*/ 10370927 w 12642772"/>
              <a:gd name="connsiteY163" fmla="*/ 198630 h 6248341"/>
              <a:gd name="connsiteX164" fmla="*/ 10423650 w 12642772"/>
              <a:gd name="connsiteY164" fmla="*/ 187033 h 6248341"/>
              <a:gd name="connsiteX165" fmla="*/ 10507238 w 12642772"/>
              <a:gd name="connsiteY165" fmla="*/ 199359 h 6248341"/>
              <a:gd name="connsiteX166" fmla="*/ 10712234 w 12642772"/>
              <a:gd name="connsiteY166" fmla="*/ 202150 h 6248341"/>
              <a:gd name="connsiteX167" fmla="*/ 10955598 w 12642772"/>
              <a:gd name="connsiteY167" fmla="*/ 236823 h 6248341"/>
              <a:gd name="connsiteX168" fmla="*/ 11210395 w 12642772"/>
              <a:gd name="connsiteY168" fmla="*/ 197924 h 6248341"/>
              <a:gd name="connsiteX169" fmla="*/ 11355556 w 12642772"/>
              <a:gd name="connsiteY169" fmla="*/ 131371 h 6248341"/>
              <a:gd name="connsiteX170" fmla="*/ 11531644 w 12642772"/>
              <a:gd name="connsiteY170" fmla="*/ 99364 h 6248341"/>
              <a:gd name="connsiteX171" fmla="*/ 11719114 w 12642772"/>
              <a:gd name="connsiteY171" fmla="*/ 62439 h 6248341"/>
              <a:gd name="connsiteX172" fmla="*/ 11814686 w 12642772"/>
              <a:gd name="connsiteY172" fmla="*/ 38458 h 6248341"/>
              <a:gd name="connsiteX173" fmla="*/ 11865687 w 12642772"/>
              <a:gd name="connsiteY173" fmla="*/ 10088 h 6248341"/>
              <a:gd name="connsiteX174" fmla="*/ 11957454 w 12642772"/>
              <a:gd name="connsiteY174" fmla="*/ 4020 h 6248341"/>
              <a:gd name="connsiteX175" fmla="*/ 11975060 w 12642772"/>
              <a:gd name="connsiteY175" fmla="*/ 0 h 6248341"/>
              <a:gd name="connsiteX176" fmla="*/ 12006839 w 12642772"/>
              <a:gd name="connsiteY176" fmla="*/ 210943 h 6248341"/>
              <a:gd name="connsiteX177" fmla="*/ 12642772 w 12642772"/>
              <a:gd name="connsiteY177" fmla="*/ 4432052 h 624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2642772" h="6248341" fill="norm" stroke="1" extrusionOk="0">
                <a:moveTo>
                  <a:pt x="12642772" y="4432052"/>
                </a:moveTo>
                <a:lnTo>
                  <a:pt x="586822" y="6248341"/>
                </a:lnTo>
                <a:cubicBezTo>
                  <a:pt x="413471" y="5111477"/>
                  <a:pt x="173350" y="3531407"/>
                  <a:pt x="0" y="2394542"/>
                </a:cubicBezTo>
                <a:lnTo>
                  <a:pt x="52893" y="2306669"/>
                </a:lnTo>
                <a:cubicBezTo>
                  <a:pt x="67266" y="2306793"/>
                  <a:pt x="118504" y="2297204"/>
                  <a:pt x="131535" y="2293621"/>
                </a:cubicBezTo>
                <a:cubicBezTo>
                  <a:pt x="235982" y="2302858"/>
                  <a:pt x="197087" y="2291745"/>
                  <a:pt x="244153" y="2272261"/>
                </a:cubicBezTo>
                <a:cubicBezTo>
                  <a:pt x="288465" y="2263813"/>
                  <a:pt x="287831" y="2252199"/>
                  <a:pt x="324401" y="2233208"/>
                </a:cubicBezTo>
                <a:lnTo>
                  <a:pt x="463569" y="2158308"/>
                </a:lnTo>
                <a:cubicBezTo>
                  <a:pt x="506591" y="2135434"/>
                  <a:pt x="546976" y="2145326"/>
                  <a:pt x="582537" y="2095961"/>
                </a:cubicBezTo>
                <a:lnTo>
                  <a:pt x="638937" y="2008169"/>
                </a:lnTo>
                <a:cubicBezTo>
                  <a:pt x="686285" y="1999141"/>
                  <a:pt x="708248" y="1959382"/>
                  <a:pt x="749855" y="1936088"/>
                </a:cubicBezTo>
                <a:cubicBezTo>
                  <a:pt x="791527" y="1909991"/>
                  <a:pt x="819909" y="1906478"/>
                  <a:pt x="856553" y="1892728"/>
                </a:cubicBezTo>
                <a:cubicBezTo>
                  <a:pt x="872688" y="1896553"/>
                  <a:pt x="926797" y="1876988"/>
                  <a:pt x="939338" y="1863906"/>
                </a:cubicBezTo>
                <a:cubicBezTo>
                  <a:pt x="981108" y="1859053"/>
                  <a:pt x="963180" y="1865189"/>
                  <a:pt x="987836" y="1848470"/>
                </a:cubicBezTo>
                <a:cubicBezTo>
                  <a:pt x="1023003" y="1873965"/>
                  <a:pt x="1058671" y="1841751"/>
                  <a:pt x="1086094" y="1834336"/>
                </a:cubicBezTo>
                <a:cubicBezTo>
                  <a:pt x="1102835" y="1828051"/>
                  <a:pt x="1139360" y="1818268"/>
                  <a:pt x="1155607" y="1814299"/>
                </a:cubicBezTo>
                <a:cubicBezTo>
                  <a:pt x="1183758" y="1810365"/>
                  <a:pt x="1218373" y="1759163"/>
                  <a:pt x="1219621" y="1774472"/>
                </a:cubicBezTo>
                <a:cubicBezTo>
                  <a:pt x="1242899" y="1773567"/>
                  <a:pt x="1244829" y="1741322"/>
                  <a:pt x="1275113" y="1734756"/>
                </a:cubicBezTo>
                <a:cubicBezTo>
                  <a:pt x="1334421" y="1687737"/>
                  <a:pt x="1295937" y="1706696"/>
                  <a:pt x="1337800" y="1684579"/>
                </a:cubicBezTo>
                <a:cubicBezTo>
                  <a:pt x="1379663" y="1662462"/>
                  <a:pt x="1466954" y="1627202"/>
                  <a:pt x="1526287" y="1602057"/>
                </a:cubicBezTo>
                <a:cubicBezTo>
                  <a:pt x="1553390" y="1592996"/>
                  <a:pt x="1540999" y="1570289"/>
                  <a:pt x="1579126" y="1559561"/>
                </a:cubicBezTo>
                <a:cubicBezTo>
                  <a:pt x="1602892" y="1557552"/>
                  <a:pt x="1622220" y="1540740"/>
                  <a:pt x="1651242" y="1546569"/>
                </a:cubicBezTo>
                <a:cubicBezTo>
                  <a:pt x="1661191" y="1549244"/>
                  <a:pt x="1688001" y="1544372"/>
                  <a:pt x="1712038" y="1533432"/>
                </a:cubicBezTo>
                <a:cubicBezTo>
                  <a:pt x="1722220" y="1540383"/>
                  <a:pt x="1747544" y="1527611"/>
                  <a:pt x="1758402" y="1525816"/>
                </a:cubicBezTo>
                <a:cubicBezTo>
                  <a:pt x="1772533" y="1530625"/>
                  <a:pt x="1819420" y="1514186"/>
                  <a:pt x="1831776" y="1504679"/>
                </a:cubicBezTo>
                <a:lnTo>
                  <a:pt x="1963032" y="1472999"/>
                </a:lnTo>
                <a:lnTo>
                  <a:pt x="2006520" y="1464281"/>
                </a:lnTo>
                <a:cubicBezTo>
                  <a:pt x="2014344" y="1465241"/>
                  <a:pt x="2041522" y="1459774"/>
                  <a:pt x="2049195" y="1459572"/>
                </a:cubicBezTo>
                <a:cubicBezTo>
                  <a:pt x="2087954" y="1443290"/>
                  <a:pt x="2101777" y="1440700"/>
                  <a:pt x="2125117" y="1432093"/>
                </a:cubicBezTo>
                <a:cubicBezTo>
                  <a:pt x="2165647" y="1425840"/>
                  <a:pt x="2196015" y="1424572"/>
                  <a:pt x="2234987" y="1408543"/>
                </a:cubicBezTo>
                <a:lnTo>
                  <a:pt x="2349979" y="1370325"/>
                </a:lnTo>
                <a:cubicBezTo>
                  <a:pt x="2404061" y="1372089"/>
                  <a:pt x="2474940" y="1352732"/>
                  <a:pt x="2490342" y="1337371"/>
                </a:cubicBezTo>
                <a:cubicBezTo>
                  <a:pt x="2552946" y="1313179"/>
                  <a:pt x="2651266" y="1271354"/>
                  <a:pt x="2721983" y="1255221"/>
                </a:cubicBezTo>
                <a:lnTo>
                  <a:pt x="2740778" y="1232389"/>
                </a:lnTo>
                <a:lnTo>
                  <a:pt x="2772006" y="1218123"/>
                </a:lnTo>
                <a:cubicBezTo>
                  <a:pt x="2798565" y="1204582"/>
                  <a:pt x="2824316" y="1189775"/>
                  <a:pt x="2850754" y="1180094"/>
                </a:cubicBezTo>
                <a:cubicBezTo>
                  <a:pt x="2858486" y="1174495"/>
                  <a:pt x="2865479" y="1167162"/>
                  <a:pt x="2872381" y="1159349"/>
                </a:cubicBezTo>
                <a:lnTo>
                  <a:pt x="2877664" y="1153429"/>
                </a:lnTo>
                <a:lnTo>
                  <a:pt x="2898982" y="1143332"/>
                </a:lnTo>
                <a:lnTo>
                  <a:pt x="2900154" y="1144257"/>
                </a:lnTo>
                <a:cubicBezTo>
                  <a:pt x="2903604" y="1145940"/>
                  <a:pt x="2907687" y="1146454"/>
                  <a:pt x="2913224" y="1144530"/>
                </a:cubicBezTo>
                <a:cubicBezTo>
                  <a:pt x="2914663" y="1164458"/>
                  <a:pt x="2920456" y="1149846"/>
                  <a:pt x="2936660" y="1142412"/>
                </a:cubicBezTo>
                <a:cubicBezTo>
                  <a:pt x="2942509" y="1171704"/>
                  <a:pt x="2981016" y="1130300"/>
                  <a:pt x="2997572" y="1141831"/>
                </a:cubicBezTo>
                <a:lnTo>
                  <a:pt x="3044472" y="1131369"/>
                </a:lnTo>
                <a:lnTo>
                  <a:pt x="3044790" y="1131569"/>
                </a:lnTo>
                <a:cubicBezTo>
                  <a:pt x="3046855" y="1131486"/>
                  <a:pt x="3049590" y="1130734"/>
                  <a:pt x="3053469" y="1129009"/>
                </a:cubicBezTo>
                <a:lnTo>
                  <a:pt x="3058924" y="1126056"/>
                </a:lnTo>
                <a:lnTo>
                  <a:pt x="3074299" y="1120405"/>
                </a:lnTo>
                <a:lnTo>
                  <a:pt x="3080657" y="1120171"/>
                </a:lnTo>
                <a:lnTo>
                  <a:pt x="3085901" y="1121681"/>
                </a:lnTo>
                <a:cubicBezTo>
                  <a:pt x="3089424" y="1117040"/>
                  <a:pt x="3098046" y="1105705"/>
                  <a:pt x="3109448" y="1097576"/>
                </a:cubicBezTo>
                <a:lnTo>
                  <a:pt x="3120280" y="1092673"/>
                </a:lnTo>
                <a:lnTo>
                  <a:pt x="3151969" y="1093148"/>
                </a:lnTo>
                <a:lnTo>
                  <a:pt x="3156202" y="1091941"/>
                </a:lnTo>
                <a:lnTo>
                  <a:pt x="3218578" y="1084695"/>
                </a:lnTo>
                <a:cubicBezTo>
                  <a:pt x="3245764" y="1081888"/>
                  <a:pt x="3273631" y="1078650"/>
                  <a:pt x="3291572" y="1074108"/>
                </a:cubicBezTo>
                <a:cubicBezTo>
                  <a:pt x="3322176" y="1058413"/>
                  <a:pt x="3296217" y="1076449"/>
                  <a:pt x="3335322" y="1065344"/>
                </a:cubicBezTo>
                <a:cubicBezTo>
                  <a:pt x="3368156" y="1040199"/>
                  <a:pt x="3402741" y="1051987"/>
                  <a:pt x="3444471" y="1040037"/>
                </a:cubicBezTo>
                <a:lnTo>
                  <a:pt x="3516736" y="1044495"/>
                </a:lnTo>
                <a:lnTo>
                  <a:pt x="3529913" y="1036395"/>
                </a:lnTo>
                <a:lnTo>
                  <a:pt x="3534215" y="1032644"/>
                </a:lnTo>
                <a:cubicBezTo>
                  <a:pt x="3537422" y="1030324"/>
                  <a:pt x="3539868" y="1029116"/>
                  <a:pt x="3541901" y="1028655"/>
                </a:cubicBezTo>
                <a:lnTo>
                  <a:pt x="3542297" y="1028781"/>
                </a:lnTo>
                <a:lnTo>
                  <a:pt x="3549091" y="1024603"/>
                </a:lnTo>
                <a:lnTo>
                  <a:pt x="3668564" y="992085"/>
                </a:lnTo>
                <a:cubicBezTo>
                  <a:pt x="3673354" y="989271"/>
                  <a:pt x="3677647" y="988983"/>
                  <a:pt x="3681760" y="989897"/>
                </a:cubicBezTo>
                <a:lnTo>
                  <a:pt x="3683298" y="990533"/>
                </a:lnTo>
                <a:lnTo>
                  <a:pt x="3701238" y="978370"/>
                </a:lnTo>
                <a:lnTo>
                  <a:pt x="3727029" y="982634"/>
                </a:lnTo>
                <a:cubicBezTo>
                  <a:pt x="3762166" y="985324"/>
                  <a:pt x="3795029" y="982802"/>
                  <a:pt x="3827462" y="983777"/>
                </a:cubicBezTo>
                <a:cubicBezTo>
                  <a:pt x="3899741" y="979875"/>
                  <a:pt x="3841175" y="923865"/>
                  <a:pt x="3939255" y="962526"/>
                </a:cubicBezTo>
                <a:cubicBezTo>
                  <a:pt x="3944820" y="939198"/>
                  <a:pt x="3955882" y="936428"/>
                  <a:pt x="3976764" y="943975"/>
                </a:cubicBezTo>
                <a:cubicBezTo>
                  <a:pt x="4011587" y="940445"/>
                  <a:pt x="3998825" y="885884"/>
                  <a:pt x="4039745" y="913576"/>
                </a:cubicBezTo>
                <a:cubicBezTo>
                  <a:pt x="4028069" y="885008"/>
                  <a:pt x="4103064" y="891976"/>
                  <a:pt x="4081478" y="863744"/>
                </a:cubicBezTo>
                <a:cubicBezTo>
                  <a:pt x="4098995" y="833348"/>
                  <a:pt x="4118253" y="875924"/>
                  <a:pt x="4136255" y="849070"/>
                </a:cubicBezTo>
                <a:cubicBezTo>
                  <a:pt x="4160412" y="839702"/>
                  <a:pt x="4127630" y="882883"/>
                  <a:pt x="4155885" y="880724"/>
                </a:cubicBezTo>
                <a:cubicBezTo>
                  <a:pt x="4189159" y="872776"/>
                  <a:pt x="4199073" y="926940"/>
                  <a:pt x="4212239" y="853648"/>
                </a:cubicBezTo>
                <a:cubicBezTo>
                  <a:pt x="4250628" y="864621"/>
                  <a:pt x="4251711" y="832443"/>
                  <a:pt x="4296968" y="808725"/>
                </a:cubicBezTo>
                <a:cubicBezTo>
                  <a:pt x="4320354" y="822560"/>
                  <a:pt x="4334944" y="811306"/>
                  <a:pt x="4347619" y="791871"/>
                </a:cubicBezTo>
                <a:cubicBezTo>
                  <a:pt x="4395320" y="788176"/>
                  <a:pt x="4433289" y="755394"/>
                  <a:pt x="4484035" y="736001"/>
                </a:cubicBezTo>
                <a:cubicBezTo>
                  <a:pt x="4544675" y="745654"/>
                  <a:pt x="4564925" y="693074"/>
                  <a:pt x="4619194" y="672546"/>
                </a:cubicBezTo>
                <a:cubicBezTo>
                  <a:pt x="4633191" y="680042"/>
                  <a:pt x="4642217" y="680768"/>
                  <a:pt x="4648276" y="677255"/>
                </a:cubicBezTo>
                <a:lnTo>
                  <a:pt x="4658535" y="658404"/>
                </a:lnTo>
                <a:lnTo>
                  <a:pt x="4684435" y="658040"/>
                </a:lnTo>
                <a:lnTo>
                  <a:pt x="4685966" y="659300"/>
                </a:lnTo>
                <a:lnTo>
                  <a:pt x="4773323" y="620033"/>
                </a:lnTo>
                <a:lnTo>
                  <a:pt x="4789881" y="612833"/>
                </a:lnTo>
                <a:lnTo>
                  <a:pt x="4793116" y="606807"/>
                </a:lnTo>
                <a:cubicBezTo>
                  <a:pt x="4797413" y="602517"/>
                  <a:pt x="4804603" y="599222"/>
                  <a:pt x="4818294" y="598208"/>
                </a:cubicBezTo>
                <a:lnTo>
                  <a:pt x="4889379" y="574856"/>
                </a:lnTo>
                <a:cubicBezTo>
                  <a:pt x="4924646" y="568531"/>
                  <a:pt x="4935327" y="565911"/>
                  <a:pt x="4967000" y="563548"/>
                </a:cubicBezTo>
                <a:cubicBezTo>
                  <a:pt x="4986586" y="557770"/>
                  <a:pt x="5000668" y="551967"/>
                  <a:pt x="5011397" y="546508"/>
                </a:cubicBezTo>
                <a:lnTo>
                  <a:pt x="5017511" y="542737"/>
                </a:lnTo>
                <a:lnTo>
                  <a:pt x="5022951" y="543578"/>
                </a:lnTo>
                <a:lnTo>
                  <a:pt x="5028686" y="550797"/>
                </a:lnTo>
                <a:cubicBezTo>
                  <a:pt x="5034551" y="555023"/>
                  <a:pt x="5042525" y="556487"/>
                  <a:pt x="5055222" y="551685"/>
                </a:cubicBezTo>
                <a:lnTo>
                  <a:pt x="5058043" y="549365"/>
                </a:lnTo>
                <a:lnTo>
                  <a:pt x="5080769" y="559110"/>
                </a:lnTo>
                <a:cubicBezTo>
                  <a:pt x="5088231" y="563815"/>
                  <a:pt x="5095030" y="569979"/>
                  <a:pt x="5100831" y="578170"/>
                </a:cubicBezTo>
                <a:cubicBezTo>
                  <a:pt x="5170380" y="527737"/>
                  <a:pt x="5243922" y="564793"/>
                  <a:pt x="5323302" y="551607"/>
                </a:cubicBezTo>
                <a:cubicBezTo>
                  <a:pt x="5351315" y="478451"/>
                  <a:pt x="5497865" y="556036"/>
                  <a:pt x="5524173" y="623428"/>
                </a:cubicBezTo>
                <a:cubicBezTo>
                  <a:pt x="5517268" y="543117"/>
                  <a:pt x="5711665" y="703794"/>
                  <a:pt x="5644692" y="606574"/>
                </a:cubicBezTo>
                <a:lnTo>
                  <a:pt x="5984259" y="559264"/>
                </a:lnTo>
                <a:cubicBezTo>
                  <a:pt x="6030154" y="495862"/>
                  <a:pt x="6007425" y="553220"/>
                  <a:pt x="6059790" y="538457"/>
                </a:cubicBezTo>
                <a:cubicBezTo>
                  <a:pt x="6050344" y="594649"/>
                  <a:pt x="6121744" y="503179"/>
                  <a:pt x="6130495" y="565308"/>
                </a:cubicBezTo>
                <a:cubicBezTo>
                  <a:pt x="6139748" y="560655"/>
                  <a:pt x="6148435" y="554186"/>
                  <a:pt x="6157089" y="547229"/>
                </a:cubicBezTo>
                <a:lnTo>
                  <a:pt x="6161628" y="543616"/>
                </a:lnTo>
                <a:lnTo>
                  <a:pt x="6180804" y="539939"/>
                </a:lnTo>
                <a:lnTo>
                  <a:pt x="6184951" y="525424"/>
                </a:lnTo>
                <a:lnTo>
                  <a:pt x="6212909" y="510232"/>
                </a:lnTo>
                <a:cubicBezTo>
                  <a:pt x="6223574" y="506625"/>
                  <a:pt x="6235279" y="505181"/>
                  <a:pt x="6248556" y="507226"/>
                </a:cubicBezTo>
                <a:cubicBezTo>
                  <a:pt x="6294288" y="537334"/>
                  <a:pt x="6362573" y="467613"/>
                  <a:pt x="6419167" y="508015"/>
                </a:cubicBezTo>
                <a:cubicBezTo>
                  <a:pt x="6440234" y="517921"/>
                  <a:pt x="6506991" y="518278"/>
                  <a:pt x="6520553" y="499890"/>
                </a:cubicBezTo>
                <a:cubicBezTo>
                  <a:pt x="6534665" y="496161"/>
                  <a:pt x="6550555" y="503153"/>
                  <a:pt x="6557985" y="483298"/>
                </a:cubicBezTo>
                <a:cubicBezTo>
                  <a:pt x="6569810" y="459469"/>
                  <a:pt x="6616472" y="497766"/>
                  <a:pt x="6610986" y="469207"/>
                </a:cubicBezTo>
                <a:cubicBezTo>
                  <a:pt x="6644167" y="495476"/>
                  <a:pt x="6674091" y="445680"/>
                  <a:pt x="6703685" y="433885"/>
                </a:cubicBezTo>
                <a:cubicBezTo>
                  <a:pt x="6729555" y="459786"/>
                  <a:pt x="6766135" y="409500"/>
                  <a:pt x="6829686" y="404609"/>
                </a:cubicBezTo>
                <a:cubicBezTo>
                  <a:pt x="6858065" y="434525"/>
                  <a:pt x="6872501" y="400914"/>
                  <a:pt x="6926071" y="440952"/>
                </a:cubicBezTo>
                <a:cubicBezTo>
                  <a:pt x="6928018" y="437011"/>
                  <a:pt x="6930506" y="433362"/>
                  <a:pt x="6933459" y="430117"/>
                </a:cubicBezTo>
                <a:cubicBezTo>
                  <a:pt x="6950612" y="411270"/>
                  <a:pt x="6979388" y="409908"/>
                  <a:pt x="6997730" y="427075"/>
                </a:cubicBezTo>
                <a:cubicBezTo>
                  <a:pt x="7082631" y="480403"/>
                  <a:pt x="7157271" y="476334"/>
                  <a:pt x="7228068" y="485987"/>
                </a:cubicBezTo>
                <a:cubicBezTo>
                  <a:pt x="7307806" y="490694"/>
                  <a:pt x="7251469" y="427974"/>
                  <a:pt x="7353524" y="478122"/>
                </a:cubicBezTo>
                <a:cubicBezTo>
                  <a:pt x="7362883" y="455559"/>
                  <a:pt x="7375392" y="454116"/>
                  <a:pt x="7397216" y="464113"/>
                </a:cubicBezTo>
                <a:cubicBezTo>
                  <a:pt x="7435863" y="464738"/>
                  <a:pt x="7429507" y="408907"/>
                  <a:pt x="7470470" y="441338"/>
                </a:cubicBezTo>
                <a:cubicBezTo>
                  <a:pt x="7461672" y="411511"/>
                  <a:pt x="7542865" y="427363"/>
                  <a:pt x="7523162" y="396692"/>
                </a:cubicBezTo>
                <a:cubicBezTo>
                  <a:pt x="7546603" y="368516"/>
                  <a:pt x="7561752" y="413189"/>
                  <a:pt x="7585229" y="388596"/>
                </a:cubicBezTo>
                <a:cubicBezTo>
                  <a:pt x="7613007" y="382141"/>
                  <a:pt x="7571052" y="421230"/>
                  <a:pt x="7602312" y="422441"/>
                </a:cubicBezTo>
                <a:cubicBezTo>
                  <a:pt x="7639880" y="418484"/>
                  <a:pt x="7643170" y="473582"/>
                  <a:pt x="7667842" y="402184"/>
                </a:cubicBezTo>
                <a:cubicBezTo>
                  <a:pt x="7708368" y="417673"/>
                  <a:pt x="7714055" y="385770"/>
                  <a:pt x="7766955" y="367538"/>
                </a:cubicBezTo>
                <a:cubicBezTo>
                  <a:pt x="7790642" y="384091"/>
                  <a:pt x="7808202" y="374622"/>
                  <a:pt x="7824808" y="356782"/>
                </a:cubicBezTo>
                <a:cubicBezTo>
                  <a:pt x="7877588" y="358773"/>
                  <a:pt x="7923771" y="330652"/>
                  <a:pt x="7982082" y="317381"/>
                </a:cubicBezTo>
                <a:cubicBezTo>
                  <a:pt x="8047173" y="334199"/>
                  <a:pt x="8076711" y="284263"/>
                  <a:pt x="8139042" y="270278"/>
                </a:cubicBezTo>
                <a:cubicBezTo>
                  <a:pt x="8171699" y="291139"/>
                  <a:pt x="8180849" y="273703"/>
                  <a:pt x="8188479" y="250893"/>
                </a:cubicBezTo>
                <a:lnTo>
                  <a:pt x="8197460" y="227412"/>
                </a:lnTo>
                <a:lnTo>
                  <a:pt x="8236543" y="231896"/>
                </a:lnTo>
                <a:cubicBezTo>
                  <a:pt x="8252245" y="232878"/>
                  <a:pt x="8267047" y="233030"/>
                  <a:pt x="8288656" y="233518"/>
                </a:cubicBezTo>
                <a:lnTo>
                  <a:pt x="8365194" y="255354"/>
                </a:lnTo>
                <a:lnTo>
                  <a:pt x="8371093" y="253056"/>
                </a:lnTo>
                <a:cubicBezTo>
                  <a:pt x="8375220" y="251794"/>
                  <a:pt x="8378040" y="251369"/>
                  <a:pt x="8380079" y="251533"/>
                </a:cubicBezTo>
                <a:lnTo>
                  <a:pt x="8380352" y="251771"/>
                </a:lnTo>
                <a:lnTo>
                  <a:pt x="8388670" y="249803"/>
                </a:lnTo>
                <a:cubicBezTo>
                  <a:pt x="8402579" y="245856"/>
                  <a:pt x="8426713" y="256901"/>
                  <a:pt x="8439400" y="252189"/>
                </a:cubicBezTo>
                <a:cubicBezTo>
                  <a:pt x="8461985" y="253229"/>
                  <a:pt x="8486049" y="243125"/>
                  <a:pt x="8502127" y="246524"/>
                </a:cubicBezTo>
                <a:lnTo>
                  <a:pt x="8575600" y="247912"/>
                </a:lnTo>
                <a:lnTo>
                  <a:pt x="8609423" y="225288"/>
                </a:lnTo>
                <a:cubicBezTo>
                  <a:pt x="8613054" y="222366"/>
                  <a:pt x="8618682" y="220403"/>
                  <a:pt x="8628794" y="220632"/>
                </a:cubicBezTo>
                <a:lnTo>
                  <a:pt x="8631243" y="221270"/>
                </a:lnTo>
                <a:cubicBezTo>
                  <a:pt x="8636121" y="217981"/>
                  <a:pt x="8676301" y="210759"/>
                  <a:pt x="8708752" y="203517"/>
                </a:cubicBezTo>
                <a:cubicBezTo>
                  <a:pt x="8760405" y="193315"/>
                  <a:pt x="8765450" y="184312"/>
                  <a:pt x="8825952" y="177822"/>
                </a:cubicBezTo>
                <a:cubicBezTo>
                  <a:pt x="8840694" y="175283"/>
                  <a:pt x="8852337" y="172902"/>
                  <a:pt x="8862166" y="170735"/>
                </a:cubicBezTo>
                <a:lnTo>
                  <a:pt x="8884490" y="165616"/>
                </a:lnTo>
                <a:lnTo>
                  <a:pt x="8918298" y="194546"/>
                </a:lnTo>
                <a:cubicBezTo>
                  <a:pt x="8929331" y="203143"/>
                  <a:pt x="8939711" y="209096"/>
                  <a:pt x="8948572" y="207940"/>
                </a:cubicBezTo>
                <a:cubicBezTo>
                  <a:pt x="9007398" y="191013"/>
                  <a:pt x="9066382" y="123071"/>
                  <a:pt x="9104724" y="178319"/>
                </a:cubicBezTo>
                <a:cubicBezTo>
                  <a:pt x="9146350" y="170182"/>
                  <a:pt x="9159213" y="154939"/>
                  <a:pt x="9198328" y="159122"/>
                </a:cubicBezTo>
                <a:cubicBezTo>
                  <a:pt x="9243361" y="178179"/>
                  <a:pt x="9337410" y="133426"/>
                  <a:pt x="9339412" y="203422"/>
                </a:cubicBezTo>
                <a:cubicBezTo>
                  <a:pt x="9356193" y="242785"/>
                  <a:pt x="9404145" y="172882"/>
                  <a:pt x="9409165" y="216989"/>
                </a:cubicBezTo>
                <a:cubicBezTo>
                  <a:pt x="9430000" y="185563"/>
                  <a:pt x="9477391" y="226977"/>
                  <a:pt x="9516379" y="220757"/>
                </a:cubicBezTo>
                <a:cubicBezTo>
                  <a:pt x="9525989" y="239713"/>
                  <a:pt x="9601557" y="209033"/>
                  <a:pt x="9615958" y="196389"/>
                </a:cubicBezTo>
                <a:cubicBezTo>
                  <a:pt x="9740300" y="170539"/>
                  <a:pt x="9758977" y="138949"/>
                  <a:pt x="9860346" y="177067"/>
                </a:cubicBezTo>
                <a:cubicBezTo>
                  <a:pt x="9889677" y="171165"/>
                  <a:pt x="10006630" y="193672"/>
                  <a:pt x="10071193" y="142345"/>
                </a:cubicBezTo>
                <a:cubicBezTo>
                  <a:pt x="10108399" y="184331"/>
                  <a:pt x="10235527" y="166620"/>
                  <a:pt x="10270876" y="164464"/>
                </a:cubicBezTo>
                <a:cubicBezTo>
                  <a:pt x="10282938" y="193487"/>
                  <a:pt x="10335459" y="157175"/>
                  <a:pt x="10338607" y="202846"/>
                </a:cubicBezTo>
                <a:cubicBezTo>
                  <a:pt x="10349171" y="220353"/>
                  <a:pt x="10366124" y="217011"/>
                  <a:pt x="10370927" y="198630"/>
                </a:cubicBezTo>
                <a:cubicBezTo>
                  <a:pt x="10391994" y="198716"/>
                  <a:pt x="10408613" y="218644"/>
                  <a:pt x="10423650" y="187033"/>
                </a:cubicBezTo>
                <a:cubicBezTo>
                  <a:pt x="10452431" y="186111"/>
                  <a:pt x="10492877" y="246749"/>
                  <a:pt x="10507238" y="199359"/>
                </a:cubicBezTo>
                <a:cubicBezTo>
                  <a:pt x="10543427" y="261875"/>
                  <a:pt x="10653987" y="201249"/>
                  <a:pt x="10712234" y="202150"/>
                </a:cubicBezTo>
                <a:cubicBezTo>
                  <a:pt x="10824446" y="218073"/>
                  <a:pt x="10878410" y="233516"/>
                  <a:pt x="10955598" y="236823"/>
                </a:cubicBezTo>
                <a:cubicBezTo>
                  <a:pt x="11045848" y="210188"/>
                  <a:pt x="11132536" y="208078"/>
                  <a:pt x="11210395" y="197924"/>
                </a:cubicBezTo>
                <a:cubicBezTo>
                  <a:pt x="11248542" y="205602"/>
                  <a:pt x="11317163" y="98606"/>
                  <a:pt x="11355556" y="131371"/>
                </a:cubicBezTo>
                <a:cubicBezTo>
                  <a:pt x="11409097" y="114944"/>
                  <a:pt x="11452001" y="121965"/>
                  <a:pt x="11531644" y="99364"/>
                </a:cubicBezTo>
                <a:cubicBezTo>
                  <a:pt x="11597142" y="88300"/>
                  <a:pt x="11671940" y="72591"/>
                  <a:pt x="11719114" y="62439"/>
                </a:cubicBezTo>
                <a:cubicBezTo>
                  <a:pt x="11727434" y="40579"/>
                  <a:pt x="11796069" y="38621"/>
                  <a:pt x="11814686" y="38458"/>
                </a:cubicBezTo>
                <a:cubicBezTo>
                  <a:pt x="11821248" y="1152"/>
                  <a:pt x="11853228" y="33244"/>
                  <a:pt x="11865687" y="10088"/>
                </a:cubicBezTo>
                <a:cubicBezTo>
                  <a:pt x="11893768" y="15302"/>
                  <a:pt x="11926464" y="10706"/>
                  <a:pt x="11957454" y="4020"/>
                </a:cubicBezTo>
                <a:lnTo>
                  <a:pt x="11975060" y="0"/>
                </a:lnTo>
                <a:lnTo>
                  <a:pt x="12006839" y="210943"/>
                </a:lnTo>
                <a:cubicBezTo>
                  <a:pt x="12204146" y="1520595"/>
                  <a:pt x="12452801" y="3171091"/>
                  <a:pt x="12642772" y="4432052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84744" y="442551"/>
            <a:ext cx="9859618" cy="7133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36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Цели реформ П. А. Столыпина</a:t>
            </a:r>
            <a:endParaRPr b="1">
              <a:solidFill>
                <a:schemeClr val="bg1"/>
              </a:solidFill>
            </a:endParaRPr>
          </a:p>
        </p:txBody>
      </p:sp>
      <p:sp>
        <p:nvSpPr>
          <p:cNvPr id="14" name="Freeform: Shap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32379" y="1764254"/>
            <a:ext cx="10937021" cy="445557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 fill="norm" stroke="1" extrusionOk="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pic>
        <p:nvPicPr>
          <p:cNvPr id="5" name="Объект 4" descr="Изображение выглядит как текст, снимок экрана, Шрифт&#10;&#10;Содержимое, созданное искусственным интеллектом, может быть неверным.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117867" y="1909483"/>
            <a:ext cx="9979984" cy="4141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5400"/>
              <a:t>Мероприятия П. А. Столыпина</a:t>
            </a:r>
            <a:endParaRPr/>
          </a:p>
        </p:txBody>
      </p:sp>
      <p:grpSp>
        <p:nvGrpSpPr>
          <p:cNvPr id="10" name="Group 9"/>
          <p:cNvGrpSpPr>
            <a:grpSpLocks noChangeAspect="1" noGrp="1" noMove="1" noResize="1" noRot="1" noUngrp="1"/>
          </p:cNvGrpSpPr>
          <p:nvPr/>
        </p:nvGrpSpPr>
        <p:grpSpPr bwMode="auto"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/>
            <p:cNvSpPr/>
            <p:nvPr/>
          </p:nvSpPr>
          <p:spPr bwMode="auto"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 bwMode="auto"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Rectangl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185897" y="2071456"/>
            <a:ext cx="10751429" cy="418915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lang="ru-RU" sz="2400"/>
              <a:t>Свободный выход крестьян из общины и  создание индивидуальных хозяйств, которые располагались бы на хуторе или отрубе.</a:t>
            </a:r>
            <a:endParaRPr sz="3600"/>
          </a:p>
          <a:p>
            <a:pPr>
              <a:defRPr/>
            </a:pPr>
            <a:r>
              <a:rPr lang="ru-RU" sz="2400"/>
              <a:t>Бедные крестьяне получили возможность продавать свои участки, более состоятельные могли взять ссуду в  Крестьянском поземельном банке для дальнейшего развития своего хозяйства и покупки земли</a:t>
            </a:r>
            <a:endParaRPr sz="3600"/>
          </a:p>
          <a:p>
            <a:pPr>
              <a:defRPr/>
            </a:pPr>
            <a:r>
              <a:rPr lang="ru-RU" sz="2400"/>
              <a:t>Для поддержки малоземельных и  безземельных крестьян П.  А.  Столыпин предложил переселять их на свободные земли на востоке Российской империи (Сибирь, Дальний Восток, Средняя Азия, Северный Кавказ), где они получали земельные наделы и  возможность устроить свое хозяйство</a:t>
            </a:r>
            <a:endParaRPr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1" name="Group 10"/>
          <p:cNvGrpSpPr>
            <a:grpSpLocks noChangeAspect="1" noGrp="1" noMove="1" noResize="1" noRot="1" noUngrp="1"/>
          </p:cNvGrpSpPr>
          <p:nvPr/>
        </p:nvGrpSpPr>
        <p:grpSpPr bwMode="auto"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/>
            <p:cNvSpPr/>
            <p:nvPr/>
          </p:nvSpPr>
          <p:spPr bwMode="auto"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6" name="Rectangle 15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43631" y="809897"/>
            <a:ext cx="10173010" cy="155448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4800"/>
              <a:t>Отруб и хутор</a:t>
            </a:r>
            <a:endParaRPr/>
          </a:p>
        </p:txBody>
      </p:sp>
      <p:cxnSp>
        <p:nvCxnSpPr>
          <p:cNvPr id="18" name="Straight Connector 17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2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>
          <a:off x="904602" y="3017519"/>
          <a:ext cx="10378440" cy="3209902"/>
          <a:chOff x="0" y="0"/>
          <a:ch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5293931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33760680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graphicFrame>
        <p:nvGraphicFramePr>
          <p:cNvPr id="1911460059" name=""/>
          <p:cNvGraphicFramePr>
            <a:graphicFrameLocks xmlns:a="http://schemas.openxmlformats.org/drawingml/2006/main"/>
          </p:cNvGraphicFramePr>
          <p:nvPr/>
        </p:nvGraphicFramePr>
        <p:xfrm>
          <a:off x="352354" y="813786"/>
          <a:ext cx="8408275" cy="269217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{2BFF8C1C-A14B-532F-B8DB-E87D54B98FCF}</a:tableStyleId>
              </a:tblPr>
              <a:tblGrid>
                <a:gridCol w="3506660"/>
                <a:gridCol w="3671794"/>
                <a:gridCol w="4118626"/>
              </a:tblGrid>
              <a:tr h="5541638"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1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Цели:</a:t>
                      </a:r>
                      <a:endParaRPr sz="2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600" b="0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Ликвидация общинного землевладения.</a:t>
                      </a:r>
                      <a:endParaRPr sz="2600" b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600" b="0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Создание класса крестьян-собственников (хуторян, отрубников).</a:t>
                      </a:r>
                      <a:endParaRPr sz="2600" b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600" b="0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Переселение малоземельных крестьян на восточные земли</a:t>
                      </a:r>
                      <a:r>
                        <a:rPr sz="2600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.</a:t>
                      </a:r>
                      <a:endParaRPr sz="2600" b="1">
                        <a:solidFill>
                          <a:schemeClr val="bg1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1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Основные направления:</a:t>
                      </a:r>
                      <a:endParaRPr sz="2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600" b="0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Выход из общины</a:t>
                      </a:r>
                      <a:r>
                        <a:rPr sz="2600" b="0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: создание хуторов и отрубов.</a:t>
                      </a:r>
                      <a:endParaRPr sz="2600" b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600" b="0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Крестьянский поземельный банк</a:t>
                      </a:r>
                      <a:r>
                        <a:rPr sz="2600" b="0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: кредитование для покупки земли.</a:t>
                      </a:r>
                      <a:endParaRPr sz="2600" b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600" b="0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Переселенческая политика</a:t>
                      </a:r>
                      <a:r>
                        <a:rPr sz="2600" b="0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: освоение Сибири, Дальнего Востока.</a:t>
                      </a:r>
                      <a:endParaRPr sz="2600" b="0">
                        <a:solidFill>
                          <a:schemeClr val="bg1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600" b="1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Особенности в Беларуси:</a:t>
                      </a:r>
                      <a:endParaRPr sz="2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600" b="0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Реформа затронула в основном Могилёвскую и часть Витебской губерний (где сохранялась община).</a:t>
                      </a:r>
                      <a:endParaRPr sz="2600" b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600" b="0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Создано 12% хуторов и отрубов (выше, чем в среднем по России — 10,6%).</a:t>
                      </a:r>
                      <a:endParaRPr sz="2600" b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600" b="0">
                          <a:solidFill>
                            <a:schemeClr val="bg1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Переселено 420–450 тыс. человек, но до 25% вернулись.</a:t>
                      </a:r>
                      <a:endParaRPr sz="2600" b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endParaRPr sz="2600" b="0">
                        <a:solidFill>
                          <a:schemeClr val="bg1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808637" y="386929"/>
            <a:ext cx="10973716" cy="1188949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3800">
                <a:solidFill>
                  <a:schemeClr val="bg1"/>
                </a:solidFill>
              </a:rPr>
              <a:t>Особенности развития сельского хозяйства</a:t>
            </a:r>
            <a:endParaRPr/>
          </a:p>
        </p:txBody>
      </p:sp>
      <p:grpSp>
        <p:nvGrpSpPr>
          <p:cNvPr id="10" name="Group 9"/>
          <p:cNvGrpSpPr>
            <a:grpSpLocks noChangeAspect="1" noGrp="1" noMove="1" noResize="1" noRot="1" noUngrp="1"/>
          </p:cNvGrpSpPr>
          <p:nvPr/>
        </p:nvGrpSpPr>
        <p:grpSpPr bwMode="auto"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/>
            <p:cNvSpPr/>
            <p:nvPr/>
          </p:nvSpPr>
          <p:spPr bwMode="auto"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 bwMode="auto"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Rectangl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109339" y="2203078"/>
            <a:ext cx="10757504" cy="4147844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2400"/>
              <a:t>В  первой половине ХІХ  в. экономика Беларуси характеризовалась функционированием крепостнической системы, сохранялись феодальные отношения</a:t>
            </a:r>
            <a:endParaRPr sz="8000"/>
          </a:p>
          <a:p>
            <a:pPr>
              <a:defRPr/>
            </a:pPr>
            <a:r>
              <a:rPr lang="ru-RU" sz="2400"/>
              <a:t>Владельцами земли были не только помещики, но и  государство, церковь</a:t>
            </a:r>
            <a:endParaRPr sz="8000"/>
          </a:p>
          <a:p>
            <a:pPr>
              <a:defRPr/>
            </a:pPr>
            <a:r>
              <a:rPr lang="ru-RU" sz="2400"/>
              <a:t> В  Беларуси преобладало крупное поместное дворянское землевладение, увеличивалось количество русских помещиков</a:t>
            </a:r>
            <a:endParaRPr lang="ru-RU" sz="2400"/>
          </a:p>
          <a:p>
            <a:pPr>
              <a:defRPr/>
            </a:pPr>
            <a:r>
              <a:rPr lang="ru-RU" sz="2400"/>
              <a:t>Хозяйственная ориентация рыночная, но сохранялось и натуральное хозяйство</a:t>
            </a:r>
            <a:endParaRPr sz="8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Down Arrow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16199999">
            <a:off x="800100" y="1491342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П. А. Столыпин</a:t>
            </a:r>
            <a:endParaRPr/>
          </a:p>
        </p:txBody>
      </p:sp>
      <p:pic>
        <p:nvPicPr>
          <p:cNvPr id="4" name="Объект 3" descr="Изображение выглядит как одежда, человек, похороны, мебель&#10;&#10;Содержимое, созданное искусственным интеллектом, может быть неверным.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777316" y="927452"/>
            <a:ext cx="6780700" cy="5000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3800">
                <a:solidFill>
                  <a:schemeClr val="bg1"/>
                </a:solidFill>
              </a:rPr>
              <a:t>Особенности реализации реформы на территории Беларуси</a:t>
            </a:r>
            <a:endParaRPr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>
            <a:grpSpLocks noChangeAspect="1" noGrp="1" noMove="1" noResize="1" noRot="1" noUngrp="1"/>
          </p:cNvGrpSpPr>
          <p:nvPr/>
        </p:nvGrpSpPr>
        <p:grpSpPr bwMode="auto"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/>
            <p:cNvSpPr/>
            <p:nvPr/>
          </p:nvSpPr>
          <p:spPr bwMode="auto"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 bwMode="auto"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Rectangl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195145" y="2274902"/>
            <a:ext cx="10742182" cy="3760137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2400"/>
              <a:t>Хуторов и отрубов в Беларуси было создано немного  — 12% от всех крестьянских дворов</a:t>
            </a:r>
            <a:endParaRPr/>
          </a:p>
          <a:p>
            <a:pPr>
              <a:defRPr/>
            </a:pPr>
            <a:r>
              <a:rPr lang="ru-RU" sz="2400"/>
              <a:t>Однако, что эта цифра выше, чем в целом по губерниям Европейской России, где она составила 10,6%</a:t>
            </a:r>
            <a:endParaRPr/>
          </a:p>
          <a:p>
            <a:pPr>
              <a:defRPr/>
            </a:pPr>
            <a:r>
              <a:rPr lang="ru-RU" sz="2400"/>
              <a:t>Около 420–450 тыс. крестьян переселились из Беларуси в Сибирь, однако часть из них (до 25%) вернулась обратно</a:t>
            </a:r>
            <a:endParaRPr/>
          </a:p>
          <a:p>
            <a:pPr>
              <a:defRPr/>
            </a:pPr>
            <a:r>
              <a:rPr lang="ru-RU" sz="2400"/>
              <a:t>Перед переселением они продавали все свое имущество, поэтому после возвращения пополняли ряды наемных рабочих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" name="Group 9"/>
          <p:cNvGrpSpPr>
            <a:grpSpLocks noChangeAspect="1" noGrp="1" noMove="1" noResize="1" noRot="1" noUngrp="1"/>
          </p:cNvGrpSpPr>
          <p:nvPr/>
        </p:nvGrpSpPr>
        <p:grpSpPr bwMode="auto"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0" name="Rectangle 10"/>
            <p:cNvSpPr/>
            <p:nvPr/>
          </p:nvSpPr>
          <p:spPr bwMode="auto"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Rectangle 11"/>
            <p:cNvSpPr/>
            <p:nvPr/>
          </p:nvSpPr>
          <p:spPr bwMode="auto"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12"/>
            <p:cNvSpPr/>
            <p:nvPr/>
          </p:nvSpPr>
          <p:spPr bwMode="auto"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5" name="Rectangle 14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43631" y="809897"/>
            <a:ext cx="9942716" cy="155448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4800"/>
              <a:t>Американский путь</a:t>
            </a:r>
            <a:endParaRPr/>
          </a:p>
        </p:txBody>
      </p:sp>
      <p:sp>
        <p:nvSpPr>
          <p:cNvPr id="2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640078" y="2903737"/>
            <a:ext cx="11188513" cy="3238441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2400">
                <a:solidFill>
                  <a:schemeClr val="bg1"/>
                </a:solidFill>
              </a:rPr>
              <a:t>Столыпинская аграрная реформа создавала возможности для «американского» пути развития капитализма в сельском хозяйстве, для которого характерны создание хуторских (фермерских) хозяйств, закрепление земли за непосредственным производителем-фермером, свободная продажа и  купля земли, распространение аренды, использование наемного труда</a:t>
            </a:r>
            <a:endParaRPr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400">
                <a:solidFill>
                  <a:schemeClr val="bg1"/>
                </a:solidFill>
              </a:rPr>
              <a:t>Однако проведение этой реформы не было завершено.</a:t>
            </a:r>
            <a:endParaRPr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ru-RU"/>
              <a:t>Контроль знаний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ru-RU"/>
              <a:t>Домашнее задание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8825896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8" cy="68573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0685506" name="Заголовок 1"/>
          <p:cNvSpPr>
            <a:spLocks noGrp="1"/>
          </p:cNvSpPr>
          <p:nvPr>
            <p:ph type="title"/>
          </p:nvPr>
        </p:nvSpPr>
        <p:spPr bwMode="auto">
          <a:xfrm>
            <a:off x="808637" y="386929"/>
            <a:ext cx="9236700" cy="1188949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3800"/>
              <a:t>Особенности развития сельского хозяйства</a:t>
            </a:r>
            <a:endParaRPr/>
          </a:p>
        </p:txBody>
      </p:sp>
      <p:grpSp>
        <p:nvGrpSpPr>
          <p:cNvPr id="1604659460" name="Group 9"/>
          <p:cNvGrpSpPr>
            <a:grpSpLocks noChangeAspect="1" noGrp="1" noMove="1" noResize="1" noRot="1" noUngrp="1"/>
          </p:cNvGrpSpPr>
          <p:nvPr/>
        </p:nvGrpSpPr>
        <p:grpSpPr bwMode="auto">
          <a:xfrm>
            <a:off x="-1" y="1998367"/>
            <a:ext cx="11695082" cy="782175"/>
            <a:chOff x="-1" y="1998367"/>
            <a:chExt cx="11695082" cy="782175"/>
          </a:xfrm>
        </p:grpSpPr>
        <p:sp>
          <p:nvSpPr>
            <p:cNvPr id="269017917" name="Rectangle 10"/>
            <p:cNvSpPr/>
            <p:nvPr/>
          </p:nvSpPr>
          <p:spPr bwMode="auto">
            <a:xfrm rot="5399978">
              <a:off x="11228040" y="2313027"/>
              <a:ext cx="781699" cy="1523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61364944" name="Rectangle 11"/>
            <p:cNvSpPr/>
            <p:nvPr/>
          </p:nvSpPr>
          <p:spPr bwMode="auto">
            <a:xfrm flipH="1" flipV="1">
              <a:off x="-1" y="1998844"/>
              <a:ext cx="11454594" cy="78169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568090576" name="Rectangl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2203078"/>
            <a:ext cx="11383362" cy="41478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0295630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109339" y="2203078"/>
            <a:ext cx="10757504" cy="4147844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2200"/>
              <a:t>Беларусь была аграрным регионом. Основной доход давала продукция сельского хозяйства</a:t>
            </a:r>
            <a:endParaRPr sz="7200"/>
          </a:p>
          <a:p>
            <a:pPr>
              <a:defRPr/>
            </a:pPr>
            <a:r>
              <a:rPr lang="ru-RU" sz="2200"/>
              <a:t>Основой ее были зерновые культуры, увеличивались посевы картофеля и сахарной свеклы, выращивались лен и конопля</a:t>
            </a:r>
            <a:endParaRPr sz="7200"/>
          </a:p>
          <a:p>
            <a:pPr>
              <a:defRPr/>
            </a:pPr>
            <a:r>
              <a:rPr lang="ru-RU" sz="2200"/>
              <a:t>В животноводстве в первой половине ХІХ в. распространение получило тонкорунное овцев</a:t>
            </a:r>
            <a:r>
              <a:rPr lang="ru-RU" sz="2200" b="0" i="0" u="none" strike="noStrike" cap="none" spc="0">
                <a:solidFill>
                  <a:schemeClr val="tx1"/>
                </a:solidFill>
                <a:latin typeface="Aptos"/>
                <a:cs typeface="Aptos"/>
              </a:rPr>
              <a:t>одство</a:t>
            </a:r>
            <a:r>
              <a:rPr lang="ru-RU" sz="2200" b="0" i="0" u="none" strike="noStrike" cap="none" spc="0">
                <a:solidFill>
                  <a:schemeClr val="tx1"/>
                </a:solidFill>
                <a:latin typeface="Aptos"/>
                <a:cs typeface="Aptos"/>
              </a:rPr>
              <a:t>, позже –мясо-молочное</a:t>
            </a:r>
            <a:endParaRPr lang="ru-RU" sz="2200" b="0" i="0" u="none" strike="noStrike" cap="none" spc="0">
              <a:solidFill>
                <a:schemeClr val="tx1"/>
              </a:solidFill>
              <a:latin typeface="Aptos"/>
              <a:cs typeface="Aptos"/>
            </a:endParaRPr>
          </a:p>
          <a:p>
            <a:pPr>
              <a:defRPr/>
            </a:pPr>
            <a:r>
              <a:rPr lang="ru-RU" sz="2200"/>
              <a:t>Начинали использоваться передовые методы хозяйствования (сельскохозяйственная техника, многопольный севооборот и  т. п.), однако существование феодально-барщинной системы тормозило развитие капиталистических отношений в сельском хозяйстве Беларуси</a:t>
            </a:r>
            <a:endParaRPr sz="7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6" name="Объект 5" descr="Изображение выглядит как одежда, человек, на открытом воздухе, платье&#10;&#10;Содержимое, созданное искусственным интеллектом, может быть неверным.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5875" r="0" b="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5400"/>
              <a:t>Положение крестьян</a:t>
            </a:r>
            <a:endParaRPr/>
          </a:p>
        </p:txBody>
      </p:sp>
      <p:grpSp>
        <p:nvGrpSpPr>
          <p:cNvPr id="10" name="Group 9"/>
          <p:cNvGrpSpPr>
            <a:grpSpLocks noChangeAspect="1" noGrp="1" noMove="1" noResize="1" noRot="1" noUngrp="1"/>
          </p:cNvGrpSpPr>
          <p:nvPr/>
        </p:nvGrpSpPr>
        <p:grpSpPr bwMode="auto"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/>
            <p:cNvSpPr/>
            <p:nvPr/>
          </p:nvSpPr>
          <p:spPr bwMode="auto"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 bwMode="auto"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Rectangl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93659" y="2599509"/>
            <a:ext cx="10143668" cy="343553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 lang="ru-RU" sz="2400"/>
              <a:t>Основой крестьянского хозяйства являлся земельный надел, за который отбывали барщину либо платили чинш</a:t>
            </a:r>
            <a:endParaRPr sz="3600"/>
          </a:p>
          <a:p>
            <a:pPr>
              <a:defRPr/>
            </a:pPr>
            <a:r>
              <a:rPr lang="ru-RU" sz="2400"/>
              <a:t>Также был ряд дополнительных повинностей и  сборов. Государственные крестьяне платили налоги государству (подушная подать)</a:t>
            </a:r>
            <a:endParaRPr sz="3600"/>
          </a:p>
          <a:p>
            <a:pPr>
              <a:defRPr/>
            </a:pPr>
            <a:r>
              <a:rPr lang="ru-RU" sz="2400"/>
              <a:t>Крепостное крестьянское хозяйство находилось в сложном экономическом положении</a:t>
            </a:r>
            <a:endParaRPr sz="3600"/>
          </a:p>
          <a:p>
            <a:pPr>
              <a:defRPr/>
            </a:pPr>
            <a:r>
              <a:rPr lang="ru-RU" sz="2400"/>
              <a:t>Причиной были высокие налоги и  тяжелые условия барщины, отсутствие заинтересованности крестьян в  результатах своего труда</a:t>
            </a:r>
            <a:endParaRPr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38882" y="639193"/>
            <a:ext cx="3571810" cy="3573516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/>
          </a:bodyPr>
          <a:lstStyle/>
          <a:p>
            <a:pPr>
              <a:defRPr/>
            </a:pPr>
            <a:r>
              <a:rPr lang="ru-RU" sz="36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«Устный счёт» С.А.Рачинский</a:t>
            </a:r>
            <a:endParaRPr sz="2800"/>
          </a:p>
        </p:txBody>
      </p:sp>
      <p:sp>
        <p:nvSpPr>
          <p:cNvPr id="11" name="sketch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stroke="1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fill="norm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 flipH="0" flipV="0">
            <a:off x="5558737" y="0"/>
            <a:ext cx="4577987" cy="6425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08638" y="386930"/>
            <a:ext cx="9236700" cy="1188950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ru-RU" sz="4800"/>
              <a:t>Попытки реформирования при Александре </a:t>
            </a:r>
            <a:r>
              <a:rPr lang="en-US" sz="4800"/>
              <a:t>I</a:t>
            </a:r>
            <a:endParaRPr lang="ru-RU" sz="4800"/>
          </a:p>
        </p:txBody>
      </p:sp>
      <p:grpSp>
        <p:nvGrpSpPr>
          <p:cNvPr id="10" name="Group 9"/>
          <p:cNvGrpSpPr>
            <a:grpSpLocks noChangeAspect="1" noGrp="1" noMove="1" noResize="1" noRot="1" noUngrp="1"/>
          </p:cNvGrpSpPr>
          <p:nvPr/>
        </p:nvGrpSpPr>
        <p:grpSpPr bwMode="auto"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/>
            <p:cNvSpPr/>
            <p:nvPr/>
          </p:nvSpPr>
          <p:spPr bwMode="auto"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 bwMode="auto"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Rectangl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93659" y="2599509"/>
            <a:ext cx="10143668" cy="3435531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2400"/>
              <a:t>В  1801  г. был принят указ, в  соответствии с  которым купцы, мещане, государственные и  удельные крестьяне получили право покупки земли</a:t>
            </a:r>
            <a:endParaRPr sz="3600"/>
          </a:p>
          <a:p>
            <a:pPr>
              <a:defRPr/>
            </a:pPr>
            <a:r>
              <a:rPr lang="ru-RU" sz="2400"/>
              <a:t>Следующим шагом стал «Указ о  вольных хлебопашцах» (1803  г.). Согласно  этому законодательному акту помещики получили право освобождать крепостных крестьян по одному человеку или целыми селениями с  передачей им земельных участков</a:t>
            </a:r>
            <a:endParaRPr sz="3600"/>
          </a:p>
          <a:p>
            <a:pPr>
              <a:defRPr/>
            </a:pPr>
            <a:r>
              <a:rPr lang="ru-RU" sz="2400"/>
              <a:t>За это крестьянин должен был выплатить выкуп или исполнить повинности</a:t>
            </a:r>
            <a:endParaRPr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>Широкоэкранный</PresentationFormat>
  <Paragraphs>0</Paragraphs>
  <Slides>44</Slides>
  <Notes>44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Роман Жигалов</dc:creator>
  <cp:keywords/>
  <dc:description/>
  <dc:identifier/>
  <dc:language/>
  <cp:lastModifiedBy/>
  <cp:revision>2</cp:revision>
  <dcterms:created xsi:type="dcterms:W3CDTF">2025-08-11T11:38:48Z</dcterms:created>
  <dcterms:modified xsi:type="dcterms:W3CDTF">2026-01-21T18:49:31Z</dcterms:modified>
  <cp:category/>
  <cp:contentStatus/>
  <cp:version/>
</cp:coreProperties>
</file>