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eenko O. A" initials="EOA" lastIdx="1" clrIdx="0">
    <p:extLst>
      <p:ext uri="{19B8F6BF-5375-455C-9EA6-DF929625EA0E}">
        <p15:presenceInfo xmlns:p15="http://schemas.microsoft.com/office/powerpoint/2012/main" userId="S-1-5-21-847340558-1388509517-3349050169-1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37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77B0C-BE17-4079-9C03-B775F2E0348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CEC24D9C-D2EE-414C-82BD-6A29E340FB6B}">
      <dgm:prSet phldrT="[Текст]"/>
      <dgm:spPr/>
      <dgm:t>
        <a:bodyPr/>
        <a:lstStyle/>
        <a:p>
          <a:r>
            <a:rPr lang="ru-RU" dirty="0"/>
            <a:t>Интерес к западному образованию и культуре в результате распространения Ренессанса</a:t>
          </a:r>
          <a:endParaRPr lang="ru-BY" dirty="0"/>
        </a:p>
      </dgm:t>
    </dgm:pt>
    <dgm:pt modelId="{0C2DF7D8-E359-4047-BB15-E8E1F95A569E}" type="parTrans" cxnId="{5EE1670B-72B7-4A21-A309-6F8A1A384416}">
      <dgm:prSet/>
      <dgm:spPr/>
      <dgm:t>
        <a:bodyPr/>
        <a:lstStyle/>
        <a:p>
          <a:endParaRPr lang="ru-BY"/>
        </a:p>
      </dgm:t>
    </dgm:pt>
    <dgm:pt modelId="{5E8998F5-0FA8-4083-86E0-44AF2508FBA8}" type="sibTrans" cxnId="{5EE1670B-72B7-4A21-A309-6F8A1A384416}">
      <dgm:prSet/>
      <dgm:spPr/>
      <dgm:t>
        <a:bodyPr/>
        <a:lstStyle/>
        <a:p>
          <a:endParaRPr lang="ru-BY"/>
        </a:p>
      </dgm:t>
    </dgm:pt>
    <dgm:pt modelId="{8B0689C6-82DE-4A24-B43F-9A04C49ADC3D}">
      <dgm:prSet phldrT="[Текст]" phldr="1"/>
      <dgm:spPr/>
      <dgm:t>
        <a:bodyPr/>
        <a:lstStyle/>
        <a:p>
          <a:endParaRPr lang="ru-BY" dirty="0"/>
        </a:p>
      </dgm:t>
    </dgm:pt>
    <dgm:pt modelId="{7F2D77C4-1B31-4151-BABD-46373565281A}" type="parTrans" cxnId="{CB4194E7-AA7B-4A1D-93C2-E8A60F36E8C5}">
      <dgm:prSet/>
      <dgm:spPr/>
      <dgm:t>
        <a:bodyPr/>
        <a:lstStyle/>
        <a:p>
          <a:endParaRPr lang="ru-BY"/>
        </a:p>
      </dgm:t>
    </dgm:pt>
    <dgm:pt modelId="{1A10BDD9-5ABE-4875-A54C-EA927202C9EE}" type="sibTrans" cxnId="{CB4194E7-AA7B-4A1D-93C2-E8A60F36E8C5}">
      <dgm:prSet/>
      <dgm:spPr/>
      <dgm:t>
        <a:bodyPr/>
        <a:lstStyle/>
        <a:p>
          <a:endParaRPr lang="ru-BY"/>
        </a:p>
      </dgm:t>
    </dgm:pt>
    <dgm:pt modelId="{09999ED1-6618-41DF-86E2-4770172D06B0}">
      <dgm:prSet phldrT="[Текст]"/>
      <dgm:spPr/>
      <dgm:t>
        <a:bodyPr/>
        <a:lstStyle/>
        <a:p>
          <a:r>
            <a:rPr lang="ru-RU" dirty="0"/>
            <a:t>Переход шляхты в католичество и протестантизм</a:t>
          </a:r>
          <a:endParaRPr lang="ru-BY" dirty="0"/>
        </a:p>
      </dgm:t>
    </dgm:pt>
    <dgm:pt modelId="{763F998A-E806-470C-82AF-DE01886E115E}" type="parTrans" cxnId="{680D11F7-2F48-47D9-8B43-C1FE73A4FFB7}">
      <dgm:prSet/>
      <dgm:spPr/>
      <dgm:t>
        <a:bodyPr/>
        <a:lstStyle/>
        <a:p>
          <a:endParaRPr lang="ru-BY"/>
        </a:p>
      </dgm:t>
    </dgm:pt>
    <dgm:pt modelId="{E0D67F60-4E24-4163-AF5A-4767C2ADE609}" type="sibTrans" cxnId="{680D11F7-2F48-47D9-8B43-C1FE73A4FFB7}">
      <dgm:prSet/>
      <dgm:spPr/>
      <dgm:t>
        <a:bodyPr/>
        <a:lstStyle/>
        <a:p>
          <a:endParaRPr lang="ru-BY"/>
        </a:p>
      </dgm:t>
    </dgm:pt>
    <dgm:pt modelId="{0E0473AF-B1D1-41D1-94D2-BFD3EB047469}">
      <dgm:prSet phldrT="[Текст]" phldr="1"/>
      <dgm:spPr/>
      <dgm:t>
        <a:bodyPr/>
        <a:lstStyle/>
        <a:p>
          <a:endParaRPr lang="ru-BY"/>
        </a:p>
      </dgm:t>
    </dgm:pt>
    <dgm:pt modelId="{2BD87648-9497-4051-BC76-93213C450F3D}" type="parTrans" cxnId="{FE284779-78E4-4AF6-ACF8-2713009DB6F0}">
      <dgm:prSet/>
      <dgm:spPr/>
      <dgm:t>
        <a:bodyPr/>
        <a:lstStyle/>
        <a:p>
          <a:endParaRPr lang="ru-BY"/>
        </a:p>
      </dgm:t>
    </dgm:pt>
    <dgm:pt modelId="{CA6824CB-87A3-4A27-A8F5-D9F672AF759B}" type="sibTrans" cxnId="{FE284779-78E4-4AF6-ACF8-2713009DB6F0}">
      <dgm:prSet/>
      <dgm:spPr/>
      <dgm:t>
        <a:bodyPr/>
        <a:lstStyle/>
        <a:p>
          <a:endParaRPr lang="ru-BY"/>
        </a:p>
      </dgm:t>
    </dgm:pt>
    <dgm:pt modelId="{D8BDCB3A-E59C-4F60-874E-D366EDCCF7E8}">
      <dgm:prSet phldrT="[Текст]"/>
      <dgm:spPr/>
      <dgm:t>
        <a:bodyPr/>
        <a:lstStyle/>
        <a:p>
          <a:r>
            <a:rPr lang="ru-RU" dirty="0"/>
            <a:t>Ослабление влияния православия</a:t>
          </a:r>
          <a:endParaRPr lang="ru-BY" dirty="0"/>
        </a:p>
      </dgm:t>
    </dgm:pt>
    <dgm:pt modelId="{AF294A03-0012-425D-A927-D8CE4BDABCCA}" type="parTrans" cxnId="{54711DF1-23BA-4292-B122-C3175E3A6326}">
      <dgm:prSet/>
      <dgm:spPr/>
      <dgm:t>
        <a:bodyPr/>
        <a:lstStyle/>
        <a:p>
          <a:endParaRPr lang="ru-BY"/>
        </a:p>
      </dgm:t>
    </dgm:pt>
    <dgm:pt modelId="{CC82609A-D031-47CE-90D8-B5E6EA0241B9}" type="sibTrans" cxnId="{54711DF1-23BA-4292-B122-C3175E3A6326}">
      <dgm:prSet/>
      <dgm:spPr/>
      <dgm:t>
        <a:bodyPr/>
        <a:lstStyle/>
        <a:p>
          <a:endParaRPr lang="ru-BY"/>
        </a:p>
      </dgm:t>
    </dgm:pt>
    <dgm:pt modelId="{A345FF3C-65A3-44AB-8983-ACE1C4E3F67F}">
      <dgm:prSet phldrT="[Текст]" phldr="1"/>
      <dgm:spPr/>
      <dgm:t>
        <a:bodyPr/>
        <a:lstStyle/>
        <a:p>
          <a:endParaRPr lang="ru-BY"/>
        </a:p>
      </dgm:t>
    </dgm:pt>
    <dgm:pt modelId="{2D891C56-2D6F-47EF-A400-7676E90CA9D6}" type="parTrans" cxnId="{7BB92CF0-DC96-43DA-B06C-C148557AB936}">
      <dgm:prSet/>
      <dgm:spPr/>
      <dgm:t>
        <a:bodyPr/>
        <a:lstStyle/>
        <a:p>
          <a:endParaRPr lang="ru-BY"/>
        </a:p>
      </dgm:t>
    </dgm:pt>
    <dgm:pt modelId="{C78A1556-5014-45EA-B0EF-69C6DD297F6F}" type="sibTrans" cxnId="{7BB92CF0-DC96-43DA-B06C-C148557AB936}">
      <dgm:prSet/>
      <dgm:spPr/>
      <dgm:t>
        <a:bodyPr/>
        <a:lstStyle/>
        <a:p>
          <a:endParaRPr lang="ru-BY"/>
        </a:p>
      </dgm:t>
    </dgm:pt>
    <dgm:pt modelId="{D8906FBB-BA95-40E1-9CBE-80F4231D3B43}" type="pres">
      <dgm:prSet presAssocID="{FF477B0C-BE17-4079-9C03-B775F2E0348A}" presName="rootnode" presStyleCnt="0">
        <dgm:presLayoutVars>
          <dgm:chMax/>
          <dgm:chPref/>
          <dgm:dir/>
          <dgm:animLvl val="lvl"/>
        </dgm:presLayoutVars>
      </dgm:prSet>
      <dgm:spPr/>
    </dgm:pt>
    <dgm:pt modelId="{20336CA0-F55D-49D6-BBCD-037DF14E6782}" type="pres">
      <dgm:prSet presAssocID="{CEC24D9C-D2EE-414C-82BD-6A29E340FB6B}" presName="composite" presStyleCnt="0"/>
      <dgm:spPr/>
    </dgm:pt>
    <dgm:pt modelId="{A466D315-6762-46A0-B4D4-7F516B7BCE9B}" type="pres">
      <dgm:prSet presAssocID="{CEC24D9C-D2EE-414C-82BD-6A29E340FB6B}" presName="bentUpArrow1" presStyleLbl="alignImgPlace1" presStyleIdx="0" presStyleCnt="2"/>
      <dgm:spPr/>
    </dgm:pt>
    <dgm:pt modelId="{D01D861D-2E4D-4B13-B509-D9E8781776E9}" type="pres">
      <dgm:prSet presAssocID="{CEC24D9C-D2EE-414C-82BD-6A29E340FB6B}" presName="ParentText" presStyleLbl="node1" presStyleIdx="0" presStyleCnt="3" custScaleX="255267">
        <dgm:presLayoutVars>
          <dgm:chMax val="1"/>
          <dgm:chPref val="1"/>
          <dgm:bulletEnabled val="1"/>
        </dgm:presLayoutVars>
      </dgm:prSet>
      <dgm:spPr/>
    </dgm:pt>
    <dgm:pt modelId="{B95D89C5-C72D-4DA1-97CB-3B19AD394C87}" type="pres">
      <dgm:prSet presAssocID="{CEC24D9C-D2EE-414C-82BD-6A29E340FB6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EF45E3E-28E5-4BC2-B534-1672543686F6}" type="pres">
      <dgm:prSet presAssocID="{5E8998F5-0FA8-4083-86E0-44AF2508FBA8}" presName="sibTrans" presStyleCnt="0"/>
      <dgm:spPr/>
    </dgm:pt>
    <dgm:pt modelId="{1D1251BA-B890-4B2E-9E54-7B023B5B92BC}" type="pres">
      <dgm:prSet presAssocID="{09999ED1-6618-41DF-86E2-4770172D06B0}" presName="composite" presStyleCnt="0"/>
      <dgm:spPr/>
    </dgm:pt>
    <dgm:pt modelId="{C9DC5B32-9D72-40C2-B388-82A8BF98B1EA}" type="pres">
      <dgm:prSet presAssocID="{09999ED1-6618-41DF-86E2-4770172D06B0}" presName="bentUpArrow1" presStyleLbl="alignImgPlace1" presStyleIdx="1" presStyleCnt="2"/>
      <dgm:spPr/>
    </dgm:pt>
    <dgm:pt modelId="{059EC7F5-F683-4331-8468-2D1F7BEC2733}" type="pres">
      <dgm:prSet presAssocID="{09999ED1-6618-41DF-86E2-4770172D06B0}" presName="ParentText" presStyleLbl="node1" presStyleIdx="1" presStyleCnt="3" custScaleX="248858">
        <dgm:presLayoutVars>
          <dgm:chMax val="1"/>
          <dgm:chPref val="1"/>
          <dgm:bulletEnabled val="1"/>
        </dgm:presLayoutVars>
      </dgm:prSet>
      <dgm:spPr/>
    </dgm:pt>
    <dgm:pt modelId="{03A8BE1C-19C8-4D24-8643-95364415F2F8}" type="pres">
      <dgm:prSet presAssocID="{09999ED1-6618-41DF-86E2-4770172D06B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8AFB278-23A7-4DC3-BC21-ABA15F1CB985}" type="pres">
      <dgm:prSet presAssocID="{E0D67F60-4E24-4163-AF5A-4767C2ADE609}" presName="sibTrans" presStyleCnt="0"/>
      <dgm:spPr/>
    </dgm:pt>
    <dgm:pt modelId="{28327CFC-B299-41E3-81A4-99DAABCA42E4}" type="pres">
      <dgm:prSet presAssocID="{D8BDCB3A-E59C-4F60-874E-D366EDCCF7E8}" presName="composite" presStyleCnt="0"/>
      <dgm:spPr/>
    </dgm:pt>
    <dgm:pt modelId="{24BF9844-4B9B-4EA6-BFC8-3EB489FCBD22}" type="pres">
      <dgm:prSet presAssocID="{D8BDCB3A-E59C-4F60-874E-D366EDCCF7E8}" presName="ParentText" presStyleLbl="node1" presStyleIdx="2" presStyleCnt="3" custScaleX="275277">
        <dgm:presLayoutVars>
          <dgm:chMax val="1"/>
          <dgm:chPref val="1"/>
          <dgm:bulletEnabled val="1"/>
        </dgm:presLayoutVars>
      </dgm:prSet>
      <dgm:spPr/>
    </dgm:pt>
    <dgm:pt modelId="{A19E0E82-2B15-4D10-B30C-0BC976848779}" type="pres">
      <dgm:prSet presAssocID="{D8BDCB3A-E59C-4F60-874E-D366EDCCF7E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E1670B-72B7-4A21-A309-6F8A1A384416}" srcId="{FF477B0C-BE17-4079-9C03-B775F2E0348A}" destId="{CEC24D9C-D2EE-414C-82BD-6A29E340FB6B}" srcOrd="0" destOrd="0" parTransId="{0C2DF7D8-E359-4047-BB15-E8E1F95A569E}" sibTransId="{5E8998F5-0FA8-4083-86E0-44AF2508FBA8}"/>
    <dgm:cxn modelId="{30B13532-2F15-49F2-85EF-EF5854C88139}" type="presOf" srcId="{CEC24D9C-D2EE-414C-82BD-6A29E340FB6B}" destId="{D01D861D-2E4D-4B13-B509-D9E8781776E9}" srcOrd="0" destOrd="0" presId="urn:microsoft.com/office/officeart/2005/8/layout/StepDownProcess"/>
    <dgm:cxn modelId="{75B84F3E-7F32-4C2A-B24B-AA5F2CECD37B}" type="presOf" srcId="{FF477B0C-BE17-4079-9C03-B775F2E0348A}" destId="{D8906FBB-BA95-40E1-9CBE-80F4231D3B43}" srcOrd="0" destOrd="0" presId="urn:microsoft.com/office/officeart/2005/8/layout/StepDownProcess"/>
    <dgm:cxn modelId="{18E6A160-7912-4C12-9993-C13ED2115FA8}" type="presOf" srcId="{A345FF3C-65A3-44AB-8983-ACE1C4E3F67F}" destId="{A19E0E82-2B15-4D10-B30C-0BC976848779}" srcOrd="0" destOrd="0" presId="urn:microsoft.com/office/officeart/2005/8/layout/StepDownProcess"/>
    <dgm:cxn modelId="{05107A6D-02D2-416D-8186-3D47F95CC2DF}" type="presOf" srcId="{8B0689C6-82DE-4A24-B43F-9A04C49ADC3D}" destId="{B95D89C5-C72D-4DA1-97CB-3B19AD394C87}" srcOrd="0" destOrd="0" presId="urn:microsoft.com/office/officeart/2005/8/layout/StepDownProcess"/>
    <dgm:cxn modelId="{FE284779-78E4-4AF6-ACF8-2713009DB6F0}" srcId="{09999ED1-6618-41DF-86E2-4770172D06B0}" destId="{0E0473AF-B1D1-41D1-94D2-BFD3EB047469}" srcOrd="0" destOrd="0" parTransId="{2BD87648-9497-4051-BC76-93213C450F3D}" sibTransId="{CA6824CB-87A3-4A27-A8F5-D9F672AF759B}"/>
    <dgm:cxn modelId="{FE6DFB5A-2DD5-4B2D-9DB4-BAC0286C5D82}" type="presOf" srcId="{D8BDCB3A-E59C-4F60-874E-D366EDCCF7E8}" destId="{24BF9844-4B9B-4EA6-BFC8-3EB489FCBD22}" srcOrd="0" destOrd="0" presId="urn:microsoft.com/office/officeart/2005/8/layout/StepDownProcess"/>
    <dgm:cxn modelId="{440DEEA3-96FA-49D7-9E26-22EE2EE5D1CD}" type="presOf" srcId="{09999ED1-6618-41DF-86E2-4770172D06B0}" destId="{059EC7F5-F683-4331-8468-2D1F7BEC2733}" srcOrd="0" destOrd="0" presId="urn:microsoft.com/office/officeart/2005/8/layout/StepDownProcess"/>
    <dgm:cxn modelId="{F3C692E5-9F39-4386-B692-5564830A2BE4}" type="presOf" srcId="{0E0473AF-B1D1-41D1-94D2-BFD3EB047469}" destId="{03A8BE1C-19C8-4D24-8643-95364415F2F8}" srcOrd="0" destOrd="0" presId="urn:microsoft.com/office/officeart/2005/8/layout/StepDownProcess"/>
    <dgm:cxn modelId="{CB4194E7-AA7B-4A1D-93C2-E8A60F36E8C5}" srcId="{CEC24D9C-D2EE-414C-82BD-6A29E340FB6B}" destId="{8B0689C6-82DE-4A24-B43F-9A04C49ADC3D}" srcOrd="0" destOrd="0" parTransId="{7F2D77C4-1B31-4151-BABD-46373565281A}" sibTransId="{1A10BDD9-5ABE-4875-A54C-EA927202C9EE}"/>
    <dgm:cxn modelId="{7BB92CF0-DC96-43DA-B06C-C148557AB936}" srcId="{D8BDCB3A-E59C-4F60-874E-D366EDCCF7E8}" destId="{A345FF3C-65A3-44AB-8983-ACE1C4E3F67F}" srcOrd="0" destOrd="0" parTransId="{2D891C56-2D6F-47EF-A400-7676E90CA9D6}" sibTransId="{C78A1556-5014-45EA-B0EF-69C6DD297F6F}"/>
    <dgm:cxn modelId="{54711DF1-23BA-4292-B122-C3175E3A6326}" srcId="{FF477B0C-BE17-4079-9C03-B775F2E0348A}" destId="{D8BDCB3A-E59C-4F60-874E-D366EDCCF7E8}" srcOrd="2" destOrd="0" parTransId="{AF294A03-0012-425D-A927-D8CE4BDABCCA}" sibTransId="{CC82609A-D031-47CE-90D8-B5E6EA0241B9}"/>
    <dgm:cxn modelId="{680D11F7-2F48-47D9-8B43-C1FE73A4FFB7}" srcId="{FF477B0C-BE17-4079-9C03-B775F2E0348A}" destId="{09999ED1-6618-41DF-86E2-4770172D06B0}" srcOrd="1" destOrd="0" parTransId="{763F998A-E806-470C-82AF-DE01886E115E}" sibTransId="{E0D67F60-4E24-4163-AF5A-4767C2ADE609}"/>
    <dgm:cxn modelId="{F722C56D-BCBC-455B-A281-94EC1AB2EDC9}" type="presParOf" srcId="{D8906FBB-BA95-40E1-9CBE-80F4231D3B43}" destId="{20336CA0-F55D-49D6-BBCD-037DF14E6782}" srcOrd="0" destOrd="0" presId="urn:microsoft.com/office/officeart/2005/8/layout/StepDownProcess"/>
    <dgm:cxn modelId="{6ACB0953-722E-4F0C-85AD-E5B44703999A}" type="presParOf" srcId="{20336CA0-F55D-49D6-BBCD-037DF14E6782}" destId="{A466D315-6762-46A0-B4D4-7F516B7BCE9B}" srcOrd="0" destOrd="0" presId="urn:microsoft.com/office/officeart/2005/8/layout/StepDownProcess"/>
    <dgm:cxn modelId="{26CB34B4-924D-4E56-9967-656B0EBE89B3}" type="presParOf" srcId="{20336CA0-F55D-49D6-BBCD-037DF14E6782}" destId="{D01D861D-2E4D-4B13-B509-D9E8781776E9}" srcOrd="1" destOrd="0" presId="urn:microsoft.com/office/officeart/2005/8/layout/StepDownProcess"/>
    <dgm:cxn modelId="{0A1A3052-3E06-4EDD-9B90-81641662B8BF}" type="presParOf" srcId="{20336CA0-F55D-49D6-BBCD-037DF14E6782}" destId="{B95D89C5-C72D-4DA1-97CB-3B19AD394C87}" srcOrd="2" destOrd="0" presId="urn:microsoft.com/office/officeart/2005/8/layout/StepDownProcess"/>
    <dgm:cxn modelId="{68E9EB16-97A0-426A-99EF-67F604520CAC}" type="presParOf" srcId="{D8906FBB-BA95-40E1-9CBE-80F4231D3B43}" destId="{1EF45E3E-28E5-4BC2-B534-1672543686F6}" srcOrd="1" destOrd="0" presId="urn:microsoft.com/office/officeart/2005/8/layout/StepDownProcess"/>
    <dgm:cxn modelId="{1346CFBC-5B7D-4EE5-90A5-2FCB2EB471EB}" type="presParOf" srcId="{D8906FBB-BA95-40E1-9CBE-80F4231D3B43}" destId="{1D1251BA-B890-4B2E-9E54-7B023B5B92BC}" srcOrd="2" destOrd="0" presId="urn:microsoft.com/office/officeart/2005/8/layout/StepDownProcess"/>
    <dgm:cxn modelId="{9AF106F5-0CF9-4F47-A699-40F14C357AFE}" type="presParOf" srcId="{1D1251BA-B890-4B2E-9E54-7B023B5B92BC}" destId="{C9DC5B32-9D72-40C2-B388-82A8BF98B1EA}" srcOrd="0" destOrd="0" presId="urn:microsoft.com/office/officeart/2005/8/layout/StepDownProcess"/>
    <dgm:cxn modelId="{709B9238-7D1F-4CE2-ABD2-0720B782E97D}" type="presParOf" srcId="{1D1251BA-B890-4B2E-9E54-7B023B5B92BC}" destId="{059EC7F5-F683-4331-8468-2D1F7BEC2733}" srcOrd="1" destOrd="0" presId="urn:microsoft.com/office/officeart/2005/8/layout/StepDownProcess"/>
    <dgm:cxn modelId="{7D8A0979-BCD9-4409-BE04-14443387BCF0}" type="presParOf" srcId="{1D1251BA-B890-4B2E-9E54-7B023B5B92BC}" destId="{03A8BE1C-19C8-4D24-8643-95364415F2F8}" srcOrd="2" destOrd="0" presId="urn:microsoft.com/office/officeart/2005/8/layout/StepDownProcess"/>
    <dgm:cxn modelId="{856D83E0-FA9F-4EA4-8EAC-E4F4BCA39D5C}" type="presParOf" srcId="{D8906FBB-BA95-40E1-9CBE-80F4231D3B43}" destId="{18AFB278-23A7-4DC3-BC21-ABA15F1CB985}" srcOrd="3" destOrd="0" presId="urn:microsoft.com/office/officeart/2005/8/layout/StepDownProcess"/>
    <dgm:cxn modelId="{F07E128E-E8ED-45E0-82B0-9B35615E25C5}" type="presParOf" srcId="{D8906FBB-BA95-40E1-9CBE-80F4231D3B43}" destId="{28327CFC-B299-41E3-81A4-99DAABCA42E4}" srcOrd="4" destOrd="0" presId="urn:microsoft.com/office/officeart/2005/8/layout/StepDownProcess"/>
    <dgm:cxn modelId="{789C89ED-749C-408C-A951-713FAEB79E8F}" type="presParOf" srcId="{28327CFC-B299-41E3-81A4-99DAABCA42E4}" destId="{24BF9844-4B9B-4EA6-BFC8-3EB489FCBD22}" srcOrd="0" destOrd="0" presId="urn:microsoft.com/office/officeart/2005/8/layout/StepDownProcess"/>
    <dgm:cxn modelId="{B13494F4-6B08-47B7-8967-64026C0D9ADF}" type="presParOf" srcId="{28327CFC-B299-41E3-81A4-99DAABCA42E4}" destId="{A19E0E82-2B15-4D10-B30C-0BC97684877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FAF1F-BED4-485A-8ED0-B8FAC00490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24BCD193-0B8E-4D2B-A8CE-7EFC2EBF192A}">
      <dgm:prSet phldrT="[Текст]" custT="1"/>
      <dgm:spPr/>
      <dgm:t>
        <a:bodyPr/>
        <a:lstStyle/>
        <a:p>
          <a:r>
            <a:rPr lang="ru-RU" sz="3200" dirty="0"/>
            <a:t>Возможность консолидации страны</a:t>
          </a:r>
          <a:endParaRPr lang="ru-BY" sz="3200" dirty="0"/>
        </a:p>
      </dgm:t>
    </dgm:pt>
    <dgm:pt modelId="{291A4A4E-4D91-40E4-AC7B-C3279C0B435B}" type="parTrans" cxnId="{68FD6596-AA08-42E1-9EC4-7E3DB8812843}">
      <dgm:prSet/>
      <dgm:spPr/>
      <dgm:t>
        <a:bodyPr/>
        <a:lstStyle/>
        <a:p>
          <a:endParaRPr lang="ru-BY"/>
        </a:p>
      </dgm:t>
    </dgm:pt>
    <dgm:pt modelId="{E6B1C401-1AB0-43F6-AB69-10A17E911012}" type="sibTrans" cxnId="{68FD6596-AA08-42E1-9EC4-7E3DB8812843}">
      <dgm:prSet/>
      <dgm:spPr/>
      <dgm:t>
        <a:bodyPr/>
        <a:lstStyle/>
        <a:p>
          <a:endParaRPr lang="ru-BY"/>
        </a:p>
      </dgm:t>
    </dgm:pt>
    <dgm:pt modelId="{AAB552DD-F389-4079-8A9C-1F6A17323A3F}">
      <dgm:prSet phldrT="[Текст]" custT="1"/>
      <dgm:spPr/>
      <dgm:t>
        <a:bodyPr/>
        <a:lstStyle/>
        <a:p>
          <a:r>
            <a:rPr lang="ru-RU" sz="3200" dirty="0"/>
            <a:t>Стремление католиков расширить своё влияние</a:t>
          </a:r>
          <a:endParaRPr lang="ru-BY" sz="3200" dirty="0"/>
        </a:p>
      </dgm:t>
    </dgm:pt>
    <dgm:pt modelId="{7AAA2B18-86FB-438F-8D1A-2119BB9974C9}" type="parTrans" cxnId="{0C0BB844-D489-4EA0-B44D-05E698C38758}">
      <dgm:prSet/>
      <dgm:spPr/>
      <dgm:t>
        <a:bodyPr/>
        <a:lstStyle/>
        <a:p>
          <a:endParaRPr lang="ru-BY"/>
        </a:p>
      </dgm:t>
    </dgm:pt>
    <dgm:pt modelId="{70948556-1183-4CA0-BB16-5862396C52F4}" type="sibTrans" cxnId="{0C0BB844-D489-4EA0-B44D-05E698C38758}">
      <dgm:prSet/>
      <dgm:spPr/>
      <dgm:t>
        <a:bodyPr/>
        <a:lstStyle/>
        <a:p>
          <a:endParaRPr lang="ru-BY"/>
        </a:p>
      </dgm:t>
    </dgm:pt>
    <dgm:pt modelId="{BB4F4B1C-0F91-41C0-9DFF-CDE062E43036}">
      <dgm:prSet phldrT="[Текст]" custT="1"/>
      <dgm:spPr/>
      <dgm:t>
        <a:bodyPr/>
        <a:lstStyle/>
        <a:p>
          <a:r>
            <a:rPr lang="ru-RU" sz="2800" dirty="0"/>
            <a:t>Желание православных получить политическую власть</a:t>
          </a:r>
          <a:endParaRPr lang="ru-BY" sz="2800" dirty="0"/>
        </a:p>
      </dgm:t>
    </dgm:pt>
    <dgm:pt modelId="{AA393BBF-970E-4356-A55E-F3A4115AC150}" type="parTrans" cxnId="{376DA049-9AAD-402D-8873-4CC9BC5F3EA2}">
      <dgm:prSet/>
      <dgm:spPr/>
      <dgm:t>
        <a:bodyPr/>
        <a:lstStyle/>
        <a:p>
          <a:endParaRPr lang="ru-BY"/>
        </a:p>
      </dgm:t>
    </dgm:pt>
    <dgm:pt modelId="{6B9A5D46-38C9-440C-AE9E-B64EB0066148}" type="sibTrans" cxnId="{376DA049-9AAD-402D-8873-4CC9BC5F3EA2}">
      <dgm:prSet/>
      <dgm:spPr/>
      <dgm:t>
        <a:bodyPr/>
        <a:lstStyle/>
        <a:p>
          <a:endParaRPr lang="ru-BY"/>
        </a:p>
      </dgm:t>
    </dgm:pt>
    <dgm:pt modelId="{9512B5CB-7131-4793-A651-C1D9A8C15F00}" type="pres">
      <dgm:prSet presAssocID="{9BCFAF1F-BED4-485A-8ED0-B8FAC004907C}" presName="linear" presStyleCnt="0">
        <dgm:presLayoutVars>
          <dgm:dir/>
          <dgm:animLvl val="lvl"/>
          <dgm:resizeHandles val="exact"/>
        </dgm:presLayoutVars>
      </dgm:prSet>
      <dgm:spPr/>
    </dgm:pt>
    <dgm:pt modelId="{17482D06-4A98-4150-8E1B-E198D6958CB0}" type="pres">
      <dgm:prSet presAssocID="{24BCD193-0B8E-4D2B-A8CE-7EFC2EBF192A}" presName="parentLin" presStyleCnt="0"/>
      <dgm:spPr/>
    </dgm:pt>
    <dgm:pt modelId="{E32263AC-8BFD-4803-8449-FDDD4DFA670D}" type="pres">
      <dgm:prSet presAssocID="{24BCD193-0B8E-4D2B-A8CE-7EFC2EBF192A}" presName="parentLeftMargin" presStyleLbl="node1" presStyleIdx="0" presStyleCnt="3"/>
      <dgm:spPr/>
    </dgm:pt>
    <dgm:pt modelId="{5624F0EB-32DC-4CB4-82B9-F1BCE2872BE4}" type="pres">
      <dgm:prSet presAssocID="{24BCD193-0B8E-4D2B-A8CE-7EFC2EBF192A}" presName="parentText" presStyleLbl="node1" presStyleIdx="0" presStyleCnt="3" custScaleX="100640" custScaleY="156345">
        <dgm:presLayoutVars>
          <dgm:chMax val="0"/>
          <dgm:bulletEnabled val="1"/>
        </dgm:presLayoutVars>
      </dgm:prSet>
      <dgm:spPr/>
    </dgm:pt>
    <dgm:pt modelId="{96B4CCC4-1550-4FDE-BFC0-BF03EB449AA1}" type="pres">
      <dgm:prSet presAssocID="{24BCD193-0B8E-4D2B-A8CE-7EFC2EBF192A}" presName="negativeSpace" presStyleCnt="0"/>
      <dgm:spPr/>
    </dgm:pt>
    <dgm:pt modelId="{90FD1EA1-0816-4814-A01F-6A3C2A502188}" type="pres">
      <dgm:prSet presAssocID="{24BCD193-0B8E-4D2B-A8CE-7EFC2EBF192A}" presName="childText" presStyleLbl="conFgAcc1" presStyleIdx="0" presStyleCnt="3">
        <dgm:presLayoutVars>
          <dgm:bulletEnabled val="1"/>
        </dgm:presLayoutVars>
      </dgm:prSet>
      <dgm:spPr/>
    </dgm:pt>
    <dgm:pt modelId="{F9BB6ABD-F499-4710-BC66-FB74E837FF3D}" type="pres">
      <dgm:prSet presAssocID="{E6B1C401-1AB0-43F6-AB69-10A17E911012}" presName="spaceBetweenRectangles" presStyleCnt="0"/>
      <dgm:spPr/>
    </dgm:pt>
    <dgm:pt modelId="{2DDD9C44-AD21-4314-9CB8-AE0C14DCCFDC}" type="pres">
      <dgm:prSet presAssocID="{AAB552DD-F389-4079-8A9C-1F6A17323A3F}" presName="parentLin" presStyleCnt="0"/>
      <dgm:spPr/>
    </dgm:pt>
    <dgm:pt modelId="{F7BC9FD3-23E3-46CD-9963-D6E932F635CD}" type="pres">
      <dgm:prSet presAssocID="{AAB552DD-F389-4079-8A9C-1F6A17323A3F}" presName="parentLeftMargin" presStyleLbl="node1" presStyleIdx="0" presStyleCnt="3"/>
      <dgm:spPr/>
    </dgm:pt>
    <dgm:pt modelId="{39F0FF03-9555-4D94-BE02-B340F5990F44}" type="pres">
      <dgm:prSet presAssocID="{AAB552DD-F389-4079-8A9C-1F6A17323A3F}" presName="parentText" presStyleLbl="node1" presStyleIdx="1" presStyleCnt="3" custScaleX="102831" custScaleY="157569">
        <dgm:presLayoutVars>
          <dgm:chMax val="0"/>
          <dgm:bulletEnabled val="1"/>
        </dgm:presLayoutVars>
      </dgm:prSet>
      <dgm:spPr/>
    </dgm:pt>
    <dgm:pt modelId="{7C132819-EC32-4612-8954-08E5DBB3D75F}" type="pres">
      <dgm:prSet presAssocID="{AAB552DD-F389-4079-8A9C-1F6A17323A3F}" presName="negativeSpace" presStyleCnt="0"/>
      <dgm:spPr/>
    </dgm:pt>
    <dgm:pt modelId="{C71B9983-CE57-4364-A937-69F5FFE1934A}" type="pres">
      <dgm:prSet presAssocID="{AAB552DD-F389-4079-8A9C-1F6A17323A3F}" presName="childText" presStyleLbl="conFgAcc1" presStyleIdx="1" presStyleCnt="3">
        <dgm:presLayoutVars>
          <dgm:bulletEnabled val="1"/>
        </dgm:presLayoutVars>
      </dgm:prSet>
      <dgm:spPr/>
    </dgm:pt>
    <dgm:pt modelId="{CD066A63-84D6-4201-A2DA-0333B39A4743}" type="pres">
      <dgm:prSet presAssocID="{70948556-1183-4CA0-BB16-5862396C52F4}" presName="spaceBetweenRectangles" presStyleCnt="0"/>
      <dgm:spPr/>
    </dgm:pt>
    <dgm:pt modelId="{3E91057A-72DC-4251-B35C-456DC8800886}" type="pres">
      <dgm:prSet presAssocID="{BB4F4B1C-0F91-41C0-9DFF-CDE062E43036}" presName="parentLin" presStyleCnt="0"/>
      <dgm:spPr/>
    </dgm:pt>
    <dgm:pt modelId="{D4CCA425-7209-4424-88C6-2B2B93F08C38}" type="pres">
      <dgm:prSet presAssocID="{BB4F4B1C-0F91-41C0-9DFF-CDE062E43036}" presName="parentLeftMargin" presStyleLbl="node1" presStyleIdx="1" presStyleCnt="3"/>
      <dgm:spPr/>
    </dgm:pt>
    <dgm:pt modelId="{46A635E4-A908-4927-8723-E33AE981A47A}" type="pres">
      <dgm:prSet presAssocID="{BB4F4B1C-0F91-41C0-9DFF-CDE062E43036}" presName="parentText" presStyleLbl="node1" presStyleIdx="2" presStyleCnt="3" custScaleX="102555" custScaleY="160515">
        <dgm:presLayoutVars>
          <dgm:chMax val="0"/>
          <dgm:bulletEnabled val="1"/>
        </dgm:presLayoutVars>
      </dgm:prSet>
      <dgm:spPr/>
    </dgm:pt>
    <dgm:pt modelId="{DADDC386-42FF-4C7A-97F8-DEA57E2D5E0F}" type="pres">
      <dgm:prSet presAssocID="{BB4F4B1C-0F91-41C0-9DFF-CDE062E43036}" presName="negativeSpace" presStyleCnt="0"/>
      <dgm:spPr/>
    </dgm:pt>
    <dgm:pt modelId="{F112B59D-B282-4A39-A7E5-AC36C7E68D07}" type="pres">
      <dgm:prSet presAssocID="{BB4F4B1C-0F91-41C0-9DFF-CDE062E430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8FD22A-E7D9-41BE-8109-858EC144F75C}" type="presOf" srcId="{BB4F4B1C-0F91-41C0-9DFF-CDE062E43036}" destId="{46A635E4-A908-4927-8723-E33AE981A47A}" srcOrd="1" destOrd="0" presId="urn:microsoft.com/office/officeart/2005/8/layout/list1"/>
    <dgm:cxn modelId="{F049335D-D4E7-4A98-A0C1-AF8EFD587E58}" type="presOf" srcId="{BB4F4B1C-0F91-41C0-9DFF-CDE062E43036}" destId="{D4CCA425-7209-4424-88C6-2B2B93F08C38}" srcOrd="0" destOrd="0" presId="urn:microsoft.com/office/officeart/2005/8/layout/list1"/>
    <dgm:cxn modelId="{0C0BB844-D489-4EA0-B44D-05E698C38758}" srcId="{9BCFAF1F-BED4-485A-8ED0-B8FAC004907C}" destId="{AAB552DD-F389-4079-8A9C-1F6A17323A3F}" srcOrd="1" destOrd="0" parTransId="{7AAA2B18-86FB-438F-8D1A-2119BB9974C9}" sibTransId="{70948556-1183-4CA0-BB16-5862396C52F4}"/>
    <dgm:cxn modelId="{376DA049-9AAD-402D-8873-4CC9BC5F3EA2}" srcId="{9BCFAF1F-BED4-485A-8ED0-B8FAC004907C}" destId="{BB4F4B1C-0F91-41C0-9DFF-CDE062E43036}" srcOrd="2" destOrd="0" parTransId="{AA393BBF-970E-4356-A55E-F3A4115AC150}" sibTransId="{6B9A5D46-38C9-440C-AE9E-B64EB0066148}"/>
    <dgm:cxn modelId="{E1BAE06F-39FA-404B-A3A6-8744B15FBFAC}" type="presOf" srcId="{24BCD193-0B8E-4D2B-A8CE-7EFC2EBF192A}" destId="{5624F0EB-32DC-4CB4-82B9-F1BCE2872BE4}" srcOrd="1" destOrd="0" presId="urn:microsoft.com/office/officeart/2005/8/layout/list1"/>
    <dgm:cxn modelId="{914E4470-5F5B-4F83-BD75-EA8C59440C65}" type="presOf" srcId="{AAB552DD-F389-4079-8A9C-1F6A17323A3F}" destId="{F7BC9FD3-23E3-46CD-9963-D6E932F635CD}" srcOrd="0" destOrd="0" presId="urn:microsoft.com/office/officeart/2005/8/layout/list1"/>
    <dgm:cxn modelId="{5FC6807C-EAE9-4B1D-84BB-2633D526B37D}" type="presOf" srcId="{9BCFAF1F-BED4-485A-8ED0-B8FAC004907C}" destId="{9512B5CB-7131-4793-A651-C1D9A8C15F00}" srcOrd="0" destOrd="0" presId="urn:microsoft.com/office/officeart/2005/8/layout/list1"/>
    <dgm:cxn modelId="{68FD6596-AA08-42E1-9EC4-7E3DB8812843}" srcId="{9BCFAF1F-BED4-485A-8ED0-B8FAC004907C}" destId="{24BCD193-0B8E-4D2B-A8CE-7EFC2EBF192A}" srcOrd="0" destOrd="0" parTransId="{291A4A4E-4D91-40E4-AC7B-C3279C0B435B}" sibTransId="{E6B1C401-1AB0-43F6-AB69-10A17E911012}"/>
    <dgm:cxn modelId="{B8B790B8-37F5-4C35-890C-F401CC30D336}" type="presOf" srcId="{AAB552DD-F389-4079-8A9C-1F6A17323A3F}" destId="{39F0FF03-9555-4D94-BE02-B340F5990F44}" srcOrd="1" destOrd="0" presId="urn:microsoft.com/office/officeart/2005/8/layout/list1"/>
    <dgm:cxn modelId="{90411CD5-46C7-4D49-BDEF-98199679A9B2}" type="presOf" srcId="{24BCD193-0B8E-4D2B-A8CE-7EFC2EBF192A}" destId="{E32263AC-8BFD-4803-8449-FDDD4DFA670D}" srcOrd="0" destOrd="0" presId="urn:microsoft.com/office/officeart/2005/8/layout/list1"/>
    <dgm:cxn modelId="{A50D7B65-E6CE-40B3-8876-853B8977C392}" type="presParOf" srcId="{9512B5CB-7131-4793-A651-C1D9A8C15F00}" destId="{17482D06-4A98-4150-8E1B-E198D6958CB0}" srcOrd="0" destOrd="0" presId="urn:microsoft.com/office/officeart/2005/8/layout/list1"/>
    <dgm:cxn modelId="{EFDA1B40-D613-4B9F-A55D-45DD5E3C7508}" type="presParOf" srcId="{17482D06-4A98-4150-8E1B-E198D6958CB0}" destId="{E32263AC-8BFD-4803-8449-FDDD4DFA670D}" srcOrd="0" destOrd="0" presId="urn:microsoft.com/office/officeart/2005/8/layout/list1"/>
    <dgm:cxn modelId="{B7B1B6FD-F5A6-4421-AB65-20173F5F8B66}" type="presParOf" srcId="{17482D06-4A98-4150-8E1B-E198D6958CB0}" destId="{5624F0EB-32DC-4CB4-82B9-F1BCE2872BE4}" srcOrd="1" destOrd="0" presId="urn:microsoft.com/office/officeart/2005/8/layout/list1"/>
    <dgm:cxn modelId="{6C890A46-47B5-44B2-9274-433825196448}" type="presParOf" srcId="{9512B5CB-7131-4793-A651-C1D9A8C15F00}" destId="{96B4CCC4-1550-4FDE-BFC0-BF03EB449AA1}" srcOrd="1" destOrd="0" presId="urn:microsoft.com/office/officeart/2005/8/layout/list1"/>
    <dgm:cxn modelId="{93605AD4-A141-4A9E-9F06-A0F88E4CD1A0}" type="presParOf" srcId="{9512B5CB-7131-4793-A651-C1D9A8C15F00}" destId="{90FD1EA1-0816-4814-A01F-6A3C2A502188}" srcOrd="2" destOrd="0" presId="urn:microsoft.com/office/officeart/2005/8/layout/list1"/>
    <dgm:cxn modelId="{0F4395A6-61F6-4E26-9D7D-938EA5CC9169}" type="presParOf" srcId="{9512B5CB-7131-4793-A651-C1D9A8C15F00}" destId="{F9BB6ABD-F499-4710-BC66-FB74E837FF3D}" srcOrd="3" destOrd="0" presId="urn:microsoft.com/office/officeart/2005/8/layout/list1"/>
    <dgm:cxn modelId="{73216995-1187-4398-8F76-66E31BFB4361}" type="presParOf" srcId="{9512B5CB-7131-4793-A651-C1D9A8C15F00}" destId="{2DDD9C44-AD21-4314-9CB8-AE0C14DCCFDC}" srcOrd="4" destOrd="0" presId="urn:microsoft.com/office/officeart/2005/8/layout/list1"/>
    <dgm:cxn modelId="{8EF626F1-B443-4578-990C-81DC0DEE1EA6}" type="presParOf" srcId="{2DDD9C44-AD21-4314-9CB8-AE0C14DCCFDC}" destId="{F7BC9FD3-23E3-46CD-9963-D6E932F635CD}" srcOrd="0" destOrd="0" presId="urn:microsoft.com/office/officeart/2005/8/layout/list1"/>
    <dgm:cxn modelId="{D9C448B3-075C-4E2E-A371-EF0388221C77}" type="presParOf" srcId="{2DDD9C44-AD21-4314-9CB8-AE0C14DCCFDC}" destId="{39F0FF03-9555-4D94-BE02-B340F5990F44}" srcOrd="1" destOrd="0" presId="urn:microsoft.com/office/officeart/2005/8/layout/list1"/>
    <dgm:cxn modelId="{77A66AE8-EA9C-4559-89D1-37231D30766B}" type="presParOf" srcId="{9512B5CB-7131-4793-A651-C1D9A8C15F00}" destId="{7C132819-EC32-4612-8954-08E5DBB3D75F}" srcOrd="5" destOrd="0" presId="urn:microsoft.com/office/officeart/2005/8/layout/list1"/>
    <dgm:cxn modelId="{AFB90CE9-6F68-4542-924A-5DDC19415E1E}" type="presParOf" srcId="{9512B5CB-7131-4793-A651-C1D9A8C15F00}" destId="{C71B9983-CE57-4364-A937-69F5FFE1934A}" srcOrd="6" destOrd="0" presId="urn:microsoft.com/office/officeart/2005/8/layout/list1"/>
    <dgm:cxn modelId="{057932F4-AAA7-40F5-840D-0B1588E49F49}" type="presParOf" srcId="{9512B5CB-7131-4793-A651-C1D9A8C15F00}" destId="{CD066A63-84D6-4201-A2DA-0333B39A4743}" srcOrd="7" destOrd="0" presId="urn:microsoft.com/office/officeart/2005/8/layout/list1"/>
    <dgm:cxn modelId="{0A157306-0078-4ABA-8138-2DCDBFDB8AC5}" type="presParOf" srcId="{9512B5CB-7131-4793-A651-C1D9A8C15F00}" destId="{3E91057A-72DC-4251-B35C-456DC8800886}" srcOrd="8" destOrd="0" presId="urn:microsoft.com/office/officeart/2005/8/layout/list1"/>
    <dgm:cxn modelId="{11212CFD-1FF1-42C6-9461-FEB887B43412}" type="presParOf" srcId="{3E91057A-72DC-4251-B35C-456DC8800886}" destId="{D4CCA425-7209-4424-88C6-2B2B93F08C38}" srcOrd="0" destOrd="0" presId="urn:microsoft.com/office/officeart/2005/8/layout/list1"/>
    <dgm:cxn modelId="{2F2826D2-107E-4F2F-9C7D-306A23E5F893}" type="presParOf" srcId="{3E91057A-72DC-4251-B35C-456DC8800886}" destId="{46A635E4-A908-4927-8723-E33AE981A47A}" srcOrd="1" destOrd="0" presId="urn:microsoft.com/office/officeart/2005/8/layout/list1"/>
    <dgm:cxn modelId="{5B75E681-E1F4-4C4C-A861-F9B4CB6FEC8A}" type="presParOf" srcId="{9512B5CB-7131-4793-A651-C1D9A8C15F00}" destId="{DADDC386-42FF-4C7A-97F8-DEA57E2D5E0F}" srcOrd="9" destOrd="0" presId="urn:microsoft.com/office/officeart/2005/8/layout/list1"/>
    <dgm:cxn modelId="{B28CC9FE-B19A-4B41-8B68-53DFE9DAE3E8}" type="presParOf" srcId="{9512B5CB-7131-4793-A651-C1D9A8C15F00}" destId="{F112B59D-B282-4A39-A7E5-AC36C7E68D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6D315-6762-46A0-B4D4-7F516B7BCE9B}">
      <dsp:nvSpPr>
        <dsp:cNvPr id="0" name=""/>
        <dsp:cNvSpPr/>
      </dsp:nvSpPr>
      <dsp:spPr>
        <a:xfrm rot="5400000">
          <a:off x="1775982" y="1312004"/>
          <a:ext cx="1126108" cy="1282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861D-2E4D-4B13-B509-D9E8781776E9}">
      <dsp:nvSpPr>
        <dsp:cNvPr id="0" name=""/>
        <dsp:cNvSpPr/>
      </dsp:nvSpPr>
      <dsp:spPr>
        <a:xfrm>
          <a:off x="5931" y="63690"/>
          <a:ext cx="4839104" cy="13269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Интерес к западному образованию и культуре в результате распространения Ренессанса</a:t>
          </a:r>
          <a:endParaRPr lang="ru-BY" sz="2300" kern="1200" dirty="0"/>
        </a:p>
      </dsp:txBody>
      <dsp:txXfrm>
        <a:off x="70718" y="128477"/>
        <a:ext cx="4709530" cy="1197356"/>
      </dsp:txXfrm>
    </dsp:sp>
    <dsp:sp modelId="{B95D89C5-C72D-4DA1-97CB-3B19AD394C87}">
      <dsp:nvSpPr>
        <dsp:cNvPr id="0" name=""/>
        <dsp:cNvSpPr/>
      </dsp:nvSpPr>
      <dsp:spPr>
        <a:xfrm>
          <a:off x="3373335" y="190244"/>
          <a:ext cx="1378753" cy="10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800" kern="1200" dirty="0"/>
        </a:p>
      </dsp:txBody>
      <dsp:txXfrm>
        <a:off x="3373335" y="190244"/>
        <a:ext cx="1378753" cy="1072483"/>
      </dsp:txXfrm>
    </dsp:sp>
    <dsp:sp modelId="{C9DC5B32-9D72-40C2-B388-82A8BF98B1EA}">
      <dsp:nvSpPr>
        <dsp:cNvPr id="0" name=""/>
        <dsp:cNvSpPr/>
      </dsp:nvSpPr>
      <dsp:spPr>
        <a:xfrm rot="5400000">
          <a:off x="4038004" y="2802585"/>
          <a:ext cx="1126108" cy="1282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C7F5-F683-4331-8468-2D1F7BEC2733}">
      <dsp:nvSpPr>
        <dsp:cNvPr id="0" name=""/>
        <dsp:cNvSpPr/>
      </dsp:nvSpPr>
      <dsp:spPr>
        <a:xfrm>
          <a:off x="2328701" y="1554272"/>
          <a:ext cx="4717609" cy="13269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Переход шляхты в католичество и протестантизм</a:t>
          </a:r>
          <a:endParaRPr lang="ru-BY" sz="2300" kern="1200" dirty="0"/>
        </a:p>
      </dsp:txBody>
      <dsp:txXfrm>
        <a:off x="2393488" y="1619059"/>
        <a:ext cx="4588035" cy="1197356"/>
      </dsp:txXfrm>
    </dsp:sp>
    <dsp:sp modelId="{03A8BE1C-19C8-4D24-8643-95364415F2F8}">
      <dsp:nvSpPr>
        <dsp:cNvPr id="0" name=""/>
        <dsp:cNvSpPr/>
      </dsp:nvSpPr>
      <dsp:spPr>
        <a:xfrm>
          <a:off x="5635357" y="1680825"/>
          <a:ext cx="1378753" cy="10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800" kern="1200"/>
        </a:p>
      </dsp:txBody>
      <dsp:txXfrm>
        <a:off x="5635357" y="1680825"/>
        <a:ext cx="1378753" cy="1072483"/>
      </dsp:txXfrm>
    </dsp:sp>
    <dsp:sp modelId="{24BF9844-4B9B-4EA6-BFC8-3EB489FCBD22}">
      <dsp:nvSpPr>
        <dsp:cNvPr id="0" name=""/>
        <dsp:cNvSpPr/>
      </dsp:nvSpPr>
      <dsp:spPr>
        <a:xfrm>
          <a:off x="4651471" y="3044853"/>
          <a:ext cx="5218435" cy="13269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Ослабление влияния православия</a:t>
          </a:r>
          <a:endParaRPr lang="ru-BY" sz="2300" kern="1200" dirty="0"/>
        </a:p>
      </dsp:txBody>
      <dsp:txXfrm>
        <a:off x="4716258" y="3109640"/>
        <a:ext cx="5088861" cy="1197356"/>
      </dsp:txXfrm>
    </dsp:sp>
    <dsp:sp modelId="{A19E0E82-2B15-4D10-B30C-0BC976848779}">
      <dsp:nvSpPr>
        <dsp:cNvPr id="0" name=""/>
        <dsp:cNvSpPr/>
      </dsp:nvSpPr>
      <dsp:spPr>
        <a:xfrm>
          <a:off x="8208541" y="3171406"/>
          <a:ext cx="1378753" cy="10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2400" kern="1200"/>
        </a:p>
      </dsp:txBody>
      <dsp:txXfrm>
        <a:off x="8208541" y="3171406"/>
        <a:ext cx="1378753" cy="1072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1EA1-0816-4814-A01F-6A3C2A502188}">
      <dsp:nvSpPr>
        <dsp:cNvPr id="0" name=""/>
        <dsp:cNvSpPr/>
      </dsp:nvSpPr>
      <dsp:spPr>
        <a:xfrm>
          <a:off x="0" y="901186"/>
          <a:ext cx="10759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4F0EB-32DC-4CB4-82B9-F1BCE2872BE4}">
      <dsp:nvSpPr>
        <dsp:cNvPr id="0" name=""/>
        <dsp:cNvSpPr/>
      </dsp:nvSpPr>
      <dsp:spPr>
        <a:xfrm>
          <a:off x="537986" y="84967"/>
          <a:ext cx="7580018" cy="1199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5" tIns="0" rIns="28468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Возможность консолидации страны</a:t>
          </a:r>
          <a:endParaRPr lang="ru-BY" sz="3200" kern="1200" dirty="0"/>
        </a:p>
      </dsp:txBody>
      <dsp:txXfrm>
        <a:off x="596564" y="143545"/>
        <a:ext cx="7462862" cy="1082823"/>
      </dsp:txXfrm>
    </dsp:sp>
    <dsp:sp modelId="{C71B9983-CE57-4364-A937-69F5FFE1934A}">
      <dsp:nvSpPr>
        <dsp:cNvPr id="0" name=""/>
        <dsp:cNvSpPr/>
      </dsp:nvSpPr>
      <dsp:spPr>
        <a:xfrm>
          <a:off x="0" y="2522400"/>
          <a:ext cx="10759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FF03-9555-4D94-BE02-B340F5990F44}">
      <dsp:nvSpPr>
        <dsp:cNvPr id="0" name=""/>
        <dsp:cNvSpPr/>
      </dsp:nvSpPr>
      <dsp:spPr>
        <a:xfrm>
          <a:off x="537986" y="1696786"/>
          <a:ext cx="7745040" cy="12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5" tIns="0" rIns="28468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Стремление католиков расширить своё влияние</a:t>
          </a:r>
          <a:endParaRPr lang="ru-BY" sz="3200" kern="1200" dirty="0"/>
        </a:p>
      </dsp:txBody>
      <dsp:txXfrm>
        <a:off x="597023" y="1755823"/>
        <a:ext cx="7626966" cy="1091299"/>
      </dsp:txXfrm>
    </dsp:sp>
    <dsp:sp modelId="{F112B59D-B282-4A39-A7E5-AC36C7E68D07}">
      <dsp:nvSpPr>
        <dsp:cNvPr id="0" name=""/>
        <dsp:cNvSpPr/>
      </dsp:nvSpPr>
      <dsp:spPr>
        <a:xfrm>
          <a:off x="0" y="4166224"/>
          <a:ext cx="1075973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635E4-A908-4927-8723-E33AE981A47A}">
      <dsp:nvSpPr>
        <dsp:cNvPr id="0" name=""/>
        <dsp:cNvSpPr/>
      </dsp:nvSpPr>
      <dsp:spPr>
        <a:xfrm>
          <a:off x="537986" y="3318000"/>
          <a:ext cx="7724253" cy="1231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5" tIns="0" rIns="28468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Желание православных получить политическую власть</a:t>
          </a:r>
          <a:endParaRPr lang="ru-BY" sz="2800" kern="1200" dirty="0"/>
        </a:p>
      </dsp:txBody>
      <dsp:txXfrm>
        <a:off x="598127" y="3378141"/>
        <a:ext cx="7603971" cy="111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816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235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019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55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9171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9996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037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7651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326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F822DF-7E46-4195-9BD3-F09095008925}" type="datetimeFigureOut">
              <a:rPr lang="ru-BY" smtClean="0"/>
              <a:t>29.12.2025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17A826-E22E-46B4-A569-34BC556A2A5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4947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2AF1E-563D-408A-96AD-A5BC476B7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Конфессиональная ситуация на территории </a:t>
            </a:r>
            <a:r>
              <a:rPr lang="ru-RU" dirty="0" err="1"/>
              <a:t>беларуси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26B2E2-104B-46FF-A683-397E83175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ВО ВТОРОЙ ПОЛОВИНЕ  16-18 ВЕКЕ</a:t>
            </a:r>
            <a:endParaRPr lang="ru-BY" sz="2800" b="1" dirty="0"/>
          </a:p>
        </p:txBody>
      </p:sp>
    </p:spTree>
    <p:extLst>
      <p:ext uri="{BB962C8B-B14F-4D97-AF65-F5344CB8AC3E}">
        <p14:creationId xmlns:p14="http://schemas.microsoft.com/office/powerpoint/2010/main" val="117291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8158D-D6C7-43AB-9927-D1B7AD55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EC6853-9C68-485A-B6CE-F4AFE2E27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84" y="609600"/>
            <a:ext cx="1081297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A8C06-90FD-4921-9AE6-7C94307B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420403"/>
            <a:ext cx="11222181" cy="706433"/>
          </a:xfrm>
        </p:spPr>
        <p:txBody>
          <a:bodyPr>
            <a:normAutofit/>
          </a:bodyPr>
          <a:lstStyle/>
          <a:p>
            <a:r>
              <a:rPr lang="ru-RU" b="1" dirty="0"/>
              <a:t>Этапы реализации унии</a:t>
            </a:r>
            <a:endParaRPr lang="ru-BY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CFFD10-3A72-4422-9420-3042F0E63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48504"/>
              </p:ext>
            </p:extLst>
          </p:nvPr>
        </p:nvGraphicFramePr>
        <p:xfrm>
          <a:off x="692728" y="1204978"/>
          <a:ext cx="10861962" cy="5232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090">
                  <a:extLst>
                    <a:ext uri="{9D8B030D-6E8A-4147-A177-3AD203B41FA5}">
                      <a16:colId xmlns:a16="http://schemas.microsoft.com/office/drawing/2014/main" val="3407830705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val="2340178640"/>
                    </a:ext>
                  </a:extLst>
                </a:gridCol>
                <a:gridCol w="6502399">
                  <a:extLst>
                    <a:ext uri="{9D8B030D-6E8A-4147-A177-3AD203B41FA5}">
                      <a16:colId xmlns:a16="http://schemas.microsoft.com/office/drawing/2014/main" val="1235752096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Характеристика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События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556959319"/>
                  </a:ext>
                </a:extLst>
              </a:tr>
              <a:tr h="233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Конец XVI – начало XVII в.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Насильственное насаждение</a:t>
                      </a:r>
                      <a:endParaRPr lang="ru-BY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Закрытие православных храмов и школ</a:t>
                      </a:r>
                      <a:b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Давление на духовенство</a:t>
                      </a:r>
                      <a:b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Восстания против унии (</a:t>
                      </a:r>
                      <a:r>
                        <a:rPr lang="ru-BY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Могилёв</a:t>
                      </a: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1618, Витебск 1623)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2988428266"/>
                  </a:ext>
                </a:extLst>
              </a:tr>
              <a:tr h="233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1630-е – конец XVIII в</a:t>
                      </a:r>
                      <a:r>
                        <a:rPr lang="ru-BY" sz="2400" dirty="0">
                          <a:effectLst/>
                        </a:rPr>
                        <a:t>.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Умеренное распространение</a:t>
                      </a:r>
                      <a:endParaRPr lang="ru-BY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Основание ордена </a:t>
                      </a:r>
                      <a:r>
                        <a:rPr lang="ru-BY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базилиан</a:t>
                      </a: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(1617)</a:t>
                      </a:r>
                      <a:b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Восстановление правового статуса православия (1633)</a:t>
                      </a:r>
                      <a:b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Латинизация обрядов (</a:t>
                      </a:r>
                      <a:r>
                        <a:rPr lang="ru-BY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Замойский</a:t>
                      </a:r>
                      <a:r>
                        <a:rPr lang="ru-BY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собор 1720)</a:t>
                      </a:r>
                      <a:endParaRPr lang="ru-BY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339231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64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4653E-C377-4EBA-A221-0D463872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Противостояние унии</a:t>
            </a:r>
            <a:endParaRPr lang="ru-BY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9040F-E270-41B4-AEDE-AAE5C42F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908636" cy="4038600"/>
          </a:xfrm>
        </p:spPr>
        <p:txBody>
          <a:bodyPr/>
          <a:lstStyle/>
          <a:p>
            <a:r>
              <a:rPr lang="ru-BY" sz="3200" b="1" dirty="0">
                <a:solidFill>
                  <a:schemeClr val="accent1">
                    <a:lumMod val="50000"/>
                  </a:schemeClr>
                </a:solidFill>
              </a:rPr>
              <a:t>Деятели против унии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: </a:t>
            </a:r>
            <a:r>
              <a:rPr lang="ru-BY" sz="3200" dirty="0" err="1">
                <a:solidFill>
                  <a:schemeClr val="accent1">
                    <a:lumMod val="50000"/>
                  </a:schemeClr>
                </a:solidFill>
              </a:rPr>
              <a:t>Мелетий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BY" sz="3200" dirty="0" err="1">
                <a:solidFill>
                  <a:schemeClr val="accent1">
                    <a:lumMod val="50000"/>
                  </a:schemeClr>
                </a:solidFill>
              </a:rPr>
              <a:t>Смотрицкий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, магнаты (например, Софья Радзивилл в Слуцке).</a:t>
            </a:r>
          </a:p>
          <a:p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Жестокие методы: убийство полоцкого епископа </a:t>
            </a:r>
            <a:r>
              <a:rPr lang="ru-BY" sz="3200" dirty="0" err="1">
                <a:solidFill>
                  <a:schemeClr val="accent1">
                    <a:lumMod val="50000"/>
                  </a:schemeClr>
                </a:solidFill>
              </a:rPr>
              <a:t>Иосафата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BY" sz="3200" dirty="0" err="1">
                <a:solidFill>
                  <a:schemeClr val="accent1">
                    <a:lumMod val="50000"/>
                  </a:schemeClr>
                </a:solidFill>
              </a:rPr>
              <a:t>Кунцевича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 (1623).</a:t>
            </a:r>
          </a:p>
          <a:p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1633 г. — король Владислав IV Ваза восстановил правовой статус православной церкви.</a:t>
            </a:r>
          </a:p>
          <a:p>
            <a:endParaRPr lang="ru-BY" dirty="0"/>
          </a:p>
        </p:txBody>
      </p:sp>
      <p:pic>
        <p:nvPicPr>
          <p:cNvPr id="5122" name="Picture 2" descr="Мелетий Смотрицкий">
            <a:extLst>
              <a:ext uri="{FF2B5EF4-FFF2-40B4-BE49-F238E27FC236}">
                <a16:creationId xmlns:a16="http://schemas.microsoft.com/office/drawing/2014/main" id="{645080F2-01F4-44D6-8F47-CF96FD50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97" y="475384"/>
            <a:ext cx="2466084" cy="31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9C804-BB3C-4A33-A78D-CE4C3CE2E9D9}"/>
              </a:ext>
            </a:extLst>
          </p:cNvPr>
          <p:cNvSpPr txBox="1"/>
          <p:nvPr/>
        </p:nvSpPr>
        <p:spPr>
          <a:xfrm>
            <a:off x="9051637" y="3897298"/>
            <a:ext cx="255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Мелетий</a:t>
            </a:r>
            <a:r>
              <a:rPr lang="ru-RU" dirty="0"/>
              <a:t> </a:t>
            </a:r>
            <a:r>
              <a:rPr lang="ru-RU" dirty="0" err="1"/>
              <a:t>Смотрицкий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2177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7C856-4182-42D4-ABDE-626BE470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Из «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Фриноса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, или Плача Восточной церкви» 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Мелетия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Смотрицкого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 о тяжелом положении православной церкви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 (1610 г.)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BY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FAC8F-2311-4B89-A9D3-B6E84AB7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97981"/>
            <a:ext cx="9872871" cy="4498019"/>
          </a:xfrm>
        </p:spPr>
        <p:txBody>
          <a:bodyPr>
            <a:normAutofit/>
          </a:bodyPr>
          <a:lstStyle/>
          <a:p>
            <a:r>
              <a:rPr lang="ru-RU" dirty="0"/>
              <a:t>    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Горе мне, бедной! Горе мне, несчастной! Ах, со всех сторон ограбленной, горе мне, выставленной на всеобщее поругание, содрав с меня одежды, горе мне, обремененной невыносимой тяжестью. Руки в оковах, ярмо на шее, путы на ногах, цепь на бедрах, обоюдоострый меч над головой, глубокая вода под ногами, неугасимый огонь по сторонам. Отовсюду крики, отовсюду страх, отовсюду преследование. Горе мне в селах и городах, горе мне в дубравах и полях, горе мне в горах и пропастях земных. Нигде нет спокойного места, ни безопасного пристанища. Дни проходят в болезнях и ранах, ночи в стенаниях и вздохах. Прежде прекрасная и богатая, теперь я обезображена и убога; некогда королева, возлюбленная всего мира, теперь унижаемая и гонимая всеми. Приблизьтесь ко мне скорее, все народы, все живущие на земле, и прислушайтесь к моему голосу и вы узнаете, чем я была прежде и удивитесь. Теперь я стала посмешищем для света, а прежде передо мною преклонялись люди и ангелы. </a:t>
            </a:r>
            <a:endParaRPr lang="ru-B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4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9D5330-0826-4C19-B7EE-C0EB48F24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34" y="370644"/>
            <a:ext cx="4281663" cy="3428200"/>
          </a:xfrm>
          <a:prstGeom prst="rect">
            <a:avLst/>
          </a:prstGeom>
        </p:spPr>
      </p:pic>
      <p:pic>
        <p:nvPicPr>
          <p:cNvPr id="6146" name="Picture 2" descr="Иософат Кунцевич">
            <a:extLst>
              <a:ext uri="{FF2B5EF4-FFF2-40B4-BE49-F238E27FC236}">
                <a16:creationId xmlns:a16="http://schemas.microsoft.com/office/drawing/2014/main" id="{DA579594-659A-4D6B-9DB6-A4D12A44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8" y="3429000"/>
            <a:ext cx="2312117" cy="30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7C101-BCDE-483E-86A1-91ACD319A1B2}"/>
              </a:ext>
            </a:extLst>
          </p:cNvPr>
          <p:cNvSpPr txBox="1"/>
          <p:nvPr/>
        </p:nvSpPr>
        <p:spPr>
          <a:xfrm>
            <a:off x="5379868" y="790113"/>
            <a:ext cx="5655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1623 Где произошло событие, отображенное на 1 иллюстрации? Как звали человека на 2 иллюстрации?</a:t>
            </a:r>
            <a:endParaRPr lang="ru-BY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E7376D-FB58-4AF9-B64A-BF1B7C0B4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33" y="3798844"/>
            <a:ext cx="8482958" cy="25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760417-DE52-475A-8931-CD3D9D19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99495"/>
            <a:ext cx="5577396" cy="5696505"/>
          </a:xfrm>
        </p:spPr>
        <p:txBody>
          <a:bodyPr/>
          <a:lstStyle/>
          <a:p>
            <a:r>
              <a:rPr lang="ru-BY" sz="3600" b="1" dirty="0">
                <a:solidFill>
                  <a:schemeClr val="accent1">
                    <a:lumMod val="50000"/>
                  </a:schemeClr>
                </a:solidFill>
              </a:rPr>
              <a:t>Латинизация и полонизация</a:t>
            </a:r>
          </a:p>
          <a:p>
            <a:pPr marL="45720" indent="0">
              <a:buNone/>
            </a:pPr>
            <a:r>
              <a:rPr lang="ru-BY" sz="3200" b="1" dirty="0">
                <a:solidFill>
                  <a:schemeClr val="accent1">
                    <a:lumMod val="50000"/>
                  </a:schemeClr>
                </a:solidFill>
              </a:rPr>
              <a:t>1720 г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. — </a:t>
            </a:r>
            <a:r>
              <a:rPr lang="ru-BY" sz="3200" dirty="0" err="1">
                <a:solidFill>
                  <a:schemeClr val="accent1">
                    <a:lumMod val="50000"/>
                  </a:schemeClr>
                </a:solidFill>
              </a:rPr>
              <a:t>Замойский</a:t>
            </a: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 собор:</a:t>
            </a:r>
            <a:br>
              <a:rPr lang="ru-BY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— Унификация обрядов с латинским образцом.</a:t>
            </a:r>
            <a:br>
              <a:rPr lang="ru-BY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— Уничтожение иконостасов, изменение облачений священников.</a:t>
            </a:r>
            <a:br>
              <a:rPr lang="ru-BY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BY" sz="3200" dirty="0">
                <a:solidFill>
                  <a:schemeClr val="accent1">
                    <a:lumMod val="50000"/>
                  </a:schemeClr>
                </a:solidFill>
              </a:rPr>
              <a:t>— Массовый перевод крестьян в униатство</a:t>
            </a:r>
          </a:p>
          <a:p>
            <a:endParaRPr lang="ru-BY" dirty="0"/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E3D4B8F0-6E9E-4BA6-9220-393F452C7E86}"/>
              </a:ext>
            </a:extLst>
          </p:cNvPr>
          <p:cNvSpPr/>
          <p:nvPr/>
        </p:nvSpPr>
        <p:spPr>
          <a:xfrm>
            <a:off x="5752730" y="399496"/>
            <a:ext cx="6439270" cy="5882936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ECEA3-7EB9-48CD-ACF7-E6F7AFA81FE5}"/>
              </a:ext>
            </a:extLst>
          </p:cNvPr>
          <p:cNvSpPr txBox="1"/>
          <p:nvPr/>
        </p:nvSpPr>
        <p:spPr>
          <a:xfrm>
            <a:off x="6720397" y="399496"/>
            <a:ext cx="43286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Существует мнение, что Брестская уния, подобно Флорентийской, не имела корней в православном народном сознании, была делом государственной политики Речи Посполитой, а не церковного тяготения к Риму, и если распространялась, то только исключительно в силу насильственного ее насаждения. Согласны ли вы с таким утверждением? Свой ответ аргументируйте.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241433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9C7BD-9FF9-4DD4-92B2-BD86D102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594804"/>
            <a:ext cx="11372294" cy="958788"/>
          </a:xfrm>
        </p:spPr>
        <p:txBody>
          <a:bodyPr>
            <a:normAutofit fontScale="90000"/>
          </a:bodyPr>
          <a:lstStyle/>
          <a:p>
            <a:r>
              <a:rPr lang="ru-BY" dirty="0">
                <a:solidFill>
                  <a:schemeClr val="accent1">
                    <a:lumMod val="50000"/>
                  </a:schemeClr>
                </a:solidFill>
              </a:rPr>
              <a:t>Конфессиональная ситуация во второй половине XVIII в.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BY" dirty="0">
                <a:solidFill>
                  <a:schemeClr val="accent1">
                    <a:lumMod val="50000"/>
                  </a:schemeClr>
                </a:solidFill>
              </a:rPr>
              <a:t>Диссидентский вопрос</a:t>
            </a:r>
            <a:br>
              <a:rPr lang="ru-BY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C4AED-8EEB-43B7-9A39-82A86B56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30" y="1553592"/>
            <a:ext cx="11194740" cy="4785064"/>
          </a:xfrm>
        </p:spPr>
        <p:txBody>
          <a:bodyPr>
            <a:normAutofit/>
          </a:bodyPr>
          <a:lstStyle/>
          <a:p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Диссиденты — все христиане-</a:t>
            </a:r>
            <a:r>
              <a:rPr lang="ru-BY" b="1" dirty="0" err="1">
                <a:solidFill>
                  <a:schemeClr val="accent4">
                    <a:lumMod val="50000"/>
                  </a:schemeClr>
                </a:solidFill>
              </a:rPr>
              <a:t>некатолики</a:t>
            </a:r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 (протестанты, православные).</a:t>
            </a:r>
          </a:p>
          <a:p>
            <a:pPr marL="45720" indent="0">
              <a:buNone/>
            </a:pPr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Политика ограничений:</a:t>
            </a:r>
            <a:br>
              <a:rPr lang="ru-BY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— Середина XVIII в.: всего 38 протестантских общин, одна православная епархия (</a:t>
            </a:r>
            <a:r>
              <a:rPr lang="ru-BY" b="1" dirty="0" err="1">
                <a:solidFill>
                  <a:schemeClr val="accent4">
                    <a:lumMod val="50000"/>
                  </a:schemeClr>
                </a:solidFill>
              </a:rPr>
              <a:t>Могилёв</a:t>
            </a:r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).</a:t>
            </a:r>
            <a:br>
              <a:rPr lang="ru-BY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— 1765 г. — реформы, ограничивающие права диссидентов.</a:t>
            </a:r>
          </a:p>
          <a:p>
            <a:pPr marL="45720" indent="0">
              <a:buNone/>
            </a:pPr>
            <a:r>
              <a:rPr lang="ru-BY" b="1" u="sng" dirty="0">
                <a:solidFill>
                  <a:schemeClr val="accent4">
                    <a:lumMod val="50000"/>
                  </a:schemeClr>
                </a:solidFill>
              </a:rPr>
              <a:t> Итоги к концу XVIII в.</a:t>
            </a:r>
          </a:p>
          <a:p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Православная церковь — на грани исчезновения.</a:t>
            </a:r>
          </a:p>
          <a:p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Протестантизм почти исчез.</a:t>
            </a:r>
          </a:p>
          <a:p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Католицизм (включая униатство) доминирует.</a:t>
            </a:r>
          </a:p>
          <a:p>
            <a:r>
              <a:rPr lang="ru-BY" b="1" dirty="0">
                <a:solidFill>
                  <a:schemeClr val="accent4">
                    <a:lumMod val="50000"/>
                  </a:schemeClr>
                </a:solidFill>
              </a:rPr>
              <a:t>1772 г. — первый раздел Речи Посполитой (частично спровоцирован диссидентским вопросом).</a:t>
            </a:r>
          </a:p>
        </p:txBody>
      </p:sp>
    </p:spTree>
    <p:extLst>
      <p:ext uri="{BB962C8B-B14F-4D97-AF65-F5344CB8AC3E}">
        <p14:creationId xmlns:p14="http://schemas.microsoft.com/office/powerpoint/2010/main" val="126399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83A0E-4546-4329-B051-8519C5AF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E02192-C891-4EC6-8C08-363F09FAF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362957"/>
              </p:ext>
            </p:extLst>
          </p:nvPr>
        </p:nvGraphicFramePr>
        <p:xfrm>
          <a:off x="630314" y="609600"/>
          <a:ext cx="10578792" cy="5957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7286">
                  <a:extLst>
                    <a:ext uri="{9D8B030D-6E8A-4147-A177-3AD203B41FA5}">
                      <a16:colId xmlns:a16="http://schemas.microsoft.com/office/drawing/2014/main" val="2716694436"/>
                    </a:ext>
                  </a:extLst>
                </a:gridCol>
                <a:gridCol w="4025242">
                  <a:extLst>
                    <a:ext uri="{9D8B030D-6E8A-4147-A177-3AD203B41FA5}">
                      <a16:colId xmlns:a16="http://schemas.microsoft.com/office/drawing/2014/main" val="434330020"/>
                    </a:ext>
                  </a:extLst>
                </a:gridCol>
                <a:gridCol w="3526264">
                  <a:extLst>
                    <a:ext uri="{9D8B030D-6E8A-4147-A177-3AD203B41FA5}">
                      <a16:colId xmlns:a16="http://schemas.microsoft.com/office/drawing/2014/main" val="2213266584"/>
                    </a:ext>
                  </a:extLst>
                </a:gridCol>
              </a:tblGrid>
              <a:tr h="99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Имя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Роль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Конфессия/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Направление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3531440182"/>
                  </a:ext>
                </a:extLst>
              </a:tr>
              <a:tr h="830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Петр </a:t>
                      </a:r>
                      <a:r>
                        <a:rPr lang="ru-BY" sz="2400" dirty="0" err="1">
                          <a:effectLst/>
                        </a:rPr>
                        <a:t>Скарга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Идеолог унии, иезуит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Католицизм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2737210435"/>
                  </a:ext>
                </a:extLst>
              </a:tr>
              <a:tr h="99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Ипатий Потей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Инициатор унии, епископ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Униатство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476976101"/>
                  </a:ext>
                </a:extLst>
              </a:tr>
              <a:tr h="99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Кирилл Терлецкий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Инициатор унии, епископ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Униатство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175833653"/>
                  </a:ext>
                </a:extLst>
              </a:tr>
              <a:tr h="830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Мелетий Смотрицкий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Борец против унии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Православие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738697352"/>
                  </a:ext>
                </a:extLst>
              </a:tr>
              <a:tr h="118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Иосафат Кунцевич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>
                          <a:effectLst/>
                        </a:rPr>
                        <a:t>Жёсткий проводник унии, епископ</a:t>
                      </a:r>
                      <a:endParaRPr lang="ru-B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BY" sz="2400" dirty="0">
                          <a:effectLst/>
                        </a:rPr>
                        <a:t>Униатство</a:t>
                      </a:r>
                      <a:endParaRPr lang="ru-B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 anchor="ctr"/>
                </a:tc>
                <a:extLst>
                  <a:ext uri="{0D108BD9-81ED-4DB2-BD59-A6C34878D82A}">
                    <a16:rowId xmlns:a16="http://schemas.microsoft.com/office/drawing/2014/main" val="18949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19979-081C-4D8C-B07E-3843317E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A0754A-3F4F-482A-9350-91FFD4FD9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91" y="363309"/>
            <a:ext cx="10787865" cy="62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F358E-CDC9-48DA-8F4B-AC36B734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609600"/>
            <a:ext cx="10024221" cy="722050"/>
          </a:xfrm>
        </p:spPr>
        <p:txBody>
          <a:bodyPr/>
          <a:lstStyle/>
          <a:p>
            <a:r>
              <a:rPr lang="ru-RU" dirty="0"/>
              <a:t>Выводы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AE7DB-2003-4DE0-9A11-7CEFE4B3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1562470"/>
            <a:ext cx="10813002" cy="5104660"/>
          </a:xfrm>
        </p:spPr>
        <p:txBody>
          <a:bodyPr>
            <a:normAutofit fontScale="77500" lnSpcReduction="20000"/>
          </a:bodyPr>
          <a:lstStyle/>
          <a:p>
            <a:r>
              <a:rPr lang="ru-BY" sz="3800" dirty="0">
                <a:solidFill>
                  <a:schemeClr val="accent5">
                    <a:lumMod val="50000"/>
                  </a:schemeClr>
                </a:solidFill>
              </a:rPr>
              <a:t>Вторая половина XVI в. — кризис православия, рост влияния католицизма и протестантизма.</a:t>
            </a:r>
          </a:p>
          <a:p>
            <a:r>
              <a:rPr lang="ru-BY" sz="3800" dirty="0">
                <a:solidFill>
                  <a:schemeClr val="accent5">
                    <a:lumMod val="50000"/>
                  </a:schemeClr>
                </a:solidFill>
              </a:rPr>
              <a:t>1596 г. — Брестская уния стала попыткой церковно-политического компромисса, но привела к глубокому расколу.</a:t>
            </a:r>
          </a:p>
          <a:p>
            <a:r>
              <a:rPr lang="ru-BY" sz="3800" dirty="0">
                <a:solidFill>
                  <a:schemeClr val="accent5">
                    <a:lumMod val="50000"/>
                  </a:schemeClr>
                </a:solidFill>
              </a:rPr>
              <a:t>XVII в. — период насильственного внедрения унии, сопротивление православных братств и магнатов.</a:t>
            </a:r>
          </a:p>
          <a:p>
            <a:r>
              <a:rPr lang="ru-BY" sz="3800" dirty="0">
                <a:solidFill>
                  <a:schemeClr val="accent5">
                    <a:lumMod val="50000"/>
                  </a:schemeClr>
                </a:solidFill>
              </a:rPr>
              <a:t>XVIII в. — торжество католицизма и униатства, маргинализация православия и протестантизма, обострение диссидентского вопроса.</a:t>
            </a:r>
          </a:p>
          <a:p>
            <a:r>
              <a:rPr lang="ru-BY" sz="3800" dirty="0">
                <a:solidFill>
                  <a:schemeClr val="accent5">
                    <a:lumMod val="50000"/>
                  </a:schemeClr>
                </a:solidFill>
              </a:rPr>
              <a:t>Уния стала инструментом полонизации и латинизации, что усилило религиозно-культурный разрыв в обществе.</a:t>
            </a:r>
            <a:endParaRPr lang="ru-BY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BY" dirty="0"/>
              <a:t> 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111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93DEB-9FD4-4819-BCC3-7C6093E4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A20550-0FCE-4C0E-A673-E015F521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868" y="609600"/>
            <a:ext cx="10531784" cy="49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0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434D7-93DC-4C34-810A-B33683CE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Положение православной церкви</a:t>
            </a:r>
            <a:endParaRPr lang="ru-BY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F0F567-724C-44B0-BF8A-5FA45482C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625963"/>
              </p:ext>
            </p:extLst>
          </p:nvPr>
        </p:nvGraphicFramePr>
        <p:xfrm>
          <a:off x="1139825" y="1660525"/>
          <a:ext cx="9875838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A2D2C63-6E7C-4A1A-AEEF-910AA60C9FE8}"/>
              </a:ext>
            </a:extLst>
          </p:cNvPr>
          <p:cNvSpPr/>
          <p:nvPr/>
        </p:nvSpPr>
        <p:spPr>
          <a:xfrm>
            <a:off x="8309499" y="1855433"/>
            <a:ext cx="3604334" cy="14470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B8617-E88F-46AB-A2BB-D5679B109641}"/>
              </a:ext>
            </a:extLst>
          </p:cNvPr>
          <p:cNvSpPr txBox="1"/>
          <p:nvPr/>
        </p:nvSpPr>
        <p:spPr>
          <a:xfrm>
            <a:off x="8518124" y="1977718"/>
            <a:ext cx="3187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1563 –Уравнение прав Сигизмунда Августа</a:t>
            </a:r>
            <a:r>
              <a:rPr lang="be-BY" sz="2800" b="1" dirty="0"/>
              <a:t> </a:t>
            </a:r>
            <a:r>
              <a:rPr lang="en-US" sz="2800" b="1" dirty="0"/>
              <a:t>II</a:t>
            </a:r>
            <a:endParaRPr lang="ru-BY" sz="28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9619EC-AD08-4AE1-89FE-77B5A31F506A}"/>
              </a:ext>
            </a:extLst>
          </p:cNvPr>
          <p:cNvSpPr/>
          <p:nvPr/>
        </p:nvSpPr>
        <p:spPr>
          <a:xfrm>
            <a:off x="551895" y="4892041"/>
            <a:ext cx="3604334" cy="14470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81708-80D6-455A-A724-A13509459E8E}"/>
              </a:ext>
            </a:extLst>
          </p:cNvPr>
          <p:cNvSpPr txBox="1"/>
          <p:nvPr/>
        </p:nvSpPr>
        <p:spPr>
          <a:xfrm>
            <a:off x="639192" y="5041445"/>
            <a:ext cx="360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Православные объединялись в братства</a:t>
            </a:r>
            <a:endParaRPr lang="ru-BY" sz="2400" b="1" dirty="0"/>
          </a:p>
        </p:txBody>
      </p:sp>
    </p:spTree>
    <p:extLst>
      <p:ext uri="{BB962C8B-B14F-4D97-AF65-F5344CB8AC3E}">
        <p14:creationId xmlns:p14="http://schemas.microsoft.com/office/powerpoint/2010/main" val="15254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DCE2-4B06-46C9-9EB2-FB9E2E48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633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Кризис православной церкви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219FD-AF65-43AB-90F6-EF0DEB37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55938"/>
            <a:ext cx="9872871" cy="464006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Братства-объединения православной шляхты и мещан. 1587-основано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Виленское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братство. При братствах-школы и типографии.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Высшее православное духовенство зависело от светской аристократии. Митрополит назначался королем РП. Православие стало религией крестьянско-мещанских масс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31F8E-1A52-4D3C-9A26-E7C94640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3" y="3285061"/>
            <a:ext cx="9217288" cy="33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F7BBB-5714-4D03-AF26-56D266C5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12" y="278225"/>
            <a:ext cx="9875520" cy="108005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Берестейская церковная уния 1596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Пётр Скарга (1536-1612), ректор в 1579-1584 гг. - Фото 16068">
            <a:extLst>
              <a:ext uri="{FF2B5EF4-FFF2-40B4-BE49-F238E27FC236}">
                <a16:creationId xmlns:a16="http://schemas.microsoft.com/office/drawing/2014/main" id="{904F98F0-7F8F-4F4C-B138-D48BB0E16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2" y="1828573"/>
            <a:ext cx="2995412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0CC2B-1D41-4F9B-9EA9-79B39A1269F1}"/>
              </a:ext>
            </a:extLst>
          </p:cNvPr>
          <p:cNvSpPr txBox="1"/>
          <p:nvPr/>
        </p:nvSpPr>
        <p:spPr>
          <a:xfrm>
            <a:off x="3867805" y="1453133"/>
            <a:ext cx="7645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Возродилась идея унии православия и католичества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1577 «О единстве Церкви Божией»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Преодоление вражды православных и католиков для борьбы с протестантизмом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Укрепление Речи Посполитой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A434D-4EFF-46B5-B8F7-77CABBA39837}"/>
              </a:ext>
            </a:extLst>
          </p:cNvPr>
          <p:cNvSpPr txBox="1"/>
          <p:nvPr/>
        </p:nvSpPr>
        <p:spPr>
          <a:xfrm>
            <a:off x="3711444" y="4215260"/>
            <a:ext cx="349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П.Скарга</a:t>
            </a:r>
            <a:r>
              <a:rPr lang="ru-RU" dirty="0"/>
              <a:t> 1536-1612</a:t>
            </a:r>
          </a:p>
          <a:p>
            <a:r>
              <a:rPr lang="ru-RU" dirty="0"/>
              <a:t>Политический и церковный деятель</a:t>
            </a:r>
          </a:p>
          <a:p>
            <a:r>
              <a:rPr lang="ru-RU" dirty="0"/>
              <a:t>Организовал иезуитские коллегиумы в Полоцке, Вильно. Разработал основные принципы объединения</a:t>
            </a:r>
            <a:endParaRPr lang="ru-BY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E06A2A1-2351-4F4B-AF8D-3C713391C778}"/>
              </a:ext>
            </a:extLst>
          </p:cNvPr>
          <p:cNvSpPr/>
          <p:nvPr/>
        </p:nvSpPr>
        <p:spPr>
          <a:xfrm>
            <a:off x="7563775" y="3184933"/>
            <a:ext cx="4323425" cy="330464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9184-8DBC-4562-9E11-258BC7DB8A89}"/>
              </a:ext>
            </a:extLst>
          </p:cNvPr>
          <p:cNvSpPr txBox="1"/>
          <p:nvPr/>
        </p:nvSpPr>
        <p:spPr>
          <a:xfrm>
            <a:off x="8362765" y="3693877"/>
            <a:ext cx="2929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1396-Ягайло и митрополит </a:t>
            </a:r>
            <a:r>
              <a:rPr lang="ru-RU" dirty="0" err="1"/>
              <a:t>Киприан</a:t>
            </a:r>
            <a:r>
              <a:rPr lang="ru-RU" dirty="0"/>
              <a:t> предлагали унию в ВКЛ</a:t>
            </a:r>
          </a:p>
          <a:p>
            <a:r>
              <a:rPr lang="ru-RU" dirty="0"/>
              <a:t>1418-митрополит Григорий </a:t>
            </a:r>
            <a:r>
              <a:rPr lang="ru-RU" dirty="0" err="1"/>
              <a:t>Цамблак</a:t>
            </a:r>
            <a:r>
              <a:rPr lang="ru-RU" dirty="0"/>
              <a:t> выступал за унию</a:t>
            </a:r>
          </a:p>
          <a:p>
            <a:r>
              <a:rPr lang="ru-RU" dirty="0"/>
              <a:t>1439-поддержали на Флорентийском соборе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6367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A6593-F7B2-4E4B-9E32-999D6966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88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Берестейская церковная уния 1596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91085-C762-4259-AB97-2D214E34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50" y="1331650"/>
            <a:ext cx="10438822" cy="4764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Составили: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Ипатий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Потей , Кирилл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Терлецкий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(православные епископы)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Подписал Сигизмунд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Ваза.         1596-одобрил Папа Римский</a:t>
            </a: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2AE49-F261-43B7-BD38-D4846415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91" y="2334550"/>
            <a:ext cx="7481286" cy="41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9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AAA8C-ED6B-4B00-8B14-EC24A516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5208"/>
            <a:ext cx="9749901" cy="10209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Причины унии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AB1DE36-5B75-46FD-B7F9-D60EAC937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548692"/>
              </p:ext>
            </p:extLst>
          </p:nvPr>
        </p:nvGraphicFramePr>
        <p:xfrm>
          <a:off x="594804" y="1189608"/>
          <a:ext cx="10759736" cy="490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55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FA571-5A2B-498C-95A5-5CBDC185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02662" cy="95287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Условия Брестской унии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E710C-66A7-4A4C-8970-42E19E97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Главенство Папы Римского в делах веры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Униаты принимают католическое вероучение и календарь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На церковные должности назначают «русских людей»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Православные священники уравнены в правах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Униаты получили места в сенате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Православные обряды, праздники и язык сохраняются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4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6D73-9A98-4B7E-8A34-37AA51C4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47" y="-1890339"/>
            <a:ext cx="506495" cy="619800"/>
          </a:xfrm>
        </p:spPr>
        <p:txBody>
          <a:bodyPr>
            <a:normAutofit fontScale="90000"/>
          </a:bodyPr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EBD650-F3DD-472F-B2C9-6ABF5BB8D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60" y="354068"/>
            <a:ext cx="8697472" cy="3237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95A9E-D705-4BDB-B1D2-8CA18C78CFBD}"/>
              </a:ext>
            </a:extLst>
          </p:cNvPr>
          <p:cNvSpPr txBox="1"/>
          <p:nvPr/>
        </p:nvSpPr>
        <p:spPr>
          <a:xfrm>
            <a:off x="656948" y="3826276"/>
            <a:ext cx="7856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BY" sz="2400" b="1" dirty="0">
                <a:solidFill>
                  <a:schemeClr val="accent1">
                    <a:lumMod val="50000"/>
                  </a:schemeClr>
                </a:solidFill>
              </a:rPr>
              <a:t>Инициаторы:</a:t>
            </a:r>
            <a:r>
              <a:rPr lang="ru-BY" sz="2400" dirty="0">
                <a:solidFill>
                  <a:schemeClr val="accent1">
                    <a:lumMod val="50000"/>
                  </a:schemeClr>
                </a:solidFill>
              </a:rPr>
              <a:t> епископы </a:t>
            </a:r>
            <a:r>
              <a:rPr lang="ru-BY" sz="2400" dirty="0" err="1">
                <a:solidFill>
                  <a:schemeClr val="accent1">
                    <a:lumMod val="50000"/>
                  </a:schemeClr>
                </a:solidFill>
              </a:rPr>
              <a:t>Ипатий</a:t>
            </a:r>
            <a:r>
              <a:rPr lang="ru-BY" sz="2400" dirty="0">
                <a:solidFill>
                  <a:schemeClr val="accent1">
                    <a:lumMod val="50000"/>
                  </a:schemeClr>
                </a:solidFill>
              </a:rPr>
              <a:t> Потей и Кирилл </a:t>
            </a:r>
            <a:r>
              <a:rPr lang="ru-BY" sz="2400" dirty="0" err="1">
                <a:solidFill>
                  <a:schemeClr val="accent1">
                    <a:lumMod val="50000"/>
                  </a:schemeClr>
                </a:solidFill>
              </a:rPr>
              <a:t>Терлецкий</a:t>
            </a:r>
            <a:r>
              <a:rPr lang="ru-BY" sz="2400" dirty="0">
                <a:solidFill>
                  <a:schemeClr val="accent1">
                    <a:lumMod val="50000"/>
                  </a:schemeClr>
                </a:solidFill>
              </a:rPr>
              <a:t>, митрополит Михаил Рогоза, король Сигизмунд III Ваза.</a:t>
            </a:r>
          </a:p>
          <a:p>
            <a:r>
              <a:rPr lang="ru-BY" sz="2400" b="1" dirty="0">
                <a:solidFill>
                  <a:schemeClr val="accent1">
                    <a:lumMod val="50000"/>
                  </a:schemeClr>
                </a:solidFill>
              </a:rPr>
              <a:t>Январь 1596 г.</a:t>
            </a:r>
            <a:r>
              <a:rPr lang="ru-BY" sz="2400" dirty="0">
                <a:solidFill>
                  <a:schemeClr val="accent1">
                    <a:lumMod val="50000"/>
                  </a:schemeClr>
                </a:solidFill>
              </a:rPr>
              <a:t> — папа Климент VIII утвердил условия присоединения Киевской митрополии.</a:t>
            </a:r>
          </a:p>
          <a:p>
            <a:r>
              <a:rPr lang="ru-BY" sz="2400" b="1" dirty="0">
                <a:solidFill>
                  <a:schemeClr val="accent1">
                    <a:lumMod val="50000"/>
                  </a:schemeClr>
                </a:solidFill>
              </a:rPr>
              <a:t>Октябрь 1596 г.</a:t>
            </a:r>
            <a:r>
              <a:rPr lang="ru-BY" sz="2400" dirty="0">
                <a:solidFill>
                  <a:schemeClr val="accent1">
                    <a:lumMod val="50000"/>
                  </a:schemeClr>
                </a:solidFill>
              </a:rPr>
              <a:t> — Брестский церковный собор, провозглашение унии.</a:t>
            </a:r>
          </a:p>
        </p:txBody>
      </p:sp>
      <p:pic>
        <p:nvPicPr>
          <p:cNvPr id="3074" name="Picture 2" descr="Ипатий Потей — Википедия">
            <a:extLst>
              <a:ext uri="{FF2B5EF4-FFF2-40B4-BE49-F238E27FC236}">
                <a16:creationId xmlns:a16="http://schemas.microsoft.com/office/drawing/2014/main" id="{D198939F-0F02-4039-B42A-8F69321E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24" y="394541"/>
            <a:ext cx="2302702" cy="30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B67EF-D062-48C2-847D-359AB8F98719}"/>
              </a:ext>
            </a:extLst>
          </p:cNvPr>
          <p:cNvSpPr txBox="1"/>
          <p:nvPr/>
        </p:nvSpPr>
        <p:spPr>
          <a:xfrm>
            <a:off x="7416800" y="3306618"/>
            <a:ext cx="21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Ипатий</a:t>
            </a:r>
            <a:r>
              <a:rPr lang="ru-RU" dirty="0"/>
              <a:t> </a:t>
            </a:r>
            <a:r>
              <a:rPr lang="be-BY" dirty="0"/>
              <a:t>Потей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639E1-6045-48DB-BE97-064ABE31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827" y="3491284"/>
            <a:ext cx="2031154" cy="2944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319FD-CB92-4FD1-9370-A434165C9D7A}"/>
              </a:ext>
            </a:extLst>
          </p:cNvPr>
          <p:cNvSpPr txBox="1"/>
          <p:nvPr/>
        </p:nvSpPr>
        <p:spPr>
          <a:xfrm>
            <a:off x="8395855" y="5777368"/>
            <a:ext cx="153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Кирилл </a:t>
            </a:r>
            <a:r>
              <a:rPr lang="ru-RU" dirty="0" err="1"/>
              <a:t>Терлецкий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0514352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1408</TotalTime>
  <Words>422</Words>
  <Application>Microsoft Office PowerPoint</Application>
  <PresentationFormat>Широкоэкранный</PresentationFormat>
  <Paragraphs>98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Базис</vt:lpstr>
      <vt:lpstr>Конфессиональная ситуация на территории беларуси</vt:lpstr>
      <vt:lpstr>Презентация PowerPoint</vt:lpstr>
      <vt:lpstr>Положение православной церкви</vt:lpstr>
      <vt:lpstr>Кризис православной церкви</vt:lpstr>
      <vt:lpstr>Берестейская церковная уния 1596</vt:lpstr>
      <vt:lpstr>Берестейская церковная уния 1596</vt:lpstr>
      <vt:lpstr>Причины унии</vt:lpstr>
      <vt:lpstr>Условия Брестской унии</vt:lpstr>
      <vt:lpstr>Презентация PowerPoint</vt:lpstr>
      <vt:lpstr>Презентация PowerPoint</vt:lpstr>
      <vt:lpstr>Этапы реализации унии</vt:lpstr>
      <vt:lpstr>Противостояние унии</vt:lpstr>
      <vt:lpstr>Из «Фриноса, или Плача Восточной церкви» Мелетия Смотрицкого о тяжелом положении православной церкви (1610 г.) </vt:lpstr>
      <vt:lpstr>Презентация PowerPoint</vt:lpstr>
      <vt:lpstr>Презентация PowerPoint</vt:lpstr>
      <vt:lpstr>Конфессиональная ситуация во второй половине XVIII в. Диссидентский вопрос 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Конфессиональная ситуация на территории беларуси</dc:title>
  <dc:creator>Eliseenko O. A</dc:creator>
  <cp:lastModifiedBy>Eliseenko O. A</cp:lastModifiedBy>
  <cp:revision>14</cp:revision>
  <dcterms:created xsi:type="dcterms:W3CDTF">2025-12-29T11:11:25Z</dcterms:created>
  <dcterms:modified xsi:type="dcterms:W3CDTF">2025-12-30T10:40:22Z</dcterms:modified>
</cp:coreProperties>
</file>