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81.xml" ContentType="application/vnd.openxmlformats-officedocument.presentationml.slide+xml"/>
  <Override PartName="/ppt/slides/slide77.xml" ContentType="application/vnd.openxmlformats-officedocument.presentationml.slide+xml"/>
  <Override PartName="/ppt/slides/slide75.xml" ContentType="application/vnd.openxmlformats-officedocument.presentationml.slide+xml"/>
  <Override PartName="/ppt/slides/slide73.xml" ContentType="application/vnd.openxmlformats-officedocument.presentationml.slide+xml"/>
  <Override PartName="/ppt/slides/slide69.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76.xml" ContentType="application/vnd.openxmlformats-officedocument.presentationml.slide+xml"/>
  <Override PartName="/ppt/slides/slide65.xml" ContentType="application/vnd.openxmlformats-officedocument.presentationml.slide+xml"/>
  <Override PartName="/ppt/slides/slide78.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0.xml" ContentType="application/vnd.openxmlformats-officedocument.presentationml.slide+xml"/>
  <Override PartName="/ppt/slides/slide59.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5.xml" ContentType="application/vnd.openxmlformats-officedocument.presentationml.slide+xml"/>
  <Override PartName="/ppt/slides/slide72.xml" ContentType="application/vnd.openxmlformats-officedocument.presentationml.slide+xml"/>
  <Override PartName="/ppt/slides/slide51.xml" ContentType="application/vnd.openxmlformats-officedocument.presentationml.slide+xml"/>
  <Override PartName="/ppt/slides/slide46.xml" ContentType="application/vnd.openxmlformats-officedocument.presentationml.slide+xml"/>
  <Override PartName="/ppt/slides/slide41.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80.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42.xml" ContentType="application/vnd.openxmlformats-officedocument.presentationml.slide+xml"/>
  <Override PartName="/ppt/slides/slide20.xml" ContentType="application/vnd.openxmlformats-officedocument.presentationml.slide+xml"/>
  <Override PartName="/ppt/slides/slide33.xml" ContentType="application/vnd.openxmlformats-officedocument.presentationml.slide+xml"/>
  <Override PartName="/ppt/slides/slide13.xml" ContentType="application/vnd.openxmlformats-officedocument.presentationml.slide+xml"/>
  <Override PartName="/ppt/slides/slide43.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68.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9.xml" ContentType="application/vnd.openxmlformats-officedocument.presentationml.slide+xml"/>
  <Override PartName="/ppt/slideLayouts/slideLayout10.xml" ContentType="application/vnd.openxmlformats-officedocument.presentationml.slideLayout+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s/slide44.xml" ContentType="application/vnd.openxmlformats-officedocument.presentationml.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s/slide37.xml" ContentType="application/vnd.openxmlformats-officedocument.presentationml.slide+xml"/>
  <Override PartName="/ppt/slides/slide8.xml" ContentType="application/vnd.openxmlformats-officedocument.presentationml.slide+xml"/>
  <Override PartName="/ppt/slideLayouts/slideLayout6.xml" ContentType="application/vnd.openxmlformats-officedocument.presentationml.slideLayout+xml"/>
  <Override PartName="/ppt/slides/slide22.xml" ContentType="application/vnd.openxmlformats-officedocument.presentationml.slide+xml"/>
  <Override PartName="/docProps/app.xml" ContentType="application/vnd.openxmlformats-officedocument.extended-properties+xml"/>
  <Override PartName="/ppt/slides/slide29.xml" ContentType="application/vnd.openxmlformats-officedocument.presentationml.slide+xml"/>
  <Override PartName="/ppt/slideLayouts/slideLayout5.xml" ContentType="application/vnd.openxmlformats-officedocument.presentationml.slideLayout+xml"/>
  <Override PartName="/ppt/slides/slide70.xml" ContentType="application/vnd.openxmlformats-officedocument.presentationml.slide+xml"/>
  <Override PartName="/ppt/slides/slide60.xml" ContentType="application/vnd.openxmlformats-officedocument.presentationml.slide+xml"/>
  <Override PartName="/ppt/slides/slide55.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docProps/core.xml" ContentType="application/vnd.openxmlformats-package.core-properties+xml"/>
  <Override PartName="/ppt/slides/slide19.xml" ContentType="application/vnd.openxmlformats-officedocument.presentationml.slide+xml"/>
  <Override PartName="/ppt/viewProps.xml" ContentType="application/vnd.openxmlformats-officedocument.presentationml.viewProps+xml"/>
  <Override PartName="/ppt/slides/slide74.xml" ContentType="application/vnd.openxmlformats-officedocument.presentationml.slide+xml"/>
  <Override PartName="/ppt/slides/slide7.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presentation.xml" ContentType="application/vnd.openxmlformats-officedocument.presentationml.presentation.main+xml"/>
  <Override PartName="/ppt/tableStyles.xml" ContentType="application/vnd.openxmlformats-officedocument.presentationml.tableStyles+xml"/>
  <Override PartName="/ppt/slides/slide38.xml" ContentType="application/vnd.openxmlformats-officedocument.presentationml.slide+xml"/>
  <Override PartName="/ppt/slides/slide62.xml" ContentType="application/vnd.openxmlformats-officedocument.presentationml.slide+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Lst>
  <p:sldSz cx="9144000" cy="6858000"/>
  <p:notesSz cx="9144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presProps" Target="presProps.xml" /><Relationship Id="rId85" Type="http://schemas.openxmlformats.org/officeDocument/2006/relationships/tableStyles" Target="tableStyles.xml" /><Relationship Id="rId86"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 userDrawn="1">
  <p:cSld name="Title Slide">
    <p:spTree>
      <p:nvGrpSpPr>
        <p:cNvPr id="1" name=""/>
        <p:cNvGrpSpPr/>
        <p:nvPr/>
      </p:nvGrpSpPr>
      <p:grpSpPr bwMode="auto">
        <a:xfrm>
          <a:off x="0" y="0"/>
          <a:ext cx="0" cy="0"/>
          <a:chOff x="0" y="0"/>
          <a:chExt cx="0" cy="0"/>
        </a:xfrm>
      </p:grpSpPr>
      <p:sp>
        <p:nvSpPr>
          <p:cNvPr id="4" name="" hidden="0"/>
          <p:cNvSpPr>
            <a:spLocks noGrp="1"/>
          </p:cNvSpPr>
          <p:nvPr isPhoto="0" userDrawn="0">
            <p:ph type="ctrTitle" hasCustomPrompt="0"/>
          </p:nvPr>
        </p:nvSpPr>
        <p:spPr bwMode="auto">
          <a:xfrm>
            <a:off x="1143000" y="1122362"/>
            <a:ext cx="6858000" cy="2387599"/>
          </a:xfrm>
        </p:spPr>
        <p:txBody>
          <a:bodyPr anchor="b"/>
          <a:lstStyle>
            <a:lvl1pPr algn="ctr">
              <a:defRPr sz="4500"/>
            </a:lvl1pPr>
          </a:lstStyle>
          <a:p>
            <a:pPr>
              <a:defRPr/>
            </a:pPr>
            <a:r>
              <a:rPr lang="en-US"/>
              <a:t>Click to edit Master title style</a:t>
            </a:r>
            <a:endParaRPr lang="en-US"/>
          </a:p>
        </p:txBody>
      </p:sp>
      <p:sp>
        <p:nvSpPr>
          <p:cNvPr id="5" name="" hidden="0"/>
          <p:cNvSpPr>
            <a:spLocks noGrp="1"/>
          </p:cNvSpPr>
          <p:nvPr isPhoto="0" userDrawn="0">
            <p:ph type="subTitle" idx="1" hasCustomPrompt="0"/>
          </p:nvPr>
        </p:nvSpPr>
        <p:spPr bwMode="auto">
          <a:xfrm>
            <a:off x="1143000" y="3602037"/>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lang="en-US"/>
          </a:p>
        </p:txBody>
      </p:sp>
      <p:sp>
        <p:nvSpPr>
          <p:cNvPr id="6" name="" hidden="0"/>
          <p:cNvSpPr>
            <a:spLocks noGrp="1"/>
          </p:cNvSpPr>
          <p:nvPr isPhoto="0" userDrawn="0">
            <p:ph type="dt" sz="half" idx="10" hasCustomPrompt="0"/>
          </p:nvPr>
        </p:nvSpPr>
        <p:spPr bwMode="auto"/>
        <p:txBody>
          <a:bodyPr/>
          <a:lstStyle/>
          <a:p>
            <a:pPr>
              <a:defRPr/>
            </a:pPr>
            <a:endParaRPr lang="ru-RU"/>
          </a:p>
        </p:txBody>
      </p:sp>
      <p:sp>
        <p:nvSpPr>
          <p:cNvPr id="7" name="" hidden="0"/>
          <p:cNvSpPr>
            <a:spLocks noGrp="1"/>
          </p:cNvSpPr>
          <p:nvPr isPhoto="0" userDrawn="0">
            <p:ph type="ftr" sz="quarter" idx="11" hasCustomPrompt="0"/>
          </p:nvPr>
        </p:nvSpPr>
        <p:spPr bwMode="auto"/>
        <p:txBody>
          <a:bodyPr/>
          <a:lstStyle/>
          <a:p>
            <a:pPr>
              <a:defRPr/>
            </a:pPr>
            <a:endParaRPr lang="ru-RU"/>
          </a:p>
        </p:txBody>
      </p:sp>
      <p:sp>
        <p:nvSpPr>
          <p:cNvPr id="8"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vertTx" userDrawn="1">
  <p:cSld name="Title and Vertical Text">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 hidden="0"/>
          <p:cNvSpPr>
            <a:spLocks noGrp="1"/>
          </p:cNvSpPr>
          <p:nvPr isPhoto="0" userDrawn="0">
            <p:ph type="body" orient="vert" idx="1" hasCustomPrompt="0"/>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type="dt" sz="half" idx="10" hasCustomPrompt="0"/>
          </p:nvPr>
        </p:nvSpPr>
        <p:spPr bwMode="auto"/>
        <p:txBody>
          <a:bodyPr/>
          <a:lstStyle/>
          <a:p>
            <a:pPr>
              <a:defRPr/>
            </a:pPr>
            <a:endParaRPr lang="ru-RU"/>
          </a:p>
        </p:txBody>
      </p:sp>
      <p:sp>
        <p:nvSpPr>
          <p:cNvPr id="7" name="" hidden="0"/>
          <p:cNvSpPr>
            <a:spLocks noGrp="1"/>
          </p:cNvSpPr>
          <p:nvPr isPhoto="0" userDrawn="0">
            <p:ph type="ftr" sz="quarter" idx="11" hasCustomPrompt="0"/>
          </p:nvPr>
        </p:nvSpPr>
        <p:spPr bwMode="auto"/>
        <p:txBody>
          <a:bodyPr/>
          <a:lstStyle/>
          <a:p>
            <a:pPr>
              <a:defRPr/>
            </a:pPr>
            <a:endParaRPr lang="ru-RU"/>
          </a:p>
        </p:txBody>
      </p:sp>
      <p:sp>
        <p:nvSpPr>
          <p:cNvPr id="8"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vertTitleAndTx" userDrawn="1">
  <p:cSld name="Vertical Title and Text">
    <p:spTree>
      <p:nvGrpSpPr>
        <p:cNvPr id="1" name=""/>
        <p:cNvGrpSpPr/>
        <p:nvPr/>
      </p:nvGrpSpPr>
      <p:grpSpPr bwMode="auto">
        <a:xfrm>
          <a:off x="0" y="0"/>
          <a:ext cx="0" cy="0"/>
          <a:chOff x="0" y="0"/>
          <a:chExt cx="0" cy="0"/>
        </a:xfrm>
      </p:grpSpPr>
      <p:sp>
        <p:nvSpPr>
          <p:cNvPr id="4" name="" hidden="0"/>
          <p:cNvSpPr>
            <a:spLocks noGrp="1"/>
          </p:cNvSpPr>
          <p:nvPr isPhoto="0" userDrawn="0">
            <p:ph type="title" orient="vert" hasCustomPrompt="0"/>
          </p:nvPr>
        </p:nvSpPr>
        <p:spPr bwMode="auto">
          <a:xfrm>
            <a:off x="6543675" y="365125"/>
            <a:ext cx="1971675" cy="5811838"/>
          </a:xfrm>
        </p:spPr>
        <p:txBody>
          <a:bodyPr vert="eaVert"/>
          <a:lstStyle/>
          <a:p>
            <a:pPr>
              <a:defRPr/>
            </a:pPr>
            <a:r>
              <a:rPr lang="en-US"/>
              <a:t>Click to edit Master title style</a:t>
            </a:r>
            <a:endParaRPr lang="en-US"/>
          </a:p>
        </p:txBody>
      </p:sp>
      <p:sp>
        <p:nvSpPr>
          <p:cNvPr id="5" name="" hidden="0"/>
          <p:cNvSpPr>
            <a:spLocks noGrp="1"/>
          </p:cNvSpPr>
          <p:nvPr isPhoto="0" userDrawn="0">
            <p:ph type="body" orient="vert" idx="1" hasCustomPrompt="0"/>
          </p:nvPr>
        </p:nvSpPr>
        <p:spPr bwMode="auto">
          <a:xfrm>
            <a:off x="628649" y="365125"/>
            <a:ext cx="5800725" cy="5811838"/>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type="dt" sz="half" idx="10" hasCustomPrompt="0"/>
          </p:nvPr>
        </p:nvSpPr>
        <p:spPr bwMode="auto"/>
        <p:txBody>
          <a:bodyPr/>
          <a:lstStyle/>
          <a:p>
            <a:pPr>
              <a:defRPr/>
            </a:pPr>
            <a:endParaRPr lang="ru-RU"/>
          </a:p>
        </p:txBody>
      </p:sp>
      <p:sp>
        <p:nvSpPr>
          <p:cNvPr id="7" name="" hidden="0"/>
          <p:cNvSpPr>
            <a:spLocks noGrp="1"/>
          </p:cNvSpPr>
          <p:nvPr isPhoto="0" userDrawn="0">
            <p:ph type="ftr" sz="quarter" idx="11" hasCustomPrompt="0"/>
          </p:nvPr>
        </p:nvSpPr>
        <p:spPr bwMode="auto"/>
        <p:txBody>
          <a:bodyPr/>
          <a:lstStyle/>
          <a:p>
            <a:pPr>
              <a:defRPr/>
            </a:pPr>
            <a:endParaRPr lang="ru-RU"/>
          </a:p>
        </p:txBody>
      </p:sp>
      <p:sp>
        <p:nvSpPr>
          <p:cNvPr id="8"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 userDrawn="1">
  <p:cSld name="Title and Content">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 hidden="0"/>
          <p:cNvSpPr>
            <a:spLocks noGrp="1"/>
          </p:cNvSpPr>
          <p:nvPr isPhoto="0" userDrawn="0">
            <p:ph idx="1" hasCustomPrompt="0"/>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type="dt" sz="half" idx="10" hasCustomPrompt="0"/>
          </p:nvPr>
        </p:nvSpPr>
        <p:spPr bwMode="auto"/>
        <p:txBody>
          <a:bodyPr/>
          <a:lstStyle/>
          <a:p>
            <a:pPr>
              <a:defRPr/>
            </a:pPr>
            <a:endParaRPr lang="ru-RU"/>
          </a:p>
        </p:txBody>
      </p:sp>
      <p:sp>
        <p:nvSpPr>
          <p:cNvPr id="7" name="" hidden="0"/>
          <p:cNvSpPr>
            <a:spLocks noGrp="1"/>
          </p:cNvSpPr>
          <p:nvPr isPhoto="0" userDrawn="0">
            <p:ph type="ftr" sz="quarter" idx="11" hasCustomPrompt="0"/>
          </p:nvPr>
        </p:nvSpPr>
        <p:spPr bwMode="auto"/>
        <p:txBody>
          <a:bodyPr/>
          <a:lstStyle/>
          <a:p>
            <a:pPr>
              <a:defRPr/>
            </a:pPr>
            <a:endParaRPr lang="ru-RU"/>
          </a:p>
        </p:txBody>
      </p:sp>
      <p:sp>
        <p:nvSpPr>
          <p:cNvPr id="8"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secHead" userDrawn="1">
  <p:cSld name="Section Header">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a:xfrm>
            <a:off x="623887" y="1709738"/>
            <a:ext cx="7886700" cy="2852737"/>
          </a:xfrm>
        </p:spPr>
        <p:txBody>
          <a:bodyPr anchor="b"/>
          <a:lstStyle>
            <a:lvl1pPr>
              <a:defRPr sz="4500"/>
            </a:lvl1pPr>
          </a:lstStyle>
          <a:p>
            <a:pPr>
              <a:defRPr/>
            </a:pPr>
            <a:r>
              <a:rPr lang="en-US"/>
              <a:t>Click to edit Master title style</a:t>
            </a:r>
            <a:endParaRPr lang="en-US"/>
          </a:p>
        </p:txBody>
      </p:sp>
      <p:sp>
        <p:nvSpPr>
          <p:cNvPr id="5" name="" hidden="0"/>
          <p:cNvSpPr>
            <a:spLocks noGrp="1"/>
          </p:cNvSpPr>
          <p:nvPr isPhoto="0" userDrawn="0">
            <p:ph type="body" idx="1" hasCustomPrompt="0"/>
          </p:nvPr>
        </p:nvSpPr>
        <p:spPr bwMode="auto">
          <a:xfrm>
            <a:off x="623887" y="4589463"/>
            <a:ext cx="7886700" cy="150018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Click to edit Master text styles</a:t>
            </a:r>
            <a:endParaRPr/>
          </a:p>
        </p:txBody>
      </p:sp>
      <p:sp>
        <p:nvSpPr>
          <p:cNvPr id="6" name="" hidden="0"/>
          <p:cNvSpPr>
            <a:spLocks noGrp="1"/>
          </p:cNvSpPr>
          <p:nvPr isPhoto="0" userDrawn="0">
            <p:ph type="dt" sz="half" idx="10" hasCustomPrompt="0"/>
          </p:nvPr>
        </p:nvSpPr>
        <p:spPr bwMode="auto"/>
        <p:txBody>
          <a:bodyPr/>
          <a:lstStyle/>
          <a:p>
            <a:pPr>
              <a:defRPr/>
            </a:pPr>
            <a:endParaRPr lang="ru-RU"/>
          </a:p>
        </p:txBody>
      </p:sp>
      <p:sp>
        <p:nvSpPr>
          <p:cNvPr id="7" name="" hidden="0"/>
          <p:cNvSpPr>
            <a:spLocks noGrp="1"/>
          </p:cNvSpPr>
          <p:nvPr isPhoto="0" userDrawn="0">
            <p:ph type="ftr" sz="quarter" idx="11" hasCustomPrompt="0"/>
          </p:nvPr>
        </p:nvSpPr>
        <p:spPr bwMode="auto"/>
        <p:txBody>
          <a:bodyPr/>
          <a:lstStyle/>
          <a:p>
            <a:pPr>
              <a:defRPr/>
            </a:pPr>
            <a:endParaRPr lang="ru-RU"/>
          </a:p>
        </p:txBody>
      </p:sp>
      <p:sp>
        <p:nvSpPr>
          <p:cNvPr id="8"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woObj" userDrawn="1">
  <p:cSld name="Two Content">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 hidden="0"/>
          <p:cNvSpPr>
            <a:spLocks noGrp="1"/>
          </p:cNvSpPr>
          <p:nvPr isPhoto="0" userDrawn="0">
            <p:ph sz="half" idx="1" hasCustomPrompt="0"/>
          </p:nvPr>
        </p:nvSpPr>
        <p:spPr bwMode="auto">
          <a:xfrm>
            <a:off x="628649" y="1825625"/>
            <a:ext cx="38862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sz="half" idx="2" hasCustomPrompt="0"/>
          </p:nvPr>
        </p:nvSpPr>
        <p:spPr bwMode="auto">
          <a:xfrm>
            <a:off x="4629150" y="1825625"/>
            <a:ext cx="3886200"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7" name="" hidden="0"/>
          <p:cNvSpPr>
            <a:spLocks noGrp="1"/>
          </p:cNvSpPr>
          <p:nvPr isPhoto="0" userDrawn="0">
            <p:ph type="dt" sz="half" idx="10" hasCustomPrompt="0"/>
          </p:nvPr>
        </p:nvSpPr>
        <p:spPr bwMode="auto"/>
        <p:txBody>
          <a:bodyPr/>
          <a:lstStyle/>
          <a:p>
            <a:pPr>
              <a:defRPr/>
            </a:pPr>
            <a:endParaRPr lang="ru-RU"/>
          </a:p>
        </p:txBody>
      </p:sp>
      <p:sp>
        <p:nvSpPr>
          <p:cNvPr id="8" name="" hidden="0"/>
          <p:cNvSpPr>
            <a:spLocks noGrp="1"/>
          </p:cNvSpPr>
          <p:nvPr isPhoto="0" userDrawn="0">
            <p:ph type="ftr" sz="quarter" idx="11" hasCustomPrompt="0"/>
          </p:nvPr>
        </p:nvSpPr>
        <p:spPr bwMode="auto"/>
        <p:txBody>
          <a:bodyPr/>
          <a:lstStyle/>
          <a:p>
            <a:pPr>
              <a:defRPr/>
            </a:pPr>
            <a:endParaRPr lang="ru-RU"/>
          </a:p>
        </p:txBody>
      </p:sp>
      <p:sp>
        <p:nvSpPr>
          <p:cNvPr id="9"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woTxTwoObj" userDrawn="1">
  <p:cSld name="Comparison">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a:xfrm>
            <a:off x="629840" y="365125"/>
            <a:ext cx="7886700" cy="1325562"/>
          </a:xfrm>
        </p:spPr>
        <p:txBody>
          <a:bodyPr/>
          <a:lstStyle/>
          <a:p>
            <a:pPr>
              <a:defRPr/>
            </a:pPr>
            <a:r>
              <a:rPr lang="en-US"/>
              <a:t>Click to edit Master title style</a:t>
            </a:r>
            <a:endParaRPr lang="en-US"/>
          </a:p>
        </p:txBody>
      </p:sp>
      <p:sp>
        <p:nvSpPr>
          <p:cNvPr id="5" name="" hidden="0"/>
          <p:cNvSpPr>
            <a:spLocks noGrp="1"/>
          </p:cNvSpPr>
          <p:nvPr isPhoto="0" userDrawn="0">
            <p:ph type="body" idx="1" hasCustomPrompt="0"/>
          </p:nvPr>
        </p:nvSpPr>
        <p:spPr bwMode="auto">
          <a:xfrm>
            <a:off x="629841" y="1681162"/>
            <a:ext cx="3868339" cy="8239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6" name="" hidden="0"/>
          <p:cNvSpPr>
            <a:spLocks noGrp="1"/>
          </p:cNvSpPr>
          <p:nvPr isPhoto="0" userDrawn="0">
            <p:ph sz="half" idx="2" hasCustomPrompt="0"/>
          </p:nvPr>
        </p:nvSpPr>
        <p:spPr bwMode="auto">
          <a:xfrm>
            <a:off x="629841" y="2505074"/>
            <a:ext cx="3868339"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7" name="" hidden="0"/>
          <p:cNvSpPr>
            <a:spLocks noGrp="1"/>
          </p:cNvSpPr>
          <p:nvPr isPhoto="0" userDrawn="0">
            <p:ph type="body" sz="quarter" idx="3" hasCustomPrompt="0"/>
          </p:nvPr>
        </p:nvSpPr>
        <p:spPr bwMode="auto">
          <a:xfrm>
            <a:off x="4629150" y="1681162"/>
            <a:ext cx="3887390" cy="82391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8" name="" hidden="0"/>
          <p:cNvSpPr>
            <a:spLocks noGrp="1"/>
          </p:cNvSpPr>
          <p:nvPr isPhoto="0" userDrawn="0">
            <p:ph sz="quarter" idx="4" hasCustomPrompt="0"/>
          </p:nvPr>
        </p:nvSpPr>
        <p:spPr bwMode="auto">
          <a:xfrm>
            <a:off x="4629150" y="2505074"/>
            <a:ext cx="3887390"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9" name="" hidden="0"/>
          <p:cNvSpPr>
            <a:spLocks noGrp="1"/>
          </p:cNvSpPr>
          <p:nvPr isPhoto="0" userDrawn="0">
            <p:ph type="dt" sz="half" idx="10" hasCustomPrompt="0"/>
          </p:nvPr>
        </p:nvSpPr>
        <p:spPr bwMode="auto"/>
        <p:txBody>
          <a:bodyPr/>
          <a:lstStyle/>
          <a:p>
            <a:pPr>
              <a:defRPr/>
            </a:pPr>
            <a:endParaRPr lang="ru-RU"/>
          </a:p>
        </p:txBody>
      </p:sp>
      <p:sp>
        <p:nvSpPr>
          <p:cNvPr id="10" name="" hidden="0"/>
          <p:cNvSpPr>
            <a:spLocks noGrp="1"/>
          </p:cNvSpPr>
          <p:nvPr isPhoto="0" userDrawn="0">
            <p:ph type="ftr" sz="quarter" idx="11" hasCustomPrompt="0"/>
          </p:nvPr>
        </p:nvSpPr>
        <p:spPr bwMode="auto"/>
        <p:txBody>
          <a:bodyPr/>
          <a:lstStyle/>
          <a:p>
            <a:pPr>
              <a:defRPr/>
            </a:pPr>
            <a:endParaRPr lang="ru-RU"/>
          </a:p>
        </p:txBody>
      </p:sp>
      <p:sp>
        <p:nvSpPr>
          <p:cNvPr id="11"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Only" userDrawn="1">
  <p:cSld name="Title Only">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p:txBody>
          <a:bodyPr/>
          <a:lstStyle/>
          <a:p>
            <a:pPr>
              <a:defRPr/>
            </a:pPr>
            <a:r>
              <a:rPr lang="en-US"/>
              <a:t>Click to edit Master title style</a:t>
            </a:r>
            <a:endParaRPr lang="en-US"/>
          </a:p>
        </p:txBody>
      </p:sp>
      <p:sp>
        <p:nvSpPr>
          <p:cNvPr id="5" name="" hidden="0"/>
          <p:cNvSpPr>
            <a:spLocks noGrp="1"/>
          </p:cNvSpPr>
          <p:nvPr isPhoto="0" userDrawn="0">
            <p:ph type="dt" sz="half" idx="10" hasCustomPrompt="0"/>
          </p:nvPr>
        </p:nvSpPr>
        <p:spPr bwMode="auto"/>
        <p:txBody>
          <a:bodyPr/>
          <a:lstStyle/>
          <a:p>
            <a:pPr>
              <a:defRPr/>
            </a:pPr>
            <a:endParaRPr lang="ru-RU"/>
          </a:p>
        </p:txBody>
      </p:sp>
      <p:sp>
        <p:nvSpPr>
          <p:cNvPr id="6" name="" hidden="0"/>
          <p:cNvSpPr>
            <a:spLocks noGrp="1"/>
          </p:cNvSpPr>
          <p:nvPr isPhoto="0" userDrawn="0">
            <p:ph type="ftr" sz="quarter" idx="11" hasCustomPrompt="0"/>
          </p:nvPr>
        </p:nvSpPr>
        <p:spPr bwMode="auto"/>
        <p:txBody>
          <a:bodyPr/>
          <a:lstStyle/>
          <a:p>
            <a:pPr>
              <a:defRPr/>
            </a:pPr>
            <a:endParaRPr lang="ru-RU"/>
          </a:p>
        </p:txBody>
      </p:sp>
      <p:sp>
        <p:nvSpPr>
          <p:cNvPr id="7"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blank" userDrawn="1">
  <p:cSld name="Blank">
    <p:spTree>
      <p:nvGrpSpPr>
        <p:cNvPr id="1" name=""/>
        <p:cNvGrpSpPr/>
        <p:nvPr/>
      </p:nvGrpSpPr>
      <p:grpSpPr bwMode="auto">
        <a:xfrm>
          <a:off x="0" y="0"/>
          <a:ext cx="0" cy="0"/>
          <a:chOff x="0" y="0"/>
          <a:chExt cx="0" cy="0"/>
        </a:xfrm>
      </p:grpSpPr>
      <p:sp>
        <p:nvSpPr>
          <p:cNvPr id="4" name="" hidden="0"/>
          <p:cNvSpPr>
            <a:spLocks noGrp="1"/>
          </p:cNvSpPr>
          <p:nvPr isPhoto="0" userDrawn="0">
            <p:ph type="dt" sz="half" idx="10" hasCustomPrompt="0"/>
          </p:nvPr>
        </p:nvSpPr>
        <p:spPr bwMode="auto"/>
        <p:txBody>
          <a:bodyPr/>
          <a:lstStyle/>
          <a:p>
            <a:pPr>
              <a:defRPr/>
            </a:pPr>
            <a:endParaRPr lang="ru-RU"/>
          </a:p>
        </p:txBody>
      </p:sp>
      <p:sp>
        <p:nvSpPr>
          <p:cNvPr id="5" name="" hidden="0"/>
          <p:cNvSpPr>
            <a:spLocks noGrp="1"/>
          </p:cNvSpPr>
          <p:nvPr isPhoto="0" userDrawn="0">
            <p:ph type="ftr" sz="quarter" idx="11" hasCustomPrompt="0"/>
          </p:nvPr>
        </p:nvSpPr>
        <p:spPr bwMode="auto"/>
        <p:txBody>
          <a:bodyPr/>
          <a:lstStyle/>
          <a:p>
            <a:pPr>
              <a:defRPr/>
            </a:pPr>
            <a:endParaRPr lang="ru-RU"/>
          </a:p>
        </p:txBody>
      </p:sp>
      <p:sp>
        <p:nvSpPr>
          <p:cNvPr id="6"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Tx" userDrawn="1">
  <p:cSld name="Content with Caption">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a:xfrm>
            <a:off x="629840" y="457200"/>
            <a:ext cx="2949177" cy="1600200"/>
          </a:xfrm>
        </p:spPr>
        <p:txBody>
          <a:bodyPr anchor="b"/>
          <a:lstStyle>
            <a:lvl1pPr>
              <a:defRPr sz="2400"/>
            </a:lvl1pPr>
          </a:lstStyle>
          <a:p>
            <a:pPr>
              <a:defRPr/>
            </a:pPr>
            <a:r>
              <a:rPr lang="en-US"/>
              <a:t>Click to edit Master title style</a:t>
            </a:r>
            <a:endParaRPr lang="en-US"/>
          </a:p>
        </p:txBody>
      </p:sp>
      <p:sp>
        <p:nvSpPr>
          <p:cNvPr id="5" name="" hidden="0"/>
          <p:cNvSpPr>
            <a:spLocks noGrp="1"/>
          </p:cNvSpPr>
          <p:nvPr isPhoto="0" userDrawn="0">
            <p:ph idx="1" hasCustomPrompt="0"/>
          </p:nvPr>
        </p:nvSpPr>
        <p:spPr bwMode="auto">
          <a:xfrm>
            <a:off x="3887390"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type="body" sz="half" idx="2" hasCustomPrompt="0"/>
          </p:nvPr>
        </p:nvSpPr>
        <p:spPr bwMode="auto">
          <a:xfrm>
            <a:off x="629840" y="2057399"/>
            <a:ext cx="2949177" cy="38115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7" name="" hidden="0"/>
          <p:cNvSpPr>
            <a:spLocks noGrp="1"/>
          </p:cNvSpPr>
          <p:nvPr isPhoto="0" userDrawn="0">
            <p:ph type="dt" sz="half" idx="10" hasCustomPrompt="0"/>
          </p:nvPr>
        </p:nvSpPr>
        <p:spPr bwMode="auto"/>
        <p:txBody>
          <a:bodyPr/>
          <a:lstStyle/>
          <a:p>
            <a:pPr>
              <a:defRPr/>
            </a:pPr>
            <a:endParaRPr lang="ru-RU"/>
          </a:p>
        </p:txBody>
      </p:sp>
      <p:sp>
        <p:nvSpPr>
          <p:cNvPr id="8" name="" hidden="0"/>
          <p:cNvSpPr>
            <a:spLocks noGrp="1"/>
          </p:cNvSpPr>
          <p:nvPr isPhoto="0" userDrawn="0">
            <p:ph type="ftr" sz="quarter" idx="11" hasCustomPrompt="0"/>
          </p:nvPr>
        </p:nvSpPr>
        <p:spPr bwMode="auto"/>
        <p:txBody>
          <a:bodyPr/>
          <a:lstStyle/>
          <a:p>
            <a:pPr>
              <a:defRPr/>
            </a:pPr>
            <a:endParaRPr lang="ru-RU"/>
          </a:p>
        </p:txBody>
      </p:sp>
      <p:sp>
        <p:nvSpPr>
          <p:cNvPr id="9"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picTx" userDrawn="1">
  <p:cSld name="Picture with Caption">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a:xfrm>
            <a:off x="629840" y="457200"/>
            <a:ext cx="2949177" cy="1600200"/>
          </a:xfrm>
        </p:spPr>
        <p:txBody>
          <a:bodyPr anchor="b"/>
          <a:lstStyle>
            <a:lvl1pPr>
              <a:defRPr sz="2400"/>
            </a:lvl1pPr>
          </a:lstStyle>
          <a:p>
            <a:pPr>
              <a:defRPr/>
            </a:pPr>
            <a:r>
              <a:rPr lang="en-US"/>
              <a:t>Click to edit Master title style</a:t>
            </a:r>
            <a:endParaRPr lang="en-US"/>
          </a:p>
        </p:txBody>
      </p:sp>
      <p:sp>
        <p:nvSpPr>
          <p:cNvPr id="5" name="" hidden="0"/>
          <p:cNvSpPr>
            <a:spLocks noChangeAspect="1" noGrp="1"/>
          </p:cNvSpPr>
          <p:nvPr isPhoto="0" userDrawn="0">
            <p:ph type="pic" idx="1" hasCustomPrompt="0"/>
          </p:nvPr>
        </p:nvSpPr>
        <p:spPr bwMode="auto">
          <a:xfrm>
            <a:off x="3887390" y="1596628"/>
            <a:ext cx="4629150" cy="3655218"/>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r>
              <a:rPr lang="en-US"/>
              <a:t>Click icon to add picture</a:t>
            </a:r>
            <a:endParaRPr lang="en-US"/>
          </a:p>
        </p:txBody>
      </p:sp>
      <p:sp>
        <p:nvSpPr>
          <p:cNvPr id="6" name="" hidden="0"/>
          <p:cNvSpPr>
            <a:spLocks noGrp="1"/>
          </p:cNvSpPr>
          <p:nvPr isPhoto="0" userDrawn="0">
            <p:ph type="body" sz="half" idx="2" hasCustomPrompt="0"/>
          </p:nvPr>
        </p:nvSpPr>
        <p:spPr bwMode="auto">
          <a:xfrm>
            <a:off x="629840" y="2057399"/>
            <a:ext cx="2949177" cy="38115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7" name="" hidden="0"/>
          <p:cNvSpPr>
            <a:spLocks noGrp="1"/>
          </p:cNvSpPr>
          <p:nvPr isPhoto="0" userDrawn="0">
            <p:ph type="dt" sz="half" idx="10" hasCustomPrompt="0"/>
          </p:nvPr>
        </p:nvSpPr>
        <p:spPr bwMode="auto"/>
        <p:txBody>
          <a:bodyPr/>
          <a:lstStyle/>
          <a:p>
            <a:pPr>
              <a:defRPr/>
            </a:pPr>
            <a:endParaRPr lang="ru-RU"/>
          </a:p>
        </p:txBody>
      </p:sp>
      <p:sp>
        <p:nvSpPr>
          <p:cNvPr id="8" name="" hidden="0"/>
          <p:cNvSpPr>
            <a:spLocks noGrp="1"/>
          </p:cNvSpPr>
          <p:nvPr isPhoto="0" userDrawn="0">
            <p:ph type="ftr" sz="quarter" idx="11" hasCustomPrompt="0"/>
          </p:nvPr>
        </p:nvSpPr>
        <p:spPr bwMode="auto"/>
        <p:txBody>
          <a:bodyPr/>
          <a:lstStyle/>
          <a:p>
            <a:pPr>
              <a:defRPr/>
            </a:pPr>
            <a:endParaRPr lang="ru-RU"/>
          </a:p>
        </p:txBody>
      </p:sp>
      <p:sp>
        <p:nvSpPr>
          <p:cNvPr id="9"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p:hf dt="1" ftr="1" hdr="1" sldNum="1"/>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4" name="" hidden="0"/>
          <p:cNvSpPr>
            <a:spLocks noGrp="1"/>
          </p:cNvSpPr>
          <p:nvPr isPhoto="0" userDrawn="0">
            <p:ph type="title" hasCustomPrompt="0"/>
          </p:nvPr>
        </p:nvSpPr>
        <p:spPr bwMode="auto">
          <a:xfrm>
            <a:off x="628649" y="365125"/>
            <a:ext cx="7886700" cy="1325562"/>
          </a:xfrm>
          <a:prstGeom prst="rect">
            <a:avLst/>
          </a:prstGeom>
        </p:spPr>
        <p:txBody>
          <a:bodyPr vert="horz" lIns="91440" tIns="45720" rIns="91440" bIns="45720" rtlCol="0" anchor="ctr">
            <a:normAutofit/>
          </a:bodyPr>
          <a:lstStyle/>
          <a:p>
            <a:pPr>
              <a:defRPr/>
            </a:pPr>
            <a:r>
              <a:rPr lang="en-US"/>
              <a:t>Click to edit Master title style</a:t>
            </a:r>
            <a:endParaRPr lang="en-US"/>
          </a:p>
        </p:txBody>
      </p:sp>
      <p:sp>
        <p:nvSpPr>
          <p:cNvPr id="5" name="" hidden="0"/>
          <p:cNvSpPr>
            <a:spLocks noGrp="1"/>
          </p:cNvSpPr>
          <p:nvPr isPhoto="0" userDrawn="0">
            <p:ph type="body" idx="1" hasCustomPrompt="0"/>
          </p:nvPr>
        </p:nvSpPr>
        <p:spPr bwMode="auto">
          <a:xfrm>
            <a:off x="628649" y="1825625"/>
            <a:ext cx="78867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6" name="" hidden="0"/>
          <p:cNvSpPr>
            <a:spLocks noGrp="1"/>
          </p:cNvSpPr>
          <p:nvPr isPhoto="0" userDrawn="0">
            <p:ph type="dt" sz="half" idx="2" hasCustomPrompt="0"/>
          </p:nvPr>
        </p:nvSpPr>
        <p:spPr bwMode="auto">
          <a:xfrm>
            <a:off x="628649"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7" name="" hidden="0"/>
          <p:cNvSpPr>
            <a:spLocks noGrp="1"/>
          </p:cNvSpPr>
          <p:nvPr isPhoto="0" userDrawn="0">
            <p:ph type="ftr" sz="quarter" idx="3" hasCustomPrompt="0"/>
          </p:nvPr>
        </p:nvSpPr>
        <p:spPr bwMode="auto">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8" name="" hidden="0"/>
          <p:cNvSpPr>
            <a:spLocks noGrp="1"/>
          </p:cNvSpPr>
          <p:nvPr isPhoto="0" userDrawn="0">
            <p:ph type="sldNum" sz="quarter" idx="4" hasCustomPrompt="0"/>
          </p:nvPr>
        </p:nvSpPr>
        <p:spPr bwMode="auto">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1" ftr="1" hdr="1" sldNum="1"/>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49"/>
        </a:spcBef>
        <a:buFont typeface="Arial"/>
        <a:buChar char="•"/>
        <a:defRPr sz="2100">
          <a:solidFill>
            <a:schemeClr val="tx1"/>
          </a:solidFill>
          <a:latin typeface="+mn-lt"/>
          <a:ea typeface="+mn-ea"/>
          <a:cs typeface="+mn-cs"/>
        </a:defRPr>
      </a:lvl1pPr>
      <a:lvl2pPr marL="514350" indent="-171450" algn="l" defTabSz="685800">
        <a:lnSpc>
          <a:spcPct val="90000"/>
        </a:lnSpc>
        <a:spcBef>
          <a:spcPts val="374"/>
        </a:spcBef>
        <a:buFont typeface="Arial"/>
        <a:buChar char="•"/>
        <a:defRPr sz="1800">
          <a:solidFill>
            <a:schemeClr val="tx1"/>
          </a:solidFill>
          <a:latin typeface="+mn-lt"/>
          <a:ea typeface="+mn-ea"/>
          <a:cs typeface="+mn-cs"/>
        </a:defRPr>
      </a:lvl2pPr>
      <a:lvl3pPr marL="857250" indent="-171450" algn="l" defTabSz="685800">
        <a:lnSpc>
          <a:spcPct val="90000"/>
        </a:lnSpc>
        <a:spcBef>
          <a:spcPts val="374"/>
        </a:spcBef>
        <a:buFont typeface="Arial"/>
        <a:buChar char="•"/>
        <a:defRPr sz="1500">
          <a:solidFill>
            <a:schemeClr val="tx1"/>
          </a:solidFill>
          <a:latin typeface="+mn-lt"/>
          <a:ea typeface="+mn-ea"/>
          <a:cs typeface="+mn-cs"/>
        </a:defRPr>
      </a:lvl3pPr>
      <a:lvl4pPr marL="1200150" indent="-171450" algn="l" defTabSz="685800">
        <a:lnSpc>
          <a:spcPct val="90000"/>
        </a:lnSpc>
        <a:spcBef>
          <a:spcPts val="374"/>
        </a:spcBef>
        <a:buFont typeface="Arial"/>
        <a:buChar char="•"/>
        <a:defRPr sz="1350">
          <a:solidFill>
            <a:schemeClr val="tx1"/>
          </a:solidFill>
          <a:latin typeface="+mn-lt"/>
          <a:ea typeface="+mn-ea"/>
          <a:cs typeface="+mn-cs"/>
        </a:defRPr>
      </a:lvl4pPr>
      <a:lvl5pPr marL="1543050" indent="-171450" algn="l" defTabSz="685800">
        <a:lnSpc>
          <a:spcPct val="90000"/>
        </a:lnSpc>
        <a:spcBef>
          <a:spcPts val="374"/>
        </a:spcBef>
        <a:buFont typeface="Arial"/>
        <a:buChar char="•"/>
        <a:defRPr sz="1350">
          <a:solidFill>
            <a:schemeClr val="tx1"/>
          </a:solidFill>
          <a:latin typeface="+mn-lt"/>
          <a:ea typeface="+mn-ea"/>
          <a:cs typeface="+mn-cs"/>
        </a:defRPr>
      </a:lvl5pPr>
      <a:lvl6pPr marL="1885950" indent="-171450" algn="l" defTabSz="685800">
        <a:lnSpc>
          <a:spcPct val="90000"/>
        </a:lnSpc>
        <a:spcBef>
          <a:spcPts val="374"/>
        </a:spcBef>
        <a:buFont typeface="Arial"/>
        <a:buChar char="•"/>
        <a:defRPr sz="1350">
          <a:solidFill>
            <a:schemeClr val="tx1"/>
          </a:solidFill>
          <a:latin typeface="+mn-lt"/>
          <a:ea typeface="+mn-ea"/>
          <a:cs typeface="+mn-cs"/>
        </a:defRPr>
      </a:lvl6pPr>
      <a:lvl7pPr marL="2228850" indent="-171450" algn="l" defTabSz="685800">
        <a:lnSpc>
          <a:spcPct val="90000"/>
        </a:lnSpc>
        <a:spcBef>
          <a:spcPts val="374"/>
        </a:spcBef>
        <a:buFont typeface="Arial"/>
        <a:buChar char="•"/>
        <a:defRPr sz="1350">
          <a:solidFill>
            <a:schemeClr val="tx1"/>
          </a:solidFill>
          <a:latin typeface="+mn-lt"/>
          <a:ea typeface="+mn-ea"/>
          <a:cs typeface="+mn-cs"/>
        </a:defRPr>
      </a:lvl7pPr>
      <a:lvl8pPr marL="2571750" indent="-171450" algn="l" defTabSz="685800">
        <a:lnSpc>
          <a:spcPct val="90000"/>
        </a:lnSpc>
        <a:spcBef>
          <a:spcPts val="374"/>
        </a:spcBef>
        <a:buFont typeface="Arial"/>
        <a:buChar char="•"/>
        <a:defRPr sz="1350">
          <a:solidFill>
            <a:schemeClr val="tx1"/>
          </a:solidFill>
          <a:latin typeface="+mn-lt"/>
          <a:ea typeface="+mn-ea"/>
          <a:cs typeface="+mn-cs"/>
        </a:defRPr>
      </a:lvl8pPr>
      <a:lvl9pPr marL="2914650" indent="-171450" algn="l" defTabSz="685800">
        <a:lnSpc>
          <a:spcPct val="90000"/>
        </a:lnSpc>
        <a:spcBef>
          <a:spcPts val="374"/>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jpg"/><Relationship Id="rId4" Type="http://schemas.openxmlformats.org/officeDocument/2006/relationships/image" Target="../media/image15.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png"/><Relationship Id="rId4" Type="http://schemas.openxmlformats.org/officeDocument/2006/relationships/image" Target="../media/image34.jp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jp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jpg"/><Relationship Id="rId4" Type="http://schemas.openxmlformats.org/officeDocument/2006/relationships/image" Target="../media/image63.jp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 Id="rId4" Type="http://schemas.openxmlformats.org/officeDocument/2006/relationships/image" Target="../media/image7.jp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 Id="rId3" Type="http://schemas.openxmlformats.org/officeDocument/2006/relationships/image" Target="../media/image72.jp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jp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 Id="rId3" Type="http://schemas.openxmlformats.org/officeDocument/2006/relationships/image" Target="../media/image82.jp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ctrTitle" hasCustomPrompt="0"/>
          </p:nvPr>
        </p:nvSpPr>
        <p:spPr bwMode="auto"/>
        <p:txBody>
          <a:bodyPr/>
          <a:lstStyle/>
          <a:p>
            <a:pPr>
              <a:defRPr/>
            </a:pPr>
            <a:r>
              <a:rPr lang="ru-RU" sz="7200"/>
              <a:t>Средневековье </a:t>
            </a:r>
            <a:endParaRPr sz="7200"/>
          </a:p>
        </p:txBody>
      </p:sp>
      <p:sp>
        <p:nvSpPr>
          <p:cNvPr id="5" name="Subtitle 2" hidden="0"/>
          <p:cNvSpPr>
            <a:spLocks noGrp="1"/>
          </p:cNvSpPr>
          <p:nvPr isPhoto="0" userDrawn="0">
            <p:ph type="subTitle" idx="1" hasCustomPrompt="0"/>
          </p:nvPr>
        </p:nvSpPr>
        <p:spPr bwMode="auto"/>
        <p:txBody>
          <a:bodyPr/>
          <a:lstStyle/>
          <a:p>
            <a:pPr>
              <a:defRPr/>
            </a:pPr>
            <a:r>
              <a:rPr lang="ru-RU" sz="4800"/>
              <a:t>иллюстрации</a:t>
            </a:r>
            <a:endParaRPr sz="4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95532024" name="" hidden="0"/>
          <p:cNvSpPr>
            <a:spLocks noGrp="1"/>
          </p:cNvSpPr>
          <p:nvPr isPhoto="0" userDrawn="0">
            <p:ph type="title" hasCustomPrompt="0"/>
          </p:nvPr>
        </p:nvSpPr>
        <p:spPr bwMode="auto">
          <a:xfrm flipH="0" flipV="0">
            <a:off x="4809578" y="365124"/>
            <a:ext cx="3705770" cy="1325561"/>
          </a:xfrm>
        </p:spPr>
        <p:txBody>
          <a:bodyPr/>
          <a:lstStyle/>
          <a:p>
            <a:pPr>
              <a:defRPr/>
            </a:pPr>
            <a:r>
              <a:rPr/>
              <a:t>КАрл Мартелл</a:t>
            </a:r>
            <a:endParaRPr/>
          </a:p>
        </p:txBody>
      </p:sp>
      <p:sp>
        <p:nvSpPr>
          <p:cNvPr id="1142279421" name="" hidden="0"/>
          <p:cNvSpPr>
            <a:spLocks noGrp="1"/>
          </p:cNvSpPr>
          <p:nvPr isPhoto="0" userDrawn="0">
            <p:ph idx="1" hasCustomPrompt="0"/>
          </p:nvPr>
        </p:nvSpPr>
        <p:spPr bwMode="auto">
          <a:xfrm flipH="0" flipV="0">
            <a:off x="4572000" y="1331204"/>
            <a:ext cx="3943348" cy="5390269"/>
          </a:xfrm>
        </p:spPr>
        <p:txBody>
          <a:bodyPr/>
          <a:lstStyle/>
          <a:p>
            <a:pPr>
              <a:defRPr/>
            </a:pPr>
            <a:endParaRPr/>
          </a:p>
          <a:p>
            <a:pPr>
              <a:defRPr/>
            </a:pPr>
            <a:r>
              <a:rPr sz="1200" b="0" i="0" u="none">
                <a:solidFill>
                  <a:srgbClr val="000000"/>
                </a:solidFill>
                <a:latin typeface="Arial"/>
                <a:ea typeface="Arial"/>
                <a:cs typeface="Arial"/>
              </a:rPr>
              <a:t>Свое историческое прозвище «Мартелл» военный вождь франков Карл Пипин, майордом из рода Каролингов, получил после одержанной им победы над арабским войском. Мартелл — это молот, который беспощадно разит врага.</a:t>
            </a:r>
            <a:endParaRPr/>
          </a:p>
          <a:p>
            <a:pPr>
              <a:defRPr/>
            </a:pPr>
            <a:r>
              <a:rPr sz="1200" b="0" i="0" u="none">
                <a:solidFill>
                  <a:srgbClr val="000000"/>
                </a:solidFill>
                <a:latin typeface="Arial"/>
                <a:ea typeface="Arial"/>
                <a:cs typeface="Arial"/>
              </a:rPr>
              <a:t>К началу его фактического правления Франкское государство состояло из трех давно обособившихся частей: Нейстрии (северо-западной Галлии с Парижем), Австразии (северо-восточной части) и Бургундии. Королевская власть была чисто номинальной. Этим не замедлили воспользоваться враги франков. В рейнские области вторглись саксы, в Баварию — авары, а через Пиренеи к реке Луаре двигались завоеватели-арабы.</a:t>
            </a:r>
            <a:endParaRPr/>
          </a:p>
          <a:p>
            <a:pPr>
              <a:defRPr/>
            </a:pPr>
            <a:r>
              <a:rPr sz="1200" b="0" i="0" u="none">
                <a:solidFill>
                  <a:srgbClr val="000000"/>
                </a:solidFill>
                <a:latin typeface="Arial"/>
                <a:ea typeface="Arial"/>
                <a:cs typeface="Arial"/>
              </a:rPr>
              <a:t>Свой путь к власти Карлу Мартеллу приходилось прокладывать с оружием в руках. После смерти отца в 714 году он был заключен мачехой Плектрудой в тюрьму, откуда смог бежать в следующем году.</a:t>
            </a:r>
            <a:r>
              <a:rPr/>
              <a:t> В период ленивых королей вел борьбу за влась. Объединил и покорил</a:t>
            </a:r>
            <a:endParaRPr/>
          </a:p>
        </p:txBody>
      </p:sp>
      <p:sp>
        <p:nvSpPr>
          <p:cNvPr id="1960281926" name="" hidden="0"/>
          <p:cNvSpPr>
            <a:spLocks noGrp="1"/>
          </p:cNvSpPr>
          <p:nvPr isPhoto="0" userDrawn="0">
            <p:ph type="dt" sz="half" idx="10" hasCustomPrompt="0"/>
          </p:nvPr>
        </p:nvSpPr>
        <p:spPr bwMode="auto"/>
        <p:txBody>
          <a:bodyPr/>
          <a:lstStyle/>
          <a:p>
            <a:pPr>
              <a:defRPr/>
            </a:pPr>
            <a:endParaRPr lang="ru-RU"/>
          </a:p>
        </p:txBody>
      </p:sp>
      <p:sp>
        <p:nvSpPr>
          <p:cNvPr id="1162185812" name="" hidden="0"/>
          <p:cNvSpPr>
            <a:spLocks noGrp="1"/>
          </p:cNvSpPr>
          <p:nvPr isPhoto="0" userDrawn="0">
            <p:ph type="ftr" sz="quarter" idx="11" hasCustomPrompt="0"/>
          </p:nvPr>
        </p:nvSpPr>
        <p:spPr bwMode="auto"/>
        <p:txBody>
          <a:bodyPr/>
          <a:lstStyle/>
          <a:p>
            <a:pPr>
              <a:defRPr/>
            </a:pPr>
            <a:endParaRPr lang="ru-RU"/>
          </a:p>
        </p:txBody>
      </p:sp>
      <p:sp>
        <p:nvSpPr>
          <p:cNvPr id="1917346935" name="" hidden="0"/>
          <p:cNvSpPr>
            <a:spLocks noGrp="1"/>
          </p:cNvSpPr>
          <p:nvPr isPhoto="0" userDrawn="0">
            <p:ph type="sldNum" sz="quarter" idx="12" hasCustomPrompt="0"/>
          </p:nvPr>
        </p:nvSpPr>
        <p:spPr bwMode="auto"/>
        <p:txBody>
          <a:bodyPr/>
          <a:lstStyle/>
          <a:p>
            <a:pPr>
              <a:defRPr/>
            </a:pPr>
            <a:endParaRPr lang="ru-RU"/>
          </a:p>
        </p:txBody>
      </p:sp>
      <p:pic>
        <p:nvPicPr>
          <p:cNvPr id="1318245728" name=""/>
          <p:cNvPicPr>
            <a:picLocks noChangeAspect="1"/>
          </p:cNvPicPr>
          <p:nvPr/>
        </p:nvPicPr>
        <p:blipFill>
          <a:blip r:embed="rId2"/>
          <a:stretch/>
        </p:blipFill>
        <p:spPr bwMode="auto">
          <a:xfrm flipH="0" flipV="0">
            <a:off x="447559" y="470511"/>
            <a:ext cx="4040692" cy="67210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12321757" name="" hidden="0"/>
          <p:cNvSpPr>
            <a:spLocks noGrp="1"/>
          </p:cNvSpPr>
          <p:nvPr isPhoto="0" userDrawn="0">
            <p:ph type="title" hasCustomPrompt="0"/>
          </p:nvPr>
        </p:nvSpPr>
        <p:spPr bwMode="auto">
          <a:xfrm flipH="0" flipV="0">
            <a:off x="628648" y="365124"/>
            <a:ext cx="7886700" cy="185718"/>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p:txBody>
      </p:sp>
      <p:sp>
        <p:nvSpPr>
          <p:cNvPr id="1453531170" name="" hidden="0"/>
          <p:cNvSpPr>
            <a:spLocks noGrp="1"/>
          </p:cNvSpPr>
          <p:nvPr isPhoto="0" userDrawn="0">
            <p:ph idx="1" hasCustomPrompt="0"/>
          </p:nvPr>
        </p:nvSpPr>
        <p:spPr bwMode="auto">
          <a:xfrm flipH="0" flipV="0">
            <a:off x="628648" y="700030"/>
            <a:ext cx="7886700" cy="5476932"/>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p>
            <a:pPr>
              <a:defRPr/>
            </a:pPr>
            <a:endParaRPr/>
          </a:p>
          <a:p>
            <a:pPr algn="just">
              <a:defRPr/>
            </a:pPr>
            <a:r>
              <a:rPr sz="2000" b="0" i="0" u="none">
                <a:solidFill>
                  <a:srgbClr val="000000"/>
                </a:solidFill>
                <a:latin typeface="Arial"/>
                <a:ea typeface="Arial"/>
                <a:cs typeface="Arial"/>
              </a:rPr>
              <a:t>Карл Мартелл покровительствовал распространению христианства среди племен язычников. Однако католическое духовенство в его государстве не любило короля, так как для укрепления страны Карл Мартелл конфисковал часть церковных земель и раздал их франкской знати в бенефиции — в пожизненное пользование на условиях обязательного несения королевской военной службы. Так в стране вольных франков с «легкой руки» Карла Мартелла стали появляться феодалы.</a:t>
            </a:r>
            <a:endParaRPr sz="2000"/>
          </a:p>
          <a:p>
            <a:pPr algn="just">
              <a:defRPr/>
            </a:pPr>
            <a:r>
              <a:rPr sz="2000" b="0" i="0" u="none">
                <a:solidFill>
                  <a:srgbClr val="000000"/>
                </a:solidFill>
                <a:latin typeface="Arial"/>
                <a:ea typeface="Arial"/>
                <a:cs typeface="Arial"/>
              </a:rPr>
              <a:t>От римского папы Григория III победитель арабов получил почетный сан римского «патриция» — то есть охранителя Рима. Однако когда римский папа начал вооруженную борьбу против лангобардов, «патриций» Карл Мартелл не оказал ему военной помощи, поскольку был занят другими государственными делами.</a:t>
            </a:r>
            <a:endParaRPr sz="2000"/>
          </a:p>
          <a:p>
            <a:pPr algn="just">
              <a:defRPr/>
            </a:pPr>
            <a:r>
              <a:rPr sz="2000" b="0" i="0" u="none">
                <a:solidFill>
                  <a:srgbClr val="000000"/>
                </a:solidFill>
                <a:latin typeface="Arial"/>
                <a:ea typeface="Arial"/>
                <a:cs typeface="Arial"/>
              </a:rPr>
              <a:t>При Карле Пипине Мартелле военное искусство франков получило дальнейшее развитие. Это было связано прежде всего с появлением тяжеловооруженной конницы франкской знати — ставшей в недалеком будущем рыцарской. Однако при нем основой боевой мощи армии продолжала оставаться пехота, состоявшая из свободных крестьян. В то время, когда военнообязанными являлись все мужчины королевства, способные носить оружие.</a:t>
            </a:r>
            <a:endParaRPr sz="2000"/>
          </a:p>
        </p:txBody>
      </p:sp>
      <p:sp>
        <p:nvSpPr>
          <p:cNvPr id="935968679" name="" hidden="0"/>
          <p:cNvSpPr>
            <a:spLocks noGrp="1"/>
          </p:cNvSpPr>
          <p:nvPr isPhoto="0" userDrawn="0">
            <p:ph type="dt" sz="half" idx="10" hasCustomPrompt="0"/>
          </p:nvPr>
        </p:nvSpPr>
        <p:spPr bwMode="auto"/>
        <p:txBody>
          <a:bodyPr/>
          <a:lstStyle/>
          <a:p>
            <a:pPr>
              <a:defRPr/>
            </a:pPr>
            <a:endParaRPr lang="ru-RU"/>
          </a:p>
        </p:txBody>
      </p:sp>
      <p:sp>
        <p:nvSpPr>
          <p:cNvPr id="781771947" name="" hidden="0"/>
          <p:cNvSpPr>
            <a:spLocks noGrp="1"/>
          </p:cNvSpPr>
          <p:nvPr isPhoto="0" userDrawn="0">
            <p:ph type="ftr" sz="quarter" idx="11" hasCustomPrompt="0"/>
          </p:nvPr>
        </p:nvSpPr>
        <p:spPr bwMode="auto"/>
        <p:txBody>
          <a:bodyPr/>
          <a:lstStyle/>
          <a:p>
            <a:pPr>
              <a:defRPr/>
            </a:pPr>
            <a:endParaRPr lang="ru-RU"/>
          </a:p>
        </p:txBody>
      </p:sp>
      <p:sp>
        <p:nvSpPr>
          <p:cNvPr id="1996937470"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56824785" name="" hidden="0"/>
          <p:cNvSpPr>
            <a:spLocks noGrp="1"/>
          </p:cNvSpPr>
          <p:nvPr isPhoto="0" userDrawn="0">
            <p:ph type="title" hasCustomPrompt="0"/>
          </p:nvPr>
        </p:nvSpPr>
        <p:spPr bwMode="auto">
          <a:xfrm flipH="0" flipV="0">
            <a:off x="628648" y="365124"/>
            <a:ext cx="7886700" cy="208670"/>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p:txBody>
      </p:sp>
      <p:sp>
        <p:nvSpPr>
          <p:cNvPr id="1688662427" name="" hidden="0"/>
          <p:cNvSpPr>
            <a:spLocks noGrp="1"/>
          </p:cNvSpPr>
          <p:nvPr isPhoto="0" userDrawn="0">
            <p:ph idx="1" hasCustomPrompt="0"/>
          </p:nvPr>
        </p:nvSpPr>
        <p:spPr bwMode="auto">
          <a:xfrm flipH="0" flipV="0">
            <a:off x="628648" y="700030"/>
            <a:ext cx="7886700" cy="5476932"/>
          </a:xfrm>
        </p:spPr>
        <p:txBody>
          <a:bodyPr/>
          <a:lstStyle/>
          <a:p>
            <a:pPr>
              <a:defRPr/>
            </a:pPr>
            <a:endParaRPr/>
          </a:p>
          <a:p>
            <a:pPr algn="just">
              <a:defRPr/>
            </a:pPr>
            <a:r>
              <a:rPr sz="2400" b="0" i="0" u="none">
                <a:solidFill>
                  <a:srgbClr val="000000"/>
                </a:solidFill>
                <a:latin typeface="Times New Roman"/>
                <a:ea typeface="Arial"/>
                <a:cs typeface="Times New Roman"/>
              </a:rPr>
              <a:t>Национальным оружием франков была франциска — секира с одним или двумя лезвиями, к которой была привязана веревка. Франки ловко бросали секиры на врага на близких дистанциях. Для ближнего рукопашного боя они применяли мечи. Кроме франциск и мечей франки вооружались еще короткими копьями — ангонами с зубцами на длинном и остром наконечнике. Зубцы ангона имели обратное направление и поэтому вынуть его из раны было очень трудно. В бою воин сперва метал ангон, который вонзался в щит противника (преимущественно деревянный), а затем наступал на древко копья и тем самым оттягивал щит и поражал врага тяжелым мечом. Многие воины имели лук и стрелы, которые иногда пропитывались ядом.</a:t>
            </a:r>
            <a:r>
              <a:rPr sz="2400">
                <a:latin typeface="Times New Roman"/>
                <a:cs typeface="Times New Roman"/>
              </a:rPr>
              <a:t> Разделил государство между сыновьями Пипином и Карломаном</a:t>
            </a:r>
            <a:endParaRPr sz="2400">
              <a:latin typeface="Times New Roman"/>
              <a:cs typeface="Times New Roman"/>
            </a:endParaRPr>
          </a:p>
        </p:txBody>
      </p:sp>
      <p:sp>
        <p:nvSpPr>
          <p:cNvPr id="278242258" name="" hidden="0"/>
          <p:cNvSpPr>
            <a:spLocks noGrp="1"/>
          </p:cNvSpPr>
          <p:nvPr isPhoto="0" userDrawn="0">
            <p:ph type="dt" sz="half" idx="10" hasCustomPrompt="0"/>
          </p:nvPr>
        </p:nvSpPr>
        <p:spPr bwMode="auto"/>
        <p:txBody>
          <a:bodyPr/>
          <a:lstStyle/>
          <a:p>
            <a:pPr>
              <a:defRPr/>
            </a:pPr>
            <a:endParaRPr lang="ru-RU"/>
          </a:p>
        </p:txBody>
      </p:sp>
      <p:sp>
        <p:nvSpPr>
          <p:cNvPr id="383432643" name="" hidden="0"/>
          <p:cNvSpPr>
            <a:spLocks noGrp="1"/>
          </p:cNvSpPr>
          <p:nvPr isPhoto="0" userDrawn="0">
            <p:ph type="ftr" sz="quarter" idx="11" hasCustomPrompt="0"/>
          </p:nvPr>
        </p:nvSpPr>
        <p:spPr bwMode="auto"/>
        <p:txBody>
          <a:bodyPr/>
          <a:lstStyle/>
          <a:p>
            <a:pPr>
              <a:defRPr/>
            </a:pPr>
            <a:endParaRPr lang="ru-RU"/>
          </a:p>
        </p:txBody>
      </p:sp>
      <p:sp>
        <p:nvSpPr>
          <p:cNvPr id="967168790"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632667" name="" hidden="0"/>
          <p:cNvSpPr>
            <a:spLocks noGrp="1"/>
          </p:cNvSpPr>
          <p:nvPr isPhoto="0" userDrawn="0">
            <p:ph type="title" hasCustomPrompt="0"/>
          </p:nvPr>
        </p:nvSpPr>
        <p:spPr bwMode="auto">
          <a:xfrm flipH="0" flipV="0">
            <a:off x="628648" y="365124"/>
            <a:ext cx="7886700" cy="874272"/>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a:p>
            <a:pPr>
              <a:defRPr/>
            </a:pPr>
            <a:r>
              <a:rPr sz="4800" b="0" i="0" u="none">
                <a:solidFill>
                  <a:srgbClr val="000000"/>
                </a:solidFill>
                <a:latin typeface="Times New Roman"/>
                <a:ea typeface="Arial"/>
                <a:cs typeface="Times New Roman"/>
              </a:rPr>
              <a:t>Карл Великий</a:t>
            </a:r>
            <a:r>
              <a:rPr sz="4800" b="0" i="0" u="none">
                <a:solidFill>
                  <a:srgbClr val="000000"/>
                </a:solidFill>
                <a:latin typeface="Times New Roman"/>
                <a:ea typeface="Arial"/>
                <a:cs typeface="Times New Roman"/>
              </a:rPr>
              <a:t> </a:t>
            </a:r>
            <a:r>
              <a:rPr sz="4800">
                <a:latin typeface="Times New Roman"/>
                <a:cs typeface="Times New Roman"/>
              </a:rPr>
              <a:t>742-814</a:t>
            </a:r>
            <a:endParaRPr sz="4800">
              <a:latin typeface="Times New Roman"/>
              <a:cs typeface="Times New Roman"/>
            </a:endParaRPr>
          </a:p>
        </p:txBody>
      </p:sp>
      <p:sp>
        <p:nvSpPr>
          <p:cNvPr id="357726701" name="" hidden="0"/>
          <p:cNvSpPr>
            <a:spLocks noGrp="1"/>
          </p:cNvSpPr>
          <p:nvPr isPhoto="0" userDrawn="0">
            <p:ph idx="1" hasCustomPrompt="0"/>
          </p:nvPr>
        </p:nvSpPr>
        <p:spPr bwMode="auto">
          <a:xfrm flipH="0" flipV="0">
            <a:off x="628648" y="1400060"/>
            <a:ext cx="7886700" cy="5210060"/>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p>
            <a:pPr marL="0" indent="0" algn="just">
              <a:buFont typeface="Arial"/>
              <a:buNone/>
              <a:defRPr/>
            </a:pPr>
            <a:r>
              <a:rPr sz="2000" b="0" i="0" u="none">
                <a:solidFill>
                  <a:srgbClr val="000000"/>
                </a:solidFill>
                <a:latin typeface="Times New Roman"/>
                <a:ea typeface="Arial"/>
                <a:cs typeface="Times New Roman"/>
              </a:rPr>
              <a:t>Происходил из франкской королевской династии Каролингов, был внуком Карла Мартелла.. Родился в семье Пипина Короткого в городе Ахене, в современной Германии близ бельгийских границ. Будущий император Священной Римской империи получил хорошее военное образование и познал науку государственного управления.</a:t>
            </a:r>
            <a:endParaRPr sz="2000">
              <a:latin typeface="Times New Roman"/>
              <a:cs typeface="Times New Roman"/>
            </a:endParaRPr>
          </a:p>
          <a:p>
            <a:pPr marL="0" indent="0" algn="just">
              <a:buFont typeface="Arial"/>
              <a:buNone/>
              <a:defRPr/>
            </a:pPr>
            <a:r>
              <a:rPr sz="2000" b="0" i="0" u="none">
                <a:solidFill>
                  <a:srgbClr val="000000"/>
                </a:solidFill>
                <a:latin typeface="Times New Roman"/>
                <a:ea typeface="Arial"/>
                <a:cs typeface="Times New Roman"/>
              </a:rPr>
              <a:t>Начало своего правления король Карл отметил неожиданным для окружающих поступком. За год до смерти брата он женился на дочери лангобардского короля Дезидерия, постоянного военного противника франков. Став полновластным монархом, Карл отослал жену обратно к отцу и начал поход на земли соседей-лангобардов. В 774 году он победил и пленил своего бывшего тестя Дезидерия, взяв его столицу город Павию, и присоединил Северную Италию к Франкскому государству. Корону Лангобардии победитель торжественно водрузил на свою голову.</a:t>
            </a:r>
            <a:endParaRPr sz="2000">
              <a:latin typeface="Times New Roman"/>
              <a:cs typeface="Times New Roman"/>
            </a:endParaRPr>
          </a:p>
          <a:p>
            <a:pPr marL="0" indent="0" algn="just">
              <a:buFont typeface="Arial"/>
              <a:buNone/>
              <a:defRPr/>
            </a:pPr>
            <a:r>
              <a:rPr sz="2000" b="0" i="0" u="none">
                <a:solidFill>
                  <a:srgbClr val="000000"/>
                </a:solidFill>
                <a:latin typeface="Times New Roman"/>
                <a:ea typeface="Arial"/>
                <a:cs typeface="Times New Roman"/>
              </a:rPr>
              <a:t>В войне против воинственных лангобардов король Карл Великий продемонстрировал большое полководческое искусство. В победном для франков 774 году лангобарды, чтобы задержать противника, сильно укрепили альпийские проходы. Король своевременно узнал об этом от своих лазутчиков и потому направил часть своих войск в обход укрепленных горных проходов, создав тем самым угрозу окружения их защитников. Лангобардам пришлось без боя очистить дороги в Альпийских горах.</a:t>
            </a:r>
            <a:endParaRPr sz="2000">
              <a:latin typeface="Times New Roman"/>
              <a:cs typeface="Times New Roman"/>
            </a:endParaRPr>
          </a:p>
        </p:txBody>
      </p:sp>
      <p:sp>
        <p:nvSpPr>
          <p:cNvPr id="877016850" name="" hidden="0"/>
          <p:cNvSpPr>
            <a:spLocks noGrp="1"/>
          </p:cNvSpPr>
          <p:nvPr isPhoto="0" userDrawn="0">
            <p:ph type="dt" sz="half" idx="10" hasCustomPrompt="0"/>
          </p:nvPr>
        </p:nvSpPr>
        <p:spPr bwMode="auto"/>
        <p:txBody>
          <a:bodyPr/>
          <a:lstStyle/>
          <a:p>
            <a:pPr>
              <a:defRPr/>
            </a:pPr>
            <a:endParaRPr lang="ru-RU"/>
          </a:p>
        </p:txBody>
      </p:sp>
      <p:sp>
        <p:nvSpPr>
          <p:cNvPr id="1236499212" name="" hidden="0"/>
          <p:cNvSpPr>
            <a:spLocks noGrp="1"/>
          </p:cNvSpPr>
          <p:nvPr isPhoto="0" userDrawn="0">
            <p:ph type="ftr" sz="quarter" idx="11" hasCustomPrompt="0"/>
          </p:nvPr>
        </p:nvSpPr>
        <p:spPr bwMode="auto"/>
        <p:txBody>
          <a:bodyPr/>
          <a:lstStyle/>
          <a:p>
            <a:pPr>
              <a:defRPr/>
            </a:pPr>
            <a:endParaRPr lang="ru-RU"/>
          </a:p>
        </p:txBody>
      </p:sp>
      <p:sp>
        <p:nvSpPr>
          <p:cNvPr id="1920307792"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121496467" name="" hidden="0"/>
          <p:cNvSpPr>
            <a:spLocks noGrp="1"/>
          </p:cNvSpPr>
          <p:nvPr isPhoto="0" userDrawn="0">
            <p:ph type="title" hasCustomPrompt="0"/>
          </p:nvPr>
        </p:nvSpPr>
        <p:spPr bwMode="auto">
          <a:xfrm flipH="0" flipV="0">
            <a:off x="628648" y="365124"/>
            <a:ext cx="7886700" cy="300477"/>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p:txBody>
      </p:sp>
      <p:sp>
        <p:nvSpPr>
          <p:cNvPr id="2057913291" name="" hidden="0"/>
          <p:cNvSpPr>
            <a:spLocks noGrp="1"/>
          </p:cNvSpPr>
          <p:nvPr isPhoto="0" userDrawn="0">
            <p:ph idx="1" hasCustomPrompt="0"/>
          </p:nvPr>
        </p:nvSpPr>
        <p:spPr bwMode="auto">
          <a:xfrm flipH="0" flipV="0">
            <a:off x="628648" y="573795"/>
            <a:ext cx="7886700" cy="5603167"/>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p>
            <a:pPr marL="0" indent="0" algn="just">
              <a:buFont typeface="Arial"/>
              <a:buNone/>
              <a:defRPr/>
            </a:pPr>
            <a:r>
              <a:rPr sz="2000" b="0" i="0" u="none">
                <a:solidFill>
                  <a:srgbClr val="000000"/>
                </a:solidFill>
                <a:latin typeface="Times New Roman"/>
                <a:ea typeface="Arial"/>
                <a:cs typeface="Times New Roman"/>
              </a:rPr>
              <a:t>Карл Великий в военной истории Европы знаменит успешными и многочисленными походами и завоевательными войнами: против лангобардов (773–774 и 767–777 годов), баварцев (в 788 году), саксов (772–804 годы), арабов в Испании (778–779 и 796–810 годов), аваров (791–799 годов), западных и южных славянских племен (789–806 годов). Такому количеству военных предприятий могли позавидовать самые великие завоеватели в истории человечества.</a:t>
            </a:r>
            <a:endParaRPr sz="2000">
              <a:latin typeface="Times New Roman"/>
              <a:cs typeface="Times New Roman"/>
            </a:endParaRPr>
          </a:p>
          <a:p>
            <a:pPr algn="just">
              <a:defRPr/>
            </a:pPr>
            <a:r>
              <a:rPr sz="2000" b="0" i="0" u="none">
                <a:solidFill>
                  <a:srgbClr val="000000"/>
                </a:solidFill>
                <a:latin typeface="Times New Roman"/>
                <a:ea typeface="Arial"/>
                <a:cs typeface="Times New Roman"/>
              </a:rPr>
              <a:t>В результате он стал правителем огромной по территории и населению Франкской империи. Свои завоевания Карл обосновывал тем, что его отец Пипин Короткий обещал римскому папе защищать с оружием в руках его интересы. Но главным побудительным мотивом все новых и новых завоеваний короля франков был не религиозный, а стремление к постоянному расширению собственных владений.</a:t>
            </a:r>
            <a:endParaRPr sz="2000">
              <a:latin typeface="Times New Roman"/>
              <a:cs typeface="Times New Roman"/>
            </a:endParaRPr>
          </a:p>
          <a:p>
            <a:pPr algn="just">
              <a:defRPr/>
            </a:pPr>
            <a:endParaRPr sz="2000">
              <a:latin typeface="Times New Roman"/>
              <a:cs typeface="Times New Roman"/>
            </a:endParaRPr>
          </a:p>
          <a:p>
            <a:pPr algn="just">
              <a:defRPr/>
            </a:pPr>
            <a:r>
              <a:rPr sz="2000" b="0" i="0" u="none">
                <a:solidFill>
                  <a:srgbClr val="000000"/>
                </a:solidFill>
                <a:latin typeface="Times New Roman"/>
                <a:ea typeface="Arial"/>
                <a:cs typeface="Times New Roman"/>
              </a:rPr>
              <a:t>Развитие крупного землевладения позволило монарху привлечь в ряды франкской армии большое число тяжеловооруженных всадников. Теперь основным ядром войска стала пехота, состоявшая не из свободных воинов-крестьян, а из вассальных дружин королевских бенефициариев. В королевских капитуляриях указывалось, что каждый, имеющий бенефиций (то есть крупный землевладелец), обязан явиться по первому зову в войско Карла Великого на коне, с оружием и снаряжением.</a:t>
            </a:r>
            <a:endParaRPr sz="2000">
              <a:latin typeface="Times New Roman"/>
              <a:cs typeface="Times New Roman"/>
            </a:endParaRPr>
          </a:p>
        </p:txBody>
      </p:sp>
      <p:sp>
        <p:nvSpPr>
          <p:cNvPr id="912155313" name="" hidden="0"/>
          <p:cNvSpPr>
            <a:spLocks noGrp="1"/>
          </p:cNvSpPr>
          <p:nvPr isPhoto="0" userDrawn="0">
            <p:ph type="dt" sz="half" idx="10" hasCustomPrompt="0"/>
          </p:nvPr>
        </p:nvSpPr>
        <p:spPr bwMode="auto"/>
        <p:txBody>
          <a:bodyPr/>
          <a:lstStyle/>
          <a:p>
            <a:pPr>
              <a:defRPr/>
            </a:pPr>
            <a:endParaRPr lang="ru-RU"/>
          </a:p>
        </p:txBody>
      </p:sp>
      <p:sp>
        <p:nvSpPr>
          <p:cNvPr id="1443660353" name="" hidden="0"/>
          <p:cNvSpPr>
            <a:spLocks noGrp="1"/>
          </p:cNvSpPr>
          <p:nvPr isPhoto="0" userDrawn="0">
            <p:ph type="ftr" sz="quarter" idx="11" hasCustomPrompt="0"/>
          </p:nvPr>
        </p:nvSpPr>
        <p:spPr bwMode="auto"/>
        <p:txBody>
          <a:bodyPr/>
          <a:lstStyle/>
          <a:p>
            <a:pPr>
              <a:defRPr/>
            </a:pPr>
            <a:endParaRPr lang="ru-RU"/>
          </a:p>
        </p:txBody>
      </p:sp>
      <p:sp>
        <p:nvSpPr>
          <p:cNvPr id="620307095"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19721336" name="" hidden="0"/>
          <p:cNvSpPr>
            <a:spLocks noGrp="1"/>
          </p:cNvSpPr>
          <p:nvPr isPhoto="0" userDrawn="0">
            <p:ph type="title" hasCustomPrompt="0"/>
          </p:nvPr>
        </p:nvSpPr>
        <p:spPr bwMode="auto"/>
        <p:txBody>
          <a:bodyPr/>
          <a:lstStyle/>
          <a:p>
            <a:pPr>
              <a:defRPr/>
            </a:pPr>
            <a:endParaRPr/>
          </a:p>
        </p:txBody>
      </p:sp>
      <p:sp>
        <p:nvSpPr>
          <p:cNvPr id="362428434" name="" hidden="0"/>
          <p:cNvSpPr>
            <a:spLocks noGrp="1"/>
          </p:cNvSpPr>
          <p:nvPr isPhoto="0" userDrawn="0">
            <p:ph idx="1" hasCustomPrompt="0"/>
          </p:nvPr>
        </p:nvSpPr>
        <p:spPr bwMode="auto">
          <a:xfrm flipH="0" flipV="0">
            <a:off x="5670271" y="539367"/>
            <a:ext cx="2845077" cy="585271"/>
          </a:xfrm>
        </p:spPr>
        <p:txBody>
          <a:bodyPr vertOverflow="overflow" horzOverflow="overflow" vert="horz" wrap="square" lIns="91440" tIns="45720" rIns="91440" bIns="45720" numCol="1" spcCol="0" rtlCol="0" fromWordArt="0" anchor="t" anchorCtr="0" forceAA="0" upright="0" compatLnSpc="0">
            <a:normAutofit fontScale="95000" lnSpcReduction="1000"/>
          </a:bodyPr>
          <a:lstStyle/>
          <a:p>
            <a:pPr>
              <a:defRPr/>
            </a:pPr>
            <a:r>
              <a:rPr/>
              <a:t>Коронация Карла Великого</a:t>
            </a:r>
            <a:endParaRPr/>
          </a:p>
        </p:txBody>
      </p:sp>
      <p:sp>
        <p:nvSpPr>
          <p:cNvPr id="306838257" name="" hidden="0"/>
          <p:cNvSpPr>
            <a:spLocks noGrp="1"/>
          </p:cNvSpPr>
          <p:nvPr isPhoto="0" userDrawn="0">
            <p:ph type="dt" sz="half" idx="10" hasCustomPrompt="0"/>
          </p:nvPr>
        </p:nvSpPr>
        <p:spPr bwMode="auto"/>
        <p:txBody>
          <a:bodyPr/>
          <a:lstStyle/>
          <a:p>
            <a:pPr>
              <a:defRPr/>
            </a:pPr>
            <a:endParaRPr lang="ru-RU"/>
          </a:p>
        </p:txBody>
      </p:sp>
      <p:sp>
        <p:nvSpPr>
          <p:cNvPr id="2048404941" name="" hidden="0"/>
          <p:cNvSpPr>
            <a:spLocks noGrp="1"/>
          </p:cNvSpPr>
          <p:nvPr isPhoto="0" userDrawn="0">
            <p:ph type="ftr" sz="quarter" idx="11" hasCustomPrompt="0"/>
          </p:nvPr>
        </p:nvSpPr>
        <p:spPr bwMode="auto"/>
        <p:txBody>
          <a:bodyPr/>
          <a:lstStyle/>
          <a:p>
            <a:pPr>
              <a:defRPr/>
            </a:pPr>
            <a:endParaRPr lang="ru-RU"/>
          </a:p>
        </p:txBody>
      </p:sp>
      <p:sp>
        <p:nvSpPr>
          <p:cNvPr id="277068256" name="" hidden="0"/>
          <p:cNvSpPr>
            <a:spLocks noGrp="1"/>
          </p:cNvSpPr>
          <p:nvPr isPhoto="0" userDrawn="0">
            <p:ph type="sldNum" sz="quarter" idx="12" hasCustomPrompt="0"/>
          </p:nvPr>
        </p:nvSpPr>
        <p:spPr bwMode="auto"/>
        <p:txBody>
          <a:bodyPr/>
          <a:lstStyle/>
          <a:p>
            <a:pPr>
              <a:defRPr/>
            </a:pPr>
            <a:endParaRPr lang="ru-RU"/>
          </a:p>
        </p:txBody>
      </p:sp>
      <p:pic>
        <p:nvPicPr>
          <p:cNvPr id="1150751389" name=""/>
          <p:cNvPicPr>
            <a:picLocks noChangeAspect="1"/>
          </p:cNvPicPr>
          <p:nvPr/>
        </p:nvPicPr>
        <p:blipFill>
          <a:blip r:embed="rId2"/>
          <a:stretch/>
        </p:blipFill>
        <p:spPr bwMode="auto">
          <a:xfrm flipH="0" flipV="0">
            <a:off x="1110052" y="1447634"/>
            <a:ext cx="4502838" cy="4153868"/>
          </a:xfrm>
          <a:prstGeom prst="rect">
            <a:avLst/>
          </a:prstGeom>
        </p:spPr>
      </p:pic>
      <p:pic>
        <p:nvPicPr>
          <p:cNvPr id="239925428" name=""/>
          <p:cNvPicPr>
            <a:picLocks noChangeAspect="1"/>
          </p:cNvPicPr>
          <p:nvPr/>
        </p:nvPicPr>
        <p:blipFill>
          <a:blip r:embed="rId3"/>
          <a:stretch/>
        </p:blipFill>
        <p:spPr bwMode="auto">
          <a:xfrm flipH="0" flipV="0">
            <a:off x="5910611" y="2639973"/>
            <a:ext cx="2879930" cy="2961528"/>
          </a:xfrm>
          <a:prstGeom prst="rect">
            <a:avLst/>
          </a:prstGeom>
        </p:spPr>
      </p:pic>
      <p:pic>
        <p:nvPicPr>
          <p:cNvPr id="1294761789" name=""/>
          <p:cNvPicPr>
            <a:picLocks noChangeAspect="1"/>
          </p:cNvPicPr>
          <p:nvPr/>
        </p:nvPicPr>
        <p:blipFill>
          <a:blip r:embed="rId4"/>
          <a:stretch/>
        </p:blipFill>
        <p:spPr bwMode="auto">
          <a:xfrm flipH="0" flipV="0">
            <a:off x="702649" y="284659"/>
            <a:ext cx="1763701" cy="22979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58014173" name="" hidden="0"/>
          <p:cNvSpPr>
            <a:spLocks noGrp="1"/>
          </p:cNvSpPr>
          <p:nvPr isPhoto="0" userDrawn="0">
            <p:ph type="title" hasCustomPrompt="0"/>
          </p:nvPr>
        </p:nvSpPr>
        <p:spPr bwMode="auto">
          <a:xfrm flipH="0" flipV="0">
            <a:off x="628648" y="365124"/>
            <a:ext cx="7886700" cy="793941"/>
          </a:xfrm>
        </p:spPr>
        <p:txBody>
          <a:bodyPr/>
          <a:lstStyle/>
          <a:p>
            <a:pPr>
              <a:defRPr/>
            </a:pPr>
            <a:r>
              <a:rPr/>
              <a:t>843 Верденский договор</a:t>
            </a:r>
            <a:endParaRPr/>
          </a:p>
        </p:txBody>
      </p:sp>
      <p:sp>
        <p:nvSpPr>
          <p:cNvPr id="2067915263" name="" hidden="0"/>
          <p:cNvSpPr>
            <a:spLocks noGrp="1"/>
          </p:cNvSpPr>
          <p:nvPr isPhoto="0" userDrawn="0">
            <p:ph idx="1" hasCustomPrompt="0"/>
          </p:nvPr>
        </p:nvSpPr>
        <p:spPr bwMode="auto"/>
        <p:txBody>
          <a:bodyPr/>
          <a:lstStyle/>
          <a:p>
            <a:pPr>
              <a:defRPr/>
            </a:pPr>
            <a:endParaRPr/>
          </a:p>
        </p:txBody>
      </p:sp>
      <p:sp>
        <p:nvSpPr>
          <p:cNvPr id="299616114" name="" hidden="0"/>
          <p:cNvSpPr>
            <a:spLocks noGrp="1"/>
          </p:cNvSpPr>
          <p:nvPr isPhoto="0" userDrawn="0">
            <p:ph type="dt" sz="half" idx="10" hasCustomPrompt="0"/>
          </p:nvPr>
        </p:nvSpPr>
        <p:spPr bwMode="auto"/>
        <p:txBody>
          <a:bodyPr/>
          <a:lstStyle/>
          <a:p>
            <a:pPr>
              <a:defRPr/>
            </a:pPr>
            <a:endParaRPr lang="ru-RU"/>
          </a:p>
        </p:txBody>
      </p:sp>
      <p:sp>
        <p:nvSpPr>
          <p:cNvPr id="427870184" name="" hidden="0"/>
          <p:cNvSpPr>
            <a:spLocks noGrp="1"/>
          </p:cNvSpPr>
          <p:nvPr isPhoto="0" userDrawn="0">
            <p:ph type="ftr" sz="quarter" idx="11" hasCustomPrompt="0"/>
          </p:nvPr>
        </p:nvSpPr>
        <p:spPr bwMode="auto"/>
        <p:txBody>
          <a:bodyPr/>
          <a:lstStyle/>
          <a:p>
            <a:pPr>
              <a:defRPr/>
            </a:pPr>
            <a:endParaRPr lang="ru-RU"/>
          </a:p>
        </p:txBody>
      </p:sp>
      <p:sp>
        <p:nvSpPr>
          <p:cNvPr id="51788180" name="" hidden="0"/>
          <p:cNvSpPr>
            <a:spLocks noGrp="1"/>
          </p:cNvSpPr>
          <p:nvPr isPhoto="0" userDrawn="0">
            <p:ph type="sldNum" sz="quarter" idx="12" hasCustomPrompt="0"/>
          </p:nvPr>
        </p:nvSpPr>
        <p:spPr bwMode="auto"/>
        <p:txBody>
          <a:bodyPr/>
          <a:lstStyle/>
          <a:p>
            <a:pPr>
              <a:defRPr/>
            </a:pPr>
            <a:endParaRPr lang="ru-RU"/>
          </a:p>
        </p:txBody>
      </p:sp>
      <p:pic>
        <p:nvPicPr>
          <p:cNvPr id="1594356258" name=""/>
          <p:cNvPicPr>
            <a:picLocks noChangeAspect="1"/>
          </p:cNvPicPr>
          <p:nvPr/>
        </p:nvPicPr>
        <p:blipFill>
          <a:blip r:embed="rId2"/>
          <a:stretch/>
        </p:blipFill>
        <p:spPr bwMode="auto">
          <a:xfrm flipH="0" flipV="0">
            <a:off x="734457" y="1342680"/>
            <a:ext cx="5291566" cy="52915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471704906" name="" hidden="0"/>
          <p:cNvSpPr>
            <a:spLocks noGrp="1"/>
          </p:cNvSpPr>
          <p:nvPr isPhoto="0" userDrawn="0">
            <p:ph type="title" hasCustomPrompt="0"/>
          </p:nvPr>
        </p:nvSpPr>
        <p:spPr bwMode="auto">
          <a:xfrm flipH="0" flipV="0">
            <a:off x="628648" y="365124"/>
            <a:ext cx="7886700" cy="495567"/>
          </a:xfrm>
        </p:spPr>
        <p:txBody>
          <a:bodyPr/>
          <a:lstStyle/>
          <a:p>
            <a:pPr>
              <a:defRPr/>
            </a:pPr>
            <a:r>
              <a:rPr/>
              <a:t>Централизация при Капетингах</a:t>
            </a:r>
            <a:endParaRPr/>
          </a:p>
        </p:txBody>
      </p:sp>
      <p:sp>
        <p:nvSpPr>
          <p:cNvPr id="828234572" name="" hidden="0"/>
          <p:cNvSpPr>
            <a:spLocks noGrp="1"/>
          </p:cNvSpPr>
          <p:nvPr isPhoto="0" userDrawn="0">
            <p:ph idx="1" hasCustomPrompt="0"/>
          </p:nvPr>
        </p:nvSpPr>
        <p:spPr bwMode="auto">
          <a:xfrm flipH="0" flipV="0">
            <a:off x="628648" y="1009879"/>
            <a:ext cx="7886700" cy="5623192"/>
          </a:xfrm>
        </p:spPr>
        <p:txBody>
          <a:bodyPr/>
          <a:lstStyle/>
          <a:p>
            <a:pPr marL="0" indent="0">
              <a:buFont typeface="Arial"/>
              <a:buNone/>
              <a:defRPr/>
            </a:pPr>
            <a:r>
              <a:rPr sz="2400" b="0" i="0" u="none">
                <a:solidFill>
                  <a:srgbClr val="000000"/>
                </a:solidFill>
                <a:latin typeface="Times New Roman"/>
                <a:ea typeface="Arial"/>
                <a:cs typeface="Times New Roman"/>
              </a:rPr>
              <a:t>Первыми Капетингами, которые начали предпринимать активные действия, направленные на централизацию, стали Людовик VI и Людовик VII. </a:t>
            </a:r>
            <a:endParaRPr sz="2400" b="0" i="0" u="none">
              <a:solidFill>
                <a:srgbClr val="000000"/>
              </a:solidFill>
              <a:latin typeface="Times New Roman"/>
              <a:cs typeface="Times New Roman"/>
            </a:endParaRPr>
          </a:p>
          <a:p>
            <a:pPr marL="0" indent="0">
              <a:buFont typeface="Arial"/>
              <a:buNone/>
              <a:defRPr/>
            </a:pPr>
            <a:r>
              <a:rPr sz="2400" b="0" i="0" u="none">
                <a:solidFill>
                  <a:srgbClr val="000000"/>
                </a:solidFill>
                <a:latin typeface="Times New Roman"/>
                <a:ea typeface="Arial"/>
                <a:cs typeface="Times New Roman"/>
              </a:rPr>
              <a:t>Эти два монарха правили на протяжении большей части XII века. Она начали вести борьбу против своих вассалов, заручились поддержкой духовенства.</a:t>
            </a:r>
            <a:endParaRPr sz="2400" b="0" i="0" u="none">
              <a:solidFill>
                <a:srgbClr val="000000"/>
              </a:solidFill>
              <a:latin typeface="Times New Roman"/>
              <a:cs typeface="Times New Roman"/>
            </a:endParaRPr>
          </a:p>
          <a:p>
            <a:pPr marL="0" indent="0">
              <a:buFont typeface="Arial"/>
              <a:buNone/>
              <a:defRPr/>
            </a:pPr>
            <a:r>
              <a:rPr sz="2400" b="0" i="0" u="none">
                <a:solidFill>
                  <a:srgbClr val="000000"/>
                </a:solidFill>
                <a:latin typeface="Times New Roman"/>
                <a:ea typeface="Arial"/>
                <a:cs typeface="Times New Roman"/>
              </a:rPr>
              <a:t> Когда Людовик VII  развелся со своей супругой, это ухудшило его перспективу укрепить власть в регионах, так как Алиенора была наследницей Аквитании. Монарх добровольно лишился возможности присоединить этот регион к Франции, так как его бывшая супруга быстро вышла замуж за Генриха Плантагенета, вскоре ставшего английским королем.</a:t>
            </a:r>
            <a:endParaRPr sz="2400">
              <a:latin typeface="Times New Roman"/>
              <a:cs typeface="Times New Roman"/>
            </a:endParaRPr>
          </a:p>
        </p:txBody>
      </p:sp>
      <p:sp>
        <p:nvSpPr>
          <p:cNvPr id="1617739055" name="" hidden="0"/>
          <p:cNvSpPr>
            <a:spLocks noGrp="1"/>
          </p:cNvSpPr>
          <p:nvPr isPhoto="0" userDrawn="0">
            <p:ph type="dt" sz="half" idx="10" hasCustomPrompt="0"/>
          </p:nvPr>
        </p:nvSpPr>
        <p:spPr bwMode="auto"/>
        <p:txBody>
          <a:bodyPr/>
          <a:lstStyle/>
          <a:p>
            <a:pPr>
              <a:defRPr/>
            </a:pPr>
            <a:endParaRPr lang="ru-RU"/>
          </a:p>
        </p:txBody>
      </p:sp>
      <p:sp>
        <p:nvSpPr>
          <p:cNvPr id="617773762" name="" hidden="0"/>
          <p:cNvSpPr>
            <a:spLocks noGrp="1"/>
          </p:cNvSpPr>
          <p:nvPr isPhoto="0" userDrawn="0">
            <p:ph type="ftr" sz="quarter" idx="11" hasCustomPrompt="0"/>
          </p:nvPr>
        </p:nvSpPr>
        <p:spPr bwMode="auto"/>
        <p:txBody>
          <a:bodyPr/>
          <a:lstStyle/>
          <a:p>
            <a:pPr>
              <a:defRPr/>
            </a:pPr>
            <a:endParaRPr lang="ru-RU"/>
          </a:p>
        </p:txBody>
      </p:sp>
      <p:sp>
        <p:nvSpPr>
          <p:cNvPr id="1810978387"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847795561" name="" hidden="0"/>
          <p:cNvSpPr>
            <a:spLocks noGrp="1"/>
          </p:cNvSpPr>
          <p:nvPr isPhoto="0" userDrawn="0">
            <p:ph type="title" hasCustomPrompt="0"/>
          </p:nvPr>
        </p:nvSpPr>
        <p:spPr bwMode="auto">
          <a:xfrm flipH="0" flipV="0">
            <a:off x="628648" y="365124"/>
            <a:ext cx="7886700" cy="908700"/>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a:t>Людовик </a:t>
            </a:r>
            <a:r>
              <a:rPr lang="en-US"/>
              <a:t>VI</a:t>
            </a:r>
            <a:r>
              <a:rPr lang="be-BY"/>
              <a:t> </a:t>
            </a:r>
            <a:r>
              <a:rPr lang="ru-RU"/>
              <a:t>Толстый, пятый из Капетингов </a:t>
            </a:r>
            <a:endParaRPr/>
          </a:p>
          <a:p>
            <a:pPr>
              <a:defRPr/>
            </a:pPr>
            <a:r>
              <a:rPr sz="2000" b="0" i="0" u="none">
                <a:solidFill>
                  <a:schemeClr val="tx1"/>
                </a:solidFill>
                <a:latin typeface="Arial"/>
                <a:ea typeface="Arial"/>
                <a:cs typeface="Arial"/>
              </a:rPr>
              <a:t>1108‒1137</a:t>
            </a:r>
            <a:endParaRPr/>
          </a:p>
        </p:txBody>
      </p:sp>
      <p:sp>
        <p:nvSpPr>
          <p:cNvPr id="2095272941" name="" hidden="0"/>
          <p:cNvSpPr>
            <a:spLocks noGrp="1"/>
          </p:cNvSpPr>
          <p:nvPr isPhoto="0" userDrawn="0">
            <p:ph idx="1" hasCustomPrompt="0"/>
          </p:nvPr>
        </p:nvSpPr>
        <p:spPr bwMode="auto">
          <a:xfrm flipH="0" flipV="0">
            <a:off x="628648" y="1365632"/>
            <a:ext cx="7886700" cy="5405150"/>
          </a:xfrm>
        </p:spPr>
        <p:txBody>
          <a:bodyPr vertOverflow="overflow" horzOverflow="overflow" vert="horz" wrap="square" lIns="91440" tIns="45720" rIns="91440" bIns="45720" numCol="1" spcCol="0" rtlCol="0" fromWordArt="0" anchor="t" anchorCtr="0" forceAA="0" upright="0" compatLnSpc="0">
            <a:normAutofit fontScale="85000" lnSpcReduction="3000"/>
          </a:bodyPr>
          <a:lstStyle/>
          <a:p>
            <a:pPr>
              <a:defRPr/>
            </a:pPr>
            <a:r>
              <a:rPr sz="2000">
                <a:latin typeface="Times New Roman"/>
                <a:cs typeface="Times New Roman"/>
              </a:rPr>
              <a:t>Усиление королевской власти</a:t>
            </a:r>
            <a:endParaRPr sz="2000">
              <a:latin typeface="Times New Roman"/>
              <a:cs typeface="Times New Roman"/>
            </a:endParaRPr>
          </a:p>
          <a:p>
            <a:pPr>
              <a:defRPr/>
            </a:pPr>
            <a:r>
              <a:rPr sz="2000">
                <a:latin typeface="Times New Roman"/>
                <a:cs typeface="Times New Roman"/>
              </a:rPr>
              <a:t>Единство королевского домена</a:t>
            </a:r>
            <a:endParaRPr sz="2000">
              <a:latin typeface="Times New Roman"/>
              <a:cs typeface="Times New Roman"/>
            </a:endParaRPr>
          </a:p>
          <a:p>
            <a:pPr>
              <a:defRPr/>
            </a:pPr>
            <a:r>
              <a:rPr sz="2000">
                <a:latin typeface="Times New Roman"/>
                <a:cs typeface="Times New Roman"/>
              </a:rPr>
              <a:t>Противостоял баронам, герцогу Нормандскому (одновр.Король Англии)</a:t>
            </a:r>
            <a:endParaRPr sz="2000">
              <a:latin typeface="Times New Roman"/>
              <a:cs typeface="Times New Roman"/>
            </a:endParaRPr>
          </a:p>
          <a:p>
            <a:pPr>
              <a:defRPr/>
            </a:pPr>
            <a:r>
              <a:rPr sz="2000">
                <a:latin typeface="Times New Roman"/>
                <a:cs typeface="Times New Roman"/>
              </a:rPr>
              <a:t>Вмешивается в дела церкви</a:t>
            </a:r>
            <a:endParaRPr sz="2000">
              <a:latin typeface="Times New Roman"/>
              <a:cs typeface="Times New Roman"/>
            </a:endParaRPr>
          </a:p>
          <a:p>
            <a:pPr>
              <a:defRPr/>
            </a:pPr>
            <a:r>
              <a:rPr sz="2000">
                <a:latin typeface="Times New Roman"/>
                <a:cs typeface="Times New Roman"/>
              </a:rPr>
              <a:t>Способствует развитию внутренней и международной торговли</a:t>
            </a:r>
            <a:endParaRPr sz="2000">
              <a:latin typeface="Times New Roman"/>
              <a:cs typeface="Times New Roman"/>
            </a:endParaRPr>
          </a:p>
          <a:p>
            <a:pPr>
              <a:defRPr/>
            </a:pPr>
            <a:r>
              <a:rPr sz="2000">
                <a:latin typeface="Times New Roman"/>
                <a:cs typeface="Times New Roman"/>
              </a:rPr>
              <a:t>Сформировал Королевский Совет</a:t>
            </a:r>
            <a:endParaRPr sz="2000">
              <a:latin typeface="Times New Roman"/>
              <a:cs typeface="Times New Roman"/>
            </a:endParaRPr>
          </a:p>
          <a:p>
            <a:pPr>
              <a:defRPr/>
            </a:pPr>
            <a:r>
              <a:rPr sz="2000">
                <a:latin typeface="Times New Roman"/>
                <a:cs typeface="Times New Roman"/>
              </a:rPr>
              <a:t>Обжора</a:t>
            </a:r>
            <a:endParaRPr sz="2000">
              <a:latin typeface="Times New Roman"/>
              <a:cs typeface="Times New Roman"/>
            </a:endParaRPr>
          </a:p>
          <a:p>
            <a:pPr>
              <a:defRPr/>
            </a:pPr>
            <a:endParaRPr sz="2000"/>
          </a:p>
          <a:p>
            <a:pPr>
              <a:defRPr/>
            </a:pPr>
            <a:endParaRPr sz="2000"/>
          </a:p>
          <a:p>
            <a:pPr marL="0" indent="0">
              <a:buFont typeface="Arial"/>
              <a:buNone/>
              <a:defRPr/>
            </a:pPr>
            <a:r>
              <a:rPr sz="2000" b="0" i="0" u="none">
                <a:solidFill>
                  <a:srgbClr val="202122"/>
                </a:solidFill>
                <a:latin typeface="Times New Roman"/>
                <a:ea typeface="Arial"/>
                <a:cs typeface="Times New Roman"/>
              </a:rPr>
              <a:t>Бароны королевского домена были вынуждены являться в королевский суд по требованию монарха, что стало началом ограничения феодалов в их правах. Людовик сформировал постоянную свиту из королевских рыцарей и представителей низших и средних слоёв церковной иерархии; эти люди, не отличавшиеся высоким происхождением, связывали своё будущее только со службой королю</a:t>
            </a:r>
            <a:endParaRPr sz="2000">
              <a:latin typeface="Times New Roman"/>
              <a:cs typeface="Times New Roman"/>
            </a:endParaRPr>
          </a:p>
          <a:p>
            <a:pPr>
              <a:defRPr/>
            </a:pPr>
            <a:endParaRPr sz="2000">
              <a:latin typeface="Times New Roman"/>
              <a:cs typeface="Times New Roman"/>
            </a:endParaRPr>
          </a:p>
          <a:p>
            <a:pPr>
              <a:defRPr/>
            </a:pPr>
            <a:endParaRPr sz="2000">
              <a:latin typeface="Times New Roman"/>
              <a:cs typeface="Times New Roman"/>
            </a:endParaRPr>
          </a:p>
          <a:p>
            <a:pPr>
              <a:defRPr/>
            </a:pPr>
            <a:endParaRPr/>
          </a:p>
        </p:txBody>
      </p:sp>
      <p:sp>
        <p:nvSpPr>
          <p:cNvPr id="1499007361" name="" hidden="0"/>
          <p:cNvSpPr>
            <a:spLocks noGrp="1"/>
          </p:cNvSpPr>
          <p:nvPr isPhoto="0" userDrawn="0">
            <p:ph type="dt" sz="half" idx="10" hasCustomPrompt="0"/>
          </p:nvPr>
        </p:nvSpPr>
        <p:spPr bwMode="auto">
          <a:xfrm flipH="0" flipV="0">
            <a:off x="628648" y="6598644"/>
            <a:ext cx="1277525" cy="122830"/>
          </a:xfrm>
        </p:spPr>
        <p:txBody>
          <a:bodyPr/>
          <a:lstStyle/>
          <a:p>
            <a:pPr>
              <a:defRPr/>
            </a:pPr>
            <a:endParaRPr lang="ru-RU"/>
          </a:p>
        </p:txBody>
      </p:sp>
      <p:sp>
        <p:nvSpPr>
          <p:cNvPr id="1633795591" name="" hidden="0"/>
          <p:cNvSpPr>
            <a:spLocks noGrp="1"/>
          </p:cNvSpPr>
          <p:nvPr isPhoto="0" userDrawn="0">
            <p:ph type="ftr" sz="quarter" idx="11" hasCustomPrompt="0"/>
          </p:nvPr>
        </p:nvSpPr>
        <p:spPr bwMode="auto">
          <a:xfrm flipH="0" flipV="1">
            <a:off x="3028950" y="6721474"/>
            <a:ext cx="1543048" cy="49308"/>
          </a:xfrm>
        </p:spPr>
        <p:txBody>
          <a:bodyPr/>
          <a:lstStyle/>
          <a:p>
            <a:pPr>
              <a:defRPr/>
            </a:pPr>
            <a:endParaRPr/>
          </a:p>
        </p:txBody>
      </p:sp>
      <p:sp>
        <p:nvSpPr>
          <p:cNvPr id="2120760793" name="" hidden="0"/>
          <p:cNvSpPr>
            <a:spLocks noGrp="1"/>
          </p:cNvSpPr>
          <p:nvPr isPhoto="0" userDrawn="0">
            <p:ph type="sldNum" sz="quarter" idx="12" hasCustomPrompt="0"/>
          </p:nvPr>
        </p:nvSpPr>
        <p:spPr bwMode="auto">
          <a:xfrm flipH="0" flipV="0">
            <a:off x="6457950" y="6598644"/>
            <a:ext cx="1277983" cy="122830"/>
          </a:xfrm>
        </p:spPr>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66598090" name="" hidden="0"/>
          <p:cNvSpPr>
            <a:spLocks noGrp="1"/>
          </p:cNvSpPr>
          <p:nvPr isPhoto="0" userDrawn="0">
            <p:ph type="title" hasCustomPrompt="0"/>
          </p:nvPr>
        </p:nvSpPr>
        <p:spPr bwMode="auto">
          <a:xfrm flipH="0" flipV="0">
            <a:off x="628648" y="365124"/>
            <a:ext cx="7886700" cy="598850"/>
          </a:xfrm>
        </p:spPr>
        <p:txBody>
          <a:bodyPr/>
          <a:lstStyle/>
          <a:p>
            <a:pPr>
              <a:defRPr/>
            </a:pPr>
            <a:r>
              <a:rPr/>
              <a:t>Гербы 12 французских пэров</a:t>
            </a:r>
            <a:endParaRPr/>
          </a:p>
        </p:txBody>
      </p:sp>
      <p:sp>
        <p:nvSpPr>
          <p:cNvPr id="855736875" name="" hidden="0"/>
          <p:cNvSpPr>
            <a:spLocks noGrp="1"/>
          </p:cNvSpPr>
          <p:nvPr isPhoto="0" userDrawn="0">
            <p:ph idx="1" hasCustomPrompt="0"/>
          </p:nvPr>
        </p:nvSpPr>
        <p:spPr bwMode="auto"/>
        <p:txBody>
          <a:bodyPr/>
          <a:lstStyle/>
          <a:p>
            <a:pPr>
              <a:defRPr/>
            </a:pPr>
            <a:endParaRPr/>
          </a:p>
        </p:txBody>
      </p:sp>
      <p:sp>
        <p:nvSpPr>
          <p:cNvPr id="297213219" name="" hidden="0"/>
          <p:cNvSpPr>
            <a:spLocks noGrp="1"/>
          </p:cNvSpPr>
          <p:nvPr isPhoto="0" userDrawn="0">
            <p:ph type="dt" sz="half" idx="10" hasCustomPrompt="0"/>
          </p:nvPr>
        </p:nvSpPr>
        <p:spPr bwMode="auto"/>
        <p:txBody>
          <a:bodyPr/>
          <a:lstStyle/>
          <a:p>
            <a:pPr>
              <a:defRPr/>
            </a:pPr>
            <a:endParaRPr lang="ru-RU"/>
          </a:p>
        </p:txBody>
      </p:sp>
      <p:sp>
        <p:nvSpPr>
          <p:cNvPr id="403704067" name="" hidden="0"/>
          <p:cNvSpPr>
            <a:spLocks noGrp="1"/>
          </p:cNvSpPr>
          <p:nvPr isPhoto="0" userDrawn="0">
            <p:ph type="ftr" sz="quarter" idx="11" hasCustomPrompt="0"/>
          </p:nvPr>
        </p:nvSpPr>
        <p:spPr bwMode="auto"/>
        <p:txBody>
          <a:bodyPr/>
          <a:lstStyle/>
          <a:p>
            <a:pPr>
              <a:defRPr/>
            </a:pPr>
            <a:endParaRPr lang="ru-RU"/>
          </a:p>
        </p:txBody>
      </p:sp>
      <p:sp>
        <p:nvSpPr>
          <p:cNvPr id="435451887" name="" hidden="0"/>
          <p:cNvSpPr>
            <a:spLocks noGrp="1"/>
          </p:cNvSpPr>
          <p:nvPr isPhoto="0" userDrawn="0">
            <p:ph type="sldNum" sz="quarter" idx="12" hasCustomPrompt="0"/>
          </p:nvPr>
        </p:nvSpPr>
        <p:spPr bwMode="auto"/>
        <p:txBody>
          <a:bodyPr/>
          <a:lstStyle/>
          <a:p>
            <a:pPr>
              <a:defRPr/>
            </a:pPr>
            <a:endParaRPr lang="ru-RU"/>
          </a:p>
        </p:txBody>
      </p:sp>
      <p:pic>
        <p:nvPicPr>
          <p:cNvPr id="1595625880" name=""/>
          <p:cNvPicPr>
            <a:picLocks noChangeAspect="1"/>
          </p:cNvPicPr>
          <p:nvPr/>
        </p:nvPicPr>
        <p:blipFill>
          <a:blip r:embed="rId2"/>
          <a:stretch/>
        </p:blipFill>
        <p:spPr bwMode="auto">
          <a:xfrm flipH="0" flipV="0">
            <a:off x="742660" y="1027905"/>
            <a:ext cx="6992327" cy="56304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90589187" name="" hidden="0"/>
          <p:cNvSpPr>
            <a:spLocks noGrp="1"/>
          </p:cNvSpPr>
          <p:nvPr isPhoto="0" userDrawn="0">
            <p:ph type="title" hasCustomPrompt="0"/>
          </p:nvPr>
        </p:nvSpPr>
        <p:spPr bwMode="auto"/>
        <p:txBody>
          <a:bodyPr/>
          <a:lstStyle/>
          <a:p>
            <a:pPr>
              <a:defRPr/>
            </a:pPr>
            <a:r>
              <a:rPr sz="4800">
                <a:latin typeface="Times New Roman"/>
                <a:cs typeface="Times New Roman"/>
              </a:rPr>
              <a:t>Высокое средневековье</a:t>
            </a:r>
            <a:endParaRPr sz="4800">
              <a:latin typeface="Times New Roman"/>
              <a:cs typeface="Times New Roman"/>
            </a:endParaRPr>
          </a:p>
        </p:txBody>
      </p:sp>
      <p:sp>
        <p:nvSpPr>
          <p:cNvPr id="690270631" name="" hidden="0"/>
          <p:cNvSpPr>
            <a:spLocks noGrp="1"/>
          </p:cNvSpPr>
          <p:nvPr isPhoto="0" userDrawn="0">
            <p:ph idx="1" hasCustomPrompt="0"/>
          </p:nvPr>
        </p:nvSpPr>
        <p:spPr bwMode="auto">
          <a:xfrm flipH="0" flipV="0">
            <a:off x="628648" y="1468915"/>
            <a:ext cx="7886700" cy="4708047"/>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p>
            <a:pPr>
              <a:defRPr/>
            </a:pPr>
            <a:endParaRPr/>
          </a:p>
          <a:p>
            <a:pPr marL="0" indent="0" algn="just">
              <a:buFont typeface="Arial"/>
              <a:buNone/>
              <a:defRPr/>
            </a:pPr>
            <a:r>
              <a:rPr sz="2800" b="0" i="0" u="none">
                <a:solidFill>
                  <a:srgbClr val="000000"/>
                </a:solidFill>
                <a:latin typeface="Times New Roman"/>
                <a:ea typeface="Times New Roman"/>
                <a:cs typeface="Times New Roman"/>
              </a:rPr>
              <a:t>Период Высокого средневековья в европейских государствах характеризовался политической нестабильностью, слабостью королевской власти и постоянными междоусобицами. Началась эпоха феодальной раздробленности. Напряженная внутриполитическая ситуация осложнялась набегами кочевников (венгров, половцев и монголов). На Пире­нейском полуострове шла Реконкиста — ​освободительная борьба против мавров (арабов-­мусульман). Сами европейцы осуществляли крестовые походы в Иерусалим и страны Ближнего Востока для освобождения Гроба Господня и Святой земли.</a:t>
            </a:r>
            <a:endParaRPr sz="2800"/>
          </a:p>
        </p:txBody>
      </p:sp>
      <p:sp>
        <p:nvSpPr>
          <p:cNvPr id="127809222" name="" hidden="0"/>
          <p:cNvSpPr>
            <a:spLocks noGrp="1"/>
          </p:cNvSpPr>
          <p:nvPr isPhoto="0" userDrawn="0">
            <p:ph type="dt" sz="half" idx="10" hasCustomPrompt="0"/>
          </p:nvPr>
        </p:nvSpPr>
        <p:spPr bwMode="auto"/>
        <p:txBody>
          <a:bodyPr/>
          <a:lstStyle/>
          <a:p>
            <a:pPr>
              <a:defRPr/>
            </a:pPr>
            <a:endParaRPr lang="ru-RU"/>
          </a:p>
        </p:txBody>
      </p:sp>
      <p:sp>
        <p:nvSpPr>
          <p:cNvPr id="1014740399" name="" hidden="0"/>
          <p:cNvSpPr>
            <a:spLocks noGrp="1"/>
          </p:cNvSpPr>
          <p:nvPr isPhoto="0" userDrawn="0">
            <p:ph type="ftr" sz="quarter" idx="11" hasCustomPrompt="0"/>
          </p:nvPr>
        </p:nvSpPr>
        <p:spPr bwMode="auto"/>
        <p:txBody>
          <a:bodyPr/>
          <a:lstStyle/>
          <a:p>
            <a:pPr>
              <a:defRPr/>
            </a:pPr>
            <a:endParaRPr lang="ru-RU"/>
          </a:p>
        </p:txBody>
      </p:sp>
      <p:sp>
        <p:nvSpPr>
          <p:cNvPr id="1072194643"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753563998" name="" hidden="0"/>
          <p:cNvSpPr>
            <a:spLocks noGrp="1"/>
          </p:cNvSpPr>
          <p:nvPr isPhoto="0" userDrawn="0">
            <p:ph type="title" hasCustomPrompt="0"/>
          </p:nvPr>
        </p:nvSpPr>
        <p:spPr bwMode="auto">
          <a:xfrm flipH="0" flipV="0">
            <a:off x="628648" y="365124"/>
            <a:ext cx="7886700" cy="690657"/>
          </a:xfrm>
        </p:spPr>
        <p:txBody>
          <a:bodyPr/>
          <a:lstStyle/>
          <a:p>
            <a:pPr>
              <a:defRPr/>
            </a:pPr>
            <a:r>
              <a:rPr/>
              <a:t>Борьба Людовика 6 с сепаратизмом</a:t>
            </a:r>
            <a:endParaRPr/>
          </a:p>
        </p:txBody>
      </p:sp>
      <p:sp>
        <p:nvSpPr>
          <p:cNvPr id="1987236427" name="" hidden="0"/>
          <p:cNvSpPr>
            <a:spLocks noGrp="1"/>
          </p:cNvSpPr>
          <p:nvPr isPhoto="0" userDrawn="0">
            <p:ph idx="1" hasCustomPrompt="0"/>
          </p:nvPr>
        </p:nvSpPr>
        <p:spPr bwMode="auto">
          <a:xfrm flipH="0" flipV="0">
            <a:off x="628648" y="1147590"/>
            <a:ext cx="7886700" cy="5029372"/>
          </a:xfrm>
        </p:spPr>
        <p:txBody>
          <a:bodyPr/>
          <a:lstStyle/>
          <a:p>
            <a:pPr algn="just">
              <a:defRPr/>
            </a:pPr>
            <a:r>
              <a:rPr lang="ru-RU" sz="2100" b="0" i="1" u="none" strike="noStrike" cap="none" spc="0">
                <a:solidFill>
                  <a:srgbClr val="202122"/>
                </a:solidFill>
                <a:latin typeface="Times New Roman"/>
                <a:ea typeface="Arial"/>
                <a:cs typeface="Times New Roman"/>
              </a:rPr>
              <a:t>От Пиренеев до самой Фландрии образовалось кольцо крупных княжеств вокруг парижской и орлеанской области, пределами которых была ограничена королевская власть. Кроме того, королю приходилось иногда считаться и с менее могущественными соседями, которые, однако, не раз угрожали его безопасности; таковыми были графы Амьена, Вермандуа, Суассона, Корбейля, Мелёна, Санса и т. д.</a:t>
            </a:r>
            <a:r>
              <a:rPr lang="ru-RU" sz="2100" b="0" i="1" u="none" strike="noStrike" cap="none" spc="0">
                <a:solidFill>
                  <a:srgbClr val="202122"/>
                </a:solidFill>
                <a:latin typeface="Times New Roman"/>
                <a:ea typeface="Arial"/>
                <a:cs typeface="Times New Roman"/>
              </a:rPr>
              <a:t> </a:t>
            </a:r>
            <a:endParaRPr sz="2100" b="0" i="1">
              <a:latin typeface="Times New Roman"/>
              <a:cs typeface="Times New Roman"/>
            </a:endParaRPr>
          </a:p>
          <a:p>
            <a:pPr>
              <a:defRPr/>
            </a:pPr>
            <a:endParaRPr/>
          </a:p>
        </p:txBody>
      </p:sp>
      <p:sp>
        <p:nvSpPr>
          <p:cNvPr id="663133423" name="" hidden="0"/>
          <p:cNvSpPr>
            <a:spLocks noGrp="1"/>
          </p:cNvSpPr>
          <p:nvPr isPhoto="0" userDrawn="0">
            <p:ph type="dt" sz="half" idx="10" hasCustomPrompt="0"/>
          </p:nvPr>
        </p:nvSpPr>
        <p:spPr bwMode="auto"/>
        <p:txBody>
          <a:bodyPr/>
          <a:lstStyle/>
          <a:p>
            <a:pPr>
              <a:defRPr/>
            </a:pPr>
            <a:endParaRPr lang="ru-RU"/>
          </a:p>
        </p:txBody>
      </p:sp>
      <p:sp>
        <p:nvSpPr>
          <p:cNvPr id="1663580100" name="" hidden="0"/>
          <p:cNvSpPr>
            <a:spLocks noGrp="1"/>
          </p:cNvSpPr>
          <p:nvPr isPhoto="0" userDrawn="0">
            <p:ph type="ftr" sz="quarter" idx="11" hasCustomPrompt="0"/>
          </p:nvPr>
        </p:nvSpPr>
        <p:spPr bwMode="auto">
          <a:xfrm flipH="0" flipV="0">
            <a:off x="3799698" y="5244487"/>
            <a:ext cx="2315351" cy="1476986"/>
          </a:xfrm>
        </p:spPr>
        <p:txBody>
          <a:bodyPr/>
          <a:lstStyle/>
          <a:p>
            <a:pPr>
              <a:defRPr/>
            </a:pPr>
            <a:r>
              <a:rPr lang="ru-RU" sz="2400">
                <a:solidFill>
                  <a:schemeClr val="tx1"/>
                </a:solidFill>
              </a:rPr>
              <a:t>Людовик 7</a:t>
            </a:r>
            <a:endParaRPr sz="2400">
              <a:solidFill>
                <a:schemeClr val="tx1"/>
              </a:solidFill>
            </a:endParaRPr>
          </a:p>
        </p:txBody>
      </p:sp>
      <p:sp>
        <p:nvSpPr>
          <p:cNvPr id="1102909626" name="" hidden="0"/>
          <p:cNvSpPr>
            <a:spLocks noGrp="1"/>
          </p:cNvSpPr>
          <p:nvPr isPhoto="0" userDrawn="0">
            <p:ph type="sldNum" sz="quarter" idx="12" hasCustomPrompt="0"/>
          </p:nvPr>
        </p:nvSpPr>
        <p:spPr bwMode="auto"/>
        <p:txBody>
          <a:bodyPr/>
          <a:lstStyle/>
          <a:p>
            <a:pPr>
              <a:defRPr/>
            </a:pPr>
            <a:endParaRPr lang="ru-RU"/>
          </a:p>
        </p:txBody>
      </p:sp>
      <p:pic>
        <p:nvPicPr>
          <p:cNvPr id="1518605147" name=""/>
          <p:cNvPicPr>
            <a:picLocks noChangeAspect="1"/>
          </p:cNvPicPr>
          <p:nvPr/>
        </p:nvPicPr>
        <p:blipFill>
          <a:blip r:embed="rId2"/>
          <a:stretch/>
        </p:blipFill>
        <p:spPr bwMode="auto">
          <a:xfrm flipH="0" flipV="0">
            <a:off x="800787" y="3602426"/>
            <a:ext cx="2585778" cy="25745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577056294" name="" hidden="0"/>
          <p:cNvSpPr>
            <a:spLocks noGrp="1"/>
          </p:cNvSpPr>
          <p:nvPr isPhoto="0" userDrawn="0">
            <p:ph type="title" hasCustomPrompt="0"/>
          </p:nvPr>
        </p:nvSpPr>
        <p:spPr bwMode="auto">
          <a:xfrm flipH="0" flipV="0">
            <a:off x="766359" y="149186"/>
            <a:ext cx="4662916" cy="4096897"/>
          </a:xfrm>
        </p:spPr>
        <p:txBody>
          <a:bodyPr vertOverflow="overflow" horzOverflow="overflow" vert="horz" wrap="square" lIns="91440" tIns="45720" rIns="91440" bIns="45720" numCol="1" spcCol="0" rtlCol="0" fromWordArt="0" anchor="ctr" anchorCtr="0" forceAA="0" upright="0" compatLnSpc="0">
            <a:normAutofit/>
          </a:bodyPr>
          <a:lstStyle/>
          <a:p>
            <a:pPr>
              <a:defRPr/>
            </a:pPr>
            <a:r>
              <a:rPr sz="2600" b="0" i="0" u="none">
                <a:solidFill>
                  <a:srgbClr val="000000"/>
                </a:solidFill>
                <a:latin typeface="Times New Roman"/>
                <a:ea typeface="Arial"/>
                <a:cs typeface="Times New Roman"/>
              </a:rPr>
              <a:t>Первым непосредственные активные действия, направленные на объединение Франции в Средние века, начал предпринимать Филипп II Август, правивший на рубеже XII–XIII века. Он присоединил Нормандию, Турень, Анже и многие другие крупные и мелкие земли</a:t>
            </a:r>
            <a:r>
              <a:rPr sz="2600" b="0" i="0" u="none">
                <a:solidFill>
                  <a:srgbClr val="000000"/>
                </a:solidFill>
                <a:latin typeface="Arial"/>
                <a:ea typeface="Arial"/>
                <a:cs typeface="Arial"/>
              </a:rPr>
              <a:t>. </a:t>
            </a:r>
            <a:endParaRPr sz="2600"/>
          </a:p>
        </p:txBody>
      </p:sp>
      <p:sp>
        <p:nvSpPr>
          <p:cNvPr id="966047235" name="" hidden="0"/>
          <p:cNvSpPr>
            <a:spLocks noGrp="1"/>
          </p:cNvSpPr>
          <p:nvPr isPhoto="0" userDrawn="0">
            <p:ph idx="1" hasCustomPrompt="0"/>
          </p:nvPr>
        </p:nvSpPr>
        <p:spPr bwMode="auto">
          <a:xfrm flipH="0" flipV="0">
            <a:off x="628648" y="3970662"/>
            <a:ext cx="4433398" cy="2206300"/>
          </a:xfrm>
        </p:spPr>
        <p:txBody>
          <a:bodyPr/>
          <a:lstStyle/>
          <a:p>
            <a:pPr>
              <a:defRPr/>
            </a:pPr>
            <a:endParaRPr/>
          </a:p>
          <a:p>
            <a:pPr marL="0" indent="0">
              <a:buFont typeface="Arial"/>
              <a:buNone/>
              <a:defRPr/>
            </a:pPr>
            <a:r>
              <a:rPr sz="2800" b="1" i="0" u="none">
                <a:solidFill>
                  <a:schemeClr val="tx1"/>
                </a:solidFill>
                <a:latin typeface="Times New Roman"/>
                <a:ea typeface="Arial"/>
                <a:cs typeface="Times New Roman"/>
              </a:rPr>
              <a:t>Филипп II Август</a:t>
            </a:r>
            <a:r>
              <a:rPr sz="2800" b="1" i="0" u="none">
                <a:solidFill>
                  <a:schemeClr val="tx1"/>
                </a:solidFill>
                <a:latin typeface="Times New Roman"/>
                <a:ea typeface="Arial"/>
                <a:cs typeface="Times New Roman"/>
              </a:rPr>
              <a:t> </a:t>
            </a:r>
            <a:r>
              <a:rPr sz="2800" b="1" i="0" u="none">
                <a:solidFill>
                  <a:schemeClr val="tx1"/>
                </a:solidFill>
                <a:latin typeface="Times New Roman"/>
                <a:ea typeface="Arial"/>
                <a:cs typeface="Times New Roman"/>
              </a:rPr>
              <a:t>(1065–1123)</a:t>
            </a:r>
            <a:endParaRPr sz="2800" b="1">
              <a:solidFill>
                <a:schemeClr val="tx1"/>
              </a:solidFill>
              <a:latin typeface="Times New Roman"/>
              <a:cs typeface="Times New Roman"/>
            </a:endParaRPr>
          </a:p>
        </p:txBody>
      </p:sp>
      <p:sp>
        <p:nvSpPr>
          <p:cNvPr id="333510189" name="" hidden="0"/>
          <p:cNvSpPr>
            <a:spLocks noGrp="1"/>
          </p:cNvSpPr>
          <p:nvPr isPhoto="0" userDrawn="0">
            <p:ph type="dt" sz="half" idx="10" hasCustomPrompt="0"/>
          </p:nvPr>
        </p:nvSpPr>
        <p:spPr bwMode="auto"/>
        <p:txBody>
          <a:bodyPr/>
          <a:lstStyle/>
          <a:p>
            <a:pPr>
              <a:defRPr/>
            </a:pPr>
            <a:endParaRPr lang="ru-RU"/>
          </a:p>
        </p:txBody>
      </p:sp>
      <p:sp>
        <p:nvSpPr>
          <p:cNvPr id="677301721" name="" hidden="0"/>
          <p:cNvSpPr>
            <a:spLocks noGrp="1"/>
          </p:cNvSpPr>
          <p:nvPr isPhoto="0" userDrawn="0">
            <p:ph type="ftr" sz="quarter" idx="11" hasCustomPrompt="0"/>
          </p:nvPr>
        </p:nvSpPr>
        <p:spPr bwMode="auto"/>
        <p:txBody>
          <a:bodyPr/>
          <a:lstStyle/>
          <a:p>
            <a:pPr>
              <a:defRPr/>
            </a:pPr>
            <a:endParaRPr lang="ru-RU"/>
          </a:p>
        </p:txBody>
      </p:sp>
      <p:sp>
        <p:nvSpPr>
          <p:cNvPr id="30557268" name="" hidden="0"/>
          <p:cNvSpPr>
            <a:spLocks noGrp="1"/>
          </p:cNvSpPr>
          <p:nvPr isPhoto="0" userDrawn="0">
            <p:ph type="sldNum" sz="quarter" idx="12" hasCustomPrompt="0"/>
          </p:nvPr>
        </p:nvSpPr>
        <p:spPr bwMode="auto"/>
        <p:txBody>
          <a:bodyPr/>
          <a:lstStyle/>
          <a:p>
            <a:pPr>
              <a:defRPr/>
            </a:pPr>
            <a:endParaRPr lang="ru-RU"/>
          </a:p>
        </p:txBody>
      </p:sp>
      <p:pic>
        <p:nvPicPr>
          <p:cNvPr id="851819118" name=""/>
          <p:cNvPicPr>
            <a:picLocks noChangeAspect="1"/>
          </p:cNvPicPr>
          <p:nvPr/>
        </p:nvPicPr>
        <p:blipFill>
          <a:blip r:embed="rId2"/>
          <a:stretch/>
        </p:blipFill>
        <p:spPr bwMode="auto">
          <a:xfrm flipH="0" flipV="0">
            <a:off x="5601415" y="1959207"/>
            <a:ext cx="3051644" cy="43971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975003874" name="" hidden="0"/>
          <p:cNvSpPr>
            <a:spLocks noGrp="1"/>
          </p:cNvSpPr>
          <p:nvPr isPhoto="0" userDrawn="0">
            <p:ph type="title" hasCustomPrompt="0"/>
          </p:nvPr>
        </p:nvSpPr>
        <p:spPr bwMode="auto"/>
        <p:txBody>
          <a:bodyPr/>
          <a:lstStyle/>
          <a:p>
            <a:pPr>
              <a:defRPr/>
            </a:pPr>
            <a:endParaRPr/>
          </a:p>
        </p:txBody>
      </p:sp>
      <p:sp>
        <p:nvSpPr>
          <p:cNvPr id="220647502" name="" hidden="0"/>
          <p:cNvSpPr>
            <a:spLocks noGrp="1"/>
          </p:cNvSpPr>
          <p:nvPr isPhoto="0" userDrawn="0">
            <p:ph idx="1" hasCustomPrompt="0"/>
          </p:nvPr>
        </p:nvSpPr>
        <p:spPr bwMode="auto"/>
        <p:txBody>
          <a:bodyPr/>
          <a:lstStyle/>
          <a:p>
            <a:pPr>
              <a:defRPr/>
            </a:pPr>
            <a:endParaRPr/>
          </a:p>
        </p:txBody>
      </p:sp>
      <p:sp>
        <p:nvSpPr>
          <p:cNvPr id="426778296" name="" hidden="0"/>
          <p:cNvSpPr>
            <a:spLocks noGrp="1"/>
          </p:cNvSpPr>
          <p:nvPr isPhoto="0" userDrawn="0">
            <p:ph type="dt" sz="half" idx="10" hasCustomPrompt="0"/>
          </p:nvPr>
        </p:nvSpPr>
        <p:spPr bwMode="auto"/>
        <p:txBody>
          <a:bodyPr/>
          <a:lstStyle/>
          <a:p>
            <a:pPr>
              <a:defRPr/>
            </a:pPr>
            <a:endParaRPr lang="ru-RU"/>
          </a:p>
        </p:txBody>
      </p:sp>
      <p:sp>
        <p:nvSpPr>
          <p:cNvPr id="1750699989" name="" hidden="0"/>
          <p:cNvSpPr>
            <a:spLocks noGrp="1"/>
          </p:cNvSpPr>
          <p:nvPr isPhoto="0" userDrawn="0">
            <p:ph type="ftr" sz="quarter" idx="11" hasCustomPrompt="0"/>
          </p:nvPr>
        </p:nvSpPr>
        <p:spPr bwMode="auto"/>
        <p:txBody>
          <a:bodyPr/>
          <a:lstStyle/>
          <a:p>
            <a:pPr>
              <a:defRPr/>
            </a:pPr>
            <a:endParaRPr lang="ru-RU"/>
          </a:p>
        </p:txBody>
      </p:sp>
      <p:sp>
        <p:nvSpPr>
          <p:cNvPr id="1122051707" name="" hidden="0"/>
          <p:cNvSpPr>
            <a:spLocks noGrp="1"/>
          </p:cNvSpPr>
          <p:nvPr isPhoto="0" userDrawn="0">
            <p:ph type="sldNum" sz="quarter" idx="12" hasCustomPrompt="0"/>
          </p:nvPr>
        </p:nvSpPr>
        <p:spPr bwMode="auto"/>
        <p:txBody>
          <a:bodyPr/>
          <a:lstStyle/>
          <a:p>
            <a:pPr>
              <a:defRPr/>
            </a:pPr>
            <a:endParaRPr lang="ru-RU"/>
          </a:p>
        </p:txBody>
      </p:sp>
      <p:pic>
        <p:nvPicPr>
          <p:cNvPr id="1604480367" name=""/>
          <p:cNvPicPr>
            <a:picLocks noChangeAspect="1"/>
          </p:cNvPicPr>
          <p:nvPr/>
        </p:nvPicPr>
        <p:blipFill>
          <a:blip r:embed="rId2"/>
          <a:stretch/>
        </p:blipFill>
        <p:spPr bwMode="auto">
          <a:xfrm flipH="0" flipV="0">
            <a:off x="0" y="0"/>
            <a:ext cx="5910844" cy="67214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87774189" name="" hidden="0"/>
          <p:cNvSpPr>
            <a:spLocks noGrp="1"/>
          </p:cNvSpPr>
          <p:nvPr isPhoto="0" userDrawn="0">
            <p:ph type="title" hasCustomPrompt="0"/>
          </p:nvPr>
        </p:nvSpPr>
        <p:spPr bwMode="auto">
          <a:xfrm flipH="0" flipV="0">
            <a:off x="628648" y="365124"/>
            <a:ext cx="7886700" cy="770989"/>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a:t>Расширение королевского домена при Филиппе</a:t>
            </a:r>
            <a:endParaRPr/>
          </a:p>
        </p:txBody>
      </p:sp>
      <p:sp>
        <p:nvSpPr>
          <p:cNvPr id="977248951" name="" hidden="0"/>
          <p:cNvSpPr>
            <a:spLocks noGrp="1"/>
          </p:cNvSpPr>
          <p:nvPr isPhoto="0" userDrawn="0">
            <p:ph idx="1" hasCustomPrompt="0"/>
          </p:nvPr>
        </p:nvSpPr>
        <p:spPr bwMode="auto"/>
        <p:txBody>
          <a:bodyPr/>
          <a:lstStyle/>
          <a:p>
            <a:pPr>
              <a:defRPr/>
            </a:pPr>
            <a:endParaRPr/>
          </a:p>
        </p:txBody>
      </p:sp>
      <p:sp>
        <p:nvSpPr>
          <p:cNvPr id="1942066320" name="" hidden="0"/>
          <p:cNvSpPr>
            <a:spLocks noGrp="1"/>
          </p:cNvSpPr>
          <p:nvPr isPhoto="0" userDrawn="0">
            <p:ph type="dt" sz="half" idx="10" hasCustomPrompt="0"/>
          </p:nvPr>
        </p:nvSpPr>
        <p:spPr bwMode="auto"/>
        <p:txBody>
          <a:bodyPr/>
          <a:lstStyle/>
          <a:p>
            <a:pPr>
              <a:defRPr/>
            </a:pPr>
            <a:endParaRPr lang="ru-RU"/>
          </a:p>
        </p:txBody>
      </p:sp>
      <p:sp>
        <p:nvSpPr>
          <p:cNvPr id="439767158" name="" hidden="0"/>
          <p:cNvSpPr>
            <a:spLocks noGrp="1"/>
          </p:cNvSpPr>
          <p:nvPr isPhoto="0" userDrawn="0">
            <p:ph type="ftr" sz="quarter" idx="11" hasCustomPrompt="0"/>
          </p:nvPr>
        </p:nvSpPr>
        <p:spPr bwMode="auto"/>
        <p:txBody>
          <a:bodyPr/>
          <a:lstStyle/>
          <a:p>
            <a:pPr>
              <a:defRPr/>
            </a:pPr>
            <a:endParaRPr lang="ru-RU"/>
          </a:p>
        </p:txBody>
      </p:sp>
      <p:sp>
        <p:nvSpPr>
          <p:cNvPr id="150874498" name="" hidden="0"/>
          <p:cNvSpPr>
            <a:spLocks noGrp="1"/>
          </p:cNvSpPr>
          <p:nvPr isPhoto="0" userDrawn="0">
            <p:ph type="sldNum" sz="quarter" idx="12" hasCustomPrompt="0"/>
          </p:nvPr>
        </p:nvSpPr>
        <p:spPr bwMode="auto"/>
        <p:txBody>
          <a:bodyPr/>
          <a:lstStyle/>
          <a:p>
            <a:pPr>
              <a:defRPr/>
            </a:pPr>
            <a:endParaRPr lang="ru-RU"/>
          </a:p>
        </p:txBody>
      </p:sp>
      <p:pic>
        <p:nvPicPr>
          <p:cNvPr id="730439393" name=""/>
          <p:cNvPicPr>
            <a:picLocks noChangeAspect="1"/>
          </p:cNvPicPr>
          <p:nvPr/>
        </p:nvPicPr>
        <p:blipFill>
          <a:blip r:embed="rId2"/>
          <a:stretch/>
        </p:blipFill>
        <p:spPr bwMode="auto">
          <a:xfrm>
            <a:off x="895348" y="1090210"/>
            <a:ext cx="7619999" cy="5715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89446355" name="" hidden="0"/>
          <p:cNvSpPr>
            <a:spLocks noGrp="1"/>
          </p:cNvSpPr>
          <p:nvPr isPhoto="0" userDrawn="0">
            <p:ph type="title" hasCustomPrompt="0"/>
          </p:nvPr>
        </p:nvSpPr>
        <p:spPr bwMode="auto"/>
        <p:txBody>
          <a:bodyPr/>
          <a:lstStyle/>
          <a:p>
            <a:pPr>
              <a:defRPr/>
            </a:pPr>
            <a:r>
              <a:rPr/>
              <a:t>1150 основание Сорбонны</a:t>
            </a:r>
            <a:endParaRPr/>
          </a:p>
        </p:txBody>
      </p:sp>
      <p:sp>
        <p:nvSpPr>
          <p:cNvPr id="37784458" name="" hidden="0"/>
          <p:cNvSpPr>
            <a:spLocks noGrp="1"/>
          </p:cNvSpPr>
          <p:nvPr isPhoto="0" userDrawn="0">
            <p:ph idx="1" hasCustomPrompt="0"/>
          </p:nvPr>
        </p:nvSpPr>
        <p:spPr bwMode="auto">
          <a:xfrm flipH="0" flipV="0">
            <a:off x="628648" y="1457439"/>
            <a:ext cx="7886700" cy="791837"/>
          </a:xfrm>
        </p:spPr>
        <p:txBody>
          <a:bodyPr/>
          <a:lstStyle/>
          <a:p>
            <a:pPr>
              <a:defRPr/>
            </a:pPr>
            <a:r>
              <a:rPr/>
              <a:t>Девиз «Здесь и всюду на Земле»</a:t>
            </a:r>
            <a:endParaRPr/>
          </a:p>
        </p:txBody>
      </p:sp>
      <p:sp>
        <p:nvSpPr>
          <p:cNvPr id="820437367" name="" hidden="0"/>
          <p:cNvSpPr>
            <a:spLocks noGrp="1"/>
          </p:cNvSpPr>
          <p:nvPr isPhoto="0" userDrawn="0">
            <p:ph type="dt" sz="half" idx="10" hasCustomPrompt="0"/>
          </p:nvPr>
        </p:nvSpPr>
        <p:spPr bwMode="auto"/>
        <p:txBody>
          <a:bodyPr/>
          <a:lstStyle/>
          <a:p>
            <a:pPr>
              <a:defRPr/>
            </a:pPr>
            <a:endParaRPr lang="ru-RU"/>
          </a:p>
        </p:txBody>
      </p:sp>
      <p:sp>
        <p:nvSpPr>
          <p:cNvPr id="1331498968" name="" hidden="0"/>
          <p:cNvSpPr>
            <a:spLocks noGrp="1"/>
          </p:cNvSpPr>
          <p:nvPr isPhoto="0" userDrawn="0">
            <p:ph type="ftr" sz="quarter" idx="11" hasCustomPrompt="0"/>
          </p:nvPr>
        </p:nvSpPr>
        <p:spPr bwMode="auto"/>
        <p:txBody>
          <a:bodyPr/>
          <a:lstStyle/>
          <a:p>
            <a:pPr>
              <a:defRPr/>
            </a:pPr>
            <a:endParaRPr lang="ru-RU"/>
          </a:p>
        </p:txBody>
      </p:sp>
      <p:sp>
        <p:nvSpPr>
          <p:cNvPr id="1582756466" name="" hidden="0"/>
          <p:cNvSpPr>
            <a:spLocks noGrp="1"/>
          </p:cNvSpPr>
          <p:nvPr isPhoto="0" userDrawn="0">
            <p:ph type="sldNum" sz="quarter" idx="12" hasCustomPrompt="0"/>
          </p:nvPr>
        </p:nvSpPr>
        <p:spPr bwMode="auto"/>
        <p:txBody>
          <a:bodyPr/>
          <a:lstStyle/>
          <a:p>
            <a:pPr>
              <a:defRPr/>
            </a:pPr>
            <a:endParaRPr lang="ru-RU"/>
          </a:p>
        </p:txBody>
      </p:sp>
      <p:pic>
        <p:nvPicPr>
          <p:cNvPr id="1319533169" name=""/>
          <p:cNvPicPr>
            <a:picLocks noChangeAspect="1"/>
          </p:cNvPicPr>
          <p:nvPr/>
        </p:nvPicPr>
        <p:blipFill>
          <a:blip r:embed="rId2"/>
          <a:stretch/>
        </p:blipFill>
        <p:spPr bwMode="auto">
          <a:xfrm flipH="0" flipV="0">
            <a:off x="522383" y="2414666"/>
            <a:ext cx="5824965" cy="41242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16397803" name="" hidden="0"/>
          <p:cNvSpPr>
            <a:spLocks noGrp="1"/>
          </p:cNvSpPr>
          <p:nvPr isPhoto="0" userDrawn="0">
            <p:ph type="title" hasCustomPrompt="0"/>
          </p:nvPr>
        </p:nvSpPr>
        <p:spPr bwMode="auto"/>
        <p:txBody>
          <a:bodyPr/>
          <a:lstStyle/>
          <a:p>
            <a:pPr>
              <a:defRPr/>
            </a:pPr>
            <a:r>
              <a:rPr/>
              <a:t>Катары –ересь 12-13 вв</a:t>
            </a:r>
            <a:endParaRPr/>
          </a:p>
        </p:txBody>
      </p:sp>
      <p:sp>
        <p:nvSpPr>
          <p:cNvPr id="950551002" name="" hidden="0"/>
          <p:cNvSpPr>
            <a:spLocks noGrp="1"/>
          </p:cNvSpPr>
          <p:nvPr isPhoto="0" userDrawn="0">
            <p:ph idx="1" hasCustomPrompt="0"/>
          </p:nvPr>
        </p:nvSpPr>
        <p:spPr bwMode="auto">
          <a:xfrm flipH="0" flipV="0">
            <a:off x="628648" y="1377108"/>
            <a:ext cx="7886700" cy="4799854"/>
          </a:xfrm>
        </p:spPr>
        <p:txBody>
          <a:bodyPr/>
          <a:lstStyle/>
          <a:p>
            <a:pPr marL="0" indent="0" algn="just">
              <a:buFont typeface="Arial"/>
              <a:buNone/>
              <a:defRPr/>
            </a:pPr>
            <a:r>
              <a:rPr sz="2600" b="0" i="0" u="none">
                <a:solidFill>
                  <a:srgbClr val="000000"/>
                </a:solidFill>
                <a:latin typeface="Times New Roman"/>
                <a:ea typeface="Arial"/>
                <a:cs typeface="Times New Roman"/>
              </a:rPr>
              <a:t>Сам термин «катары» — греческого происхождения, в переводе его можно истолковать как «чистые», или «просветленные». По мнению ряда исследователей, катаризм (другое название — «альбигойская ересь» — происходит от одного из ее центров на французском юге — города Альби) в форме учения попал в Западную Европу либо с Балкан, либо из Святой земли — Палестины</a:t>
            </a:r>
            <a:r>
              <a:rPr sz="2600">
                <a:latin typeface="Times New Roman"/>
                <a:cs typeface="Times New Roman"/>
              </a:rPr>
              <a:t>.</a:t>
            </a:r>
            <a:endParaRPr sz="2600">
              <a:latin typeface="Times New Roman"/>
              <a:cs typeface="Times New Roman"/>
            </a:endParaRPr>
          </a:p>
          <a:p>
            <a:pPr marL="0" indent="0" algn="just">
              <a:buFont typeface="Arial"/>
              <a:buNone/>
              <a:defRPr/>
            </a:pPr>
            <a:r>
              <a:rPr sz="2600" b="0" i="0" u="none">
                <a:solidFill>
                  <a:srgbClr val="000000"/>
                </a:solidFill>
                <a:latin typeface="Times New Roman"/>
                <a:ea typeface="Arial"/>
                <a:cs typeface="Times New Roman"/>
              </a:rPr>
              <a:t>Мир создан Богом и Дьяволом. Бог создал небесный мир, всё незримое - Бога в этом мире нет. Дьявол - создал земной мир и всё, что на земле ему принадлежит.</a:t>
            </a:r>
            <a:r>
              <a:rPr sz="2600" b="0" i="0" u="none">
                <a:solidFill>
                  <a:srgbClr val="000000"/>
                </a:solidFill>
                <a:latin typeface="Times New Roman"/>
                <a:ea typeface="Arial"/>
                <a:cs typeface="Times New Roman"/>
              </a:rPr>
              <a:t> </a:t>
            </a:r>
            <a:endParaRPr sz="2600">
              <a:latin typeface="Times New Roman"/>
              <a:cs typeface="Times New Roman"/>
            </a:endParaRPr>
          </a:p>
        </p:txBody>
      </p:sp>
      <p:sp>
        <p:nvSpPr>
          <p:cNvPr id="2139960725" name="" hidden="0"/>
          <p:cNvSpPr>
            <a:spLocks noGrp="1"/>
          </p:cNvSpPr>
          <p:nvPr isPhoto="0" userDrawn="0">
            <p:ph type="dt" sz="half" idx="10" hasCustomPrompt="0"/>
          </p:nvPr>
        </p:nvSpPr>
        <p:spPr bwMode="auto"/>
        <p:txBody>
          <a:bodyPr/>
          <a:lstStyle/>
          <a:p>
            <a:pPr>
              <a:defRPr/>
            </a:pPr>
            <a:endParaRPr lang="ru-RU"/>
          </a:p>
        </p:txBody>
      </p:sp>
      <p:sp>
        <p:nvSpPr>
          <p:cNvPr id="1525972704" name="" hidden="0"/>
          <p:cNvSpPr>
            <a:spLocks noGrp="1"/>
          </p:cNvSpPr>
          <p:nvPr isPhoto="0" userDrawn="0">
            <p:ph type="ftr" sz="quarter" idx="11" hasCustomPrompt="0"/>
          </p:nvPr>
        </p:nvSpPr>
        <p:spPr bwMode="auto"/>
        <p:txBody>
          <a:bodyPr/>
          <a:lstStyle/>
          <a:p>
            <a:pPr>
              <a:defRPr/>
            </a:pPr>
            <a:endParaRPr lang="ru-RU"/>
          </a:p>
        </p:txBody>
      </p:sp>
      <p:sp>
        <p:nvSpPr>
          <p:cNvPr id="1401626385" name="" hidden="0"/>
          <p:cNvSpPr>
            <a:spLocks noGrp="1"/>
          </p:cNvSpPr>
          <p:nvPr isPhoto="0" userDrawn="0">
            <p:ph type="sldNum" sz="quarter" idx="12" hasCustomPrompt="0"/>
          </p:nvPr>
        </p:nvSpPr>
        <p:spPr bwMode="auto"/>
        <p:txBody>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31118940" name="" hidden="0"/>
          <p:cNvSpPr>
            <a:spLocks noGrp="1"/>
          </p:cNvSpPr>
          <p:nvPr isPhoto="0" userDrawn="0">
            <p:ph type="title" hasCustomPrompt="0"/>
          </p:nvPr>
        </p:nvSpPr>
        <p:spPr bwMode="auto">
          <a:xfrm flipH="0" flipV="0">
            <a:off x="628648" y="365124"/>
            <a:ext cx="7886700" cy="139814"/>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p:txBody>
      </p:sp>
      <p:sp>
        <p:nvSpPr>
          <p:cNvPr id="1601995259" name="" hidden="0"/>
          <p:cNvSpPr>
            <a:spLocks noGrp="1"/>
          </p:cNvSpPr>
          <p:nvPr isPhoto="0" userDrawn="0">
            <p:ph idx="1" hasCustomPrompt="0"/>
          </p:nvPr>
        </p:nvSpPr>
        <p:spPr bwMode="auto">
          <a:xfrm flipH="0" flipV="0">
            <a:off x="628648" y="263945"/>
            <a:ext cx="7886700" cy="5913016"/>
          </a:xfrm>
        </p:spPr>
        <p:txBody>
          <a:bodyPr/>
          <a:lstStyle/>
          <a:p>
            <a:pPr marL="0" indent="0">
              <a:buFont typeface="Arial"/>
              <a:buNone/>
              <a:defRPr/>
            </a:pPr>
            <a:r>
              <a:rPr sz="2400" b="0" i="0" u="none">
                <a:solidFill>
                  <a:srgbClr val="000000"/>
                </a:solidFill>
                <a:latin typeface="Times New Roman"/>
                <a:ea typeface="Arial"/>
                <a:cs typeface="Times New Roman"/>
              </a:rPr>
              <a:t>Поэтому дьявол создал святую воду, католическую церковь, воров и убийц и вообще всё. Папа Римский и католический Христос тоже попали в категорию слуг дьявола. Так как настоящий Иисус никогда не был в реальном мире. Роль дьявола в мире - быть Князем тьмы, который контролирует Землю.</a:t>
            </a:r>
            <a:endParaRPr sz="2400">
              <a:latin typeface="Times New Roman"/>
              <a:cs typeface="Times New Roman"/>
            </a:endParaRPr>
          </a:p>
        </p:txBody>
      </p:sp>
      <p:sp>
        <p:nvSpPr>
          <p:cNvPr id="1081289604" name="" hidden="0"/>
          <p:cNvSpPr>
            <a:spLocks noGrp="1"/>
          </p:cNvSpPr>
          <p:nvPr isPhoto="0" userDrawn="0">
            <p:ph type="dt" sz="half" idx="10" hasCustomPrompt="0"/>
          </p:nvPr>
        </p:nvSpPr>
        <p:spPr bwMode="auto"/>
        <p:txBody>
          <a:bodyPr/>
          <a:lstStyle/>
          <a:p>
            <a:pPr>
              <a:defRPr/>
            </a:pPr>
            <a:endParaRPr lang="ru-RU"/>
          </a:p>
        </p:txBody>
      </p:sp>
      <p:sp>
        <p:nvSpPr>
          <p:cNvPr id="1292688507" name="" hidden="0"/>
          <p:cNvSpPr>
            <a:spLocks noGrp="1"/>
          </p:cNvSpPr>
          <p:nvPr isPhoto="0" userDrawn="0">
            <p:ph type="ftr" sz="quarter" idx="11" hasCustomPrompt="0"/>
          </p:nvPr>
        </p:nvSpPr>
        <p:spPr bwMode="auto"/>
        <p:txBody>
          <a:bodyPr/>
          <a:lstStyle/>
          <a:p>
            <a:pPr>
              <a:defRPr/>
            </a:pPr>
            <a:endParaRPr lang="ru-RU"/>
          </a:p>
        </p:txBody>
      </p:sp>
      <p:sp>
        <p:nvSpPr>
          <p:cNvPr id="1007086532" name="" hidden="0"/>
          <p:cNvSpPr>
            <a:spLocks noGrp="1"/>
          </p:cNvSpPr>
          <p:nvPr isPhoto="0" userDrawn="0">
            <p:ph type="sldNum" sz="quarter" idx="12" hasCustomPrompt="0"/>
          </p:nvPr>
        </p:nvSpPr>
        <p:spPr bwMode="auto">
          <a:xfrm flipH="0" flipV="0">
            <a:off x="6457950" y="2823072"/>
            <a:ext cx="2057400" cy="3898402"/>
          </a:xfrm>
        </p:spPr>
        <p:txBody>
          <a:bodyPr/>
          <a:lstStyle/>
          <a:p>
            <a:pPr>
              <a:defRPr/>
            </a:pPr>
            <a:r>
              <a:rPr lang="ru-RU" sz="2400">
                <a:solidFill>
                  <a:schemeClr val="tx1"/>
                </a:solidFill>
              </a:rPr>
              <a:t>Сожжение книг альбигойцев</a:t>
            </a:r>
            <a:endParaRPr sz="2400">
              <a:solidFill>
                <a:schemeClr val="tx1"/>
              </a:solidFill>
            </a:endParaRPr>
          </a:p>
        </p:txBody>
      </p:sp>
      <p:pic>
        <p:nvPicPr>
          <p:cNvPr id="716984075" name=""/>
          <p:cNvPicPr>
            <a:picLocks noChangeAspect="1"/>
          </p:cNvPicPr>
          <p:nvPr/>
        </p:nvPicPr>
        <p:blipFill>
          <a:blip r:embed="rId2"/>
          <a:stretch/>
        </p:blipFill>
        <p:spPr bwMode="auto">
          <a:xfrm flipH="0" flipV="0">
            <a:off x="275421" y="2249276"/>
            <a:ext cx="5818235" cy="353457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pic>
        <p:nvPicPr>
          <p:cNvPr id="1444391809" name=""/>
          <p:cNvPicPr>
            <a:picLocks noChangeAspect="1"/>
          </p:cNvPicPr>
          <p:nvPr/>
        </p:nvPicPr>
        <p:blipFill>
          <a:blip r:embed="rId2"/>
          <a:stretch/>
        </p:blipFill>
        <p:spPr bwMode="auto">
          <a:xfrm flipH="0" flipV="0">
            <a:off x="3500150" y="1512179"/>
            <a:ext cx="5615440" cy="3824115"/>
          </a:xfrm>
          <a:prstGeom prst="rect">
            <a:avLst/>
          </a:prstGeom>
        </p:spPr>
      </p:pic>
      <p:sp>
        <p:nvSpPr>
          <p:cNvPr id="699220866" name="" hidden="0"/>
          <p:cNvSpPr>
            <a:spLocks noGrp="1"/>
          </p:cNvSpPr>
          <p:nvPr isPhoto="0" userDrawn="0">
            <p:ph type="title" hasCustomPrompt="0"/>
          </p:nvPr>
        </p:nvSpPr>
        <p:spPr bwMode="auto">
          <a:xfrm>
            <a:off x="629839" y="457200"/>
            <a:ext cx="2949176" cy="1600200"/>
          </a:xfrm>
        </p:spPr>
        <p:txBody>
          <a:bodyPr anchor="b"/>
          <a:lstStyle>
            <a:lvl1pPr>
              <a:defRPr sz="2400"/>
            </a:lvl1pPr>
          </a:lstStyle>
          <a:p>
            <a:pPr>
              <a:defRPr/>
            </a:pPr>
            <a:endParaRPr/>
          </a:p>
        </p:txBody>
      </p:sp>
      <p:sp>
        <p:nvSpPr>
          <p:cNvPr id="1058448660" name="" hidden="0"/>
          <p:cNvSpPr>
            <a:spLocks noChangeAspect="1" noGrp="1"/>
          </p:cNvSpPr>
          <p:nvPr isPhoto="0" userDrawn="0">
            <p:ph type="pic" idx="1" hasCustomPrompt="0"/>
          </p:nvPr>
        </p:nvSpPr>
        <p:spPr bwMode="auto">
          <a:xfrm>
            <a:off x="3887389" y="1596627"/>
            <a:ext cx="4629150" cy="365521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a:p>
        </p:txBody>
      </p:sp>
      <p:sp>
        <p:nvSpPr>
          <p:cNvPr id="988173687" name="" hidden="0"/>
          <p:cNvSpPr>
            <a:spLocks noGrp="1"/>
          </p:cNvSpPr>
          <p:nvPr isPhoto="0" userDrawn="0">
            <p:ph type="body" sz="half" idx="2" hasCustomPrompt="0"/>
          </p:nvPr>
        </p:nvSpPr>
        <p:spPr bwMode="auto">
          <a:xfrm flipH="0" flipV="0">
            <a:off x="629839" y="367228"/>
            <a:ext cx="2949176" cy="5501756"/>
          </a:xfrm>
        </p:spPr>
        <p:txBody>
          <a:bodyPr vertOverflow="overflow" horzOverflow="overflow" vert="horz" wrap="square" lIns="91440" tIns="45720" rIns="91440" bIns="45720" numCol="1" spcCol="0" rtlCol="0" fromWordArt="0" anchor="t" anchorCtr="0" forceAA="0" upright="0" compatLnSpc="0">
            <a:normAutofit fontScale="85000" lnSpcReduction="3000"/>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defRPr/>
            </a:pPr>
            <a:r>
              <a:rPr sz="2600">
                <a:latin typeface="Times New Roman"/>
                <a:cs typeface="Times New Roman"/>
              </a:rPr>
              <a:t>На юге Франции много альбигойцев. Иннокентий 3 объявил их ересью. Провинция богатая. Поход.</a:t>
            </a:r>
            <a:endParaRPr sz="2600">
              <a:latin typeface="Times New Roman"/>
              <a:cs typeface="Times New Roman"/>
            </a:endParaRPr>
          </a:p>
          <a:p>
            <a:pPr>
              <a:defRPr/>
            </a:pPr>
            <a:endParaRPr/>
          </a:p>
          <a:p>
            <a:pPr>
              <a:defRPr/>
            </a:pPr>
            <a:r>
              <a:rPr sz="2200" b="0" i="0" u="none">
                <a:solidFill>
                  <a:srgbClr val="000000"/>
                </a:solidFill>
                <a:latin typeface="Times New Roman"/>
                <a:ea typeface="Arial"/>
                <a:cs typeface="Times New Roman"/>
              </a:rPr>
              <a:t>Всё пошло максимально быстро и кроваво. Первый же город -</a:t>
            </a:r>
            <a:r>
              <a:rPr sz="2200" b="0" i="0" u="none">
                <a:solidFill>
                  <a:srgbClr val="000000"/>
                </a:solidFill>
                <a:latin typeface="Times New Roman"/>
                <a:ea typeface="Arial"/>
                <a:cs typeface="Times New Roman"/>
              </a:rPr>
              <a:t> </a:t>
            </a:r>
            <a:r>
              <a:rPr sz="2200" b="1" i="0" u="none">
                <a:solidFill>
                  <a:srgbClr val="000000"/>
                </a:solidFill>
                <a:latin typeface="Times New Roman"/>
                <a:ea typeface="Arial"/>
                <a:cs typeface="Times New Roman"/>
              </a:rPr>
              <a:t>Бизье</a:t>
            </a:r>
            <a:r>
              <a:rPr sz="2200" b="0" i="0" u="none">
                <a:solidFill>
                  <a:srgbClr val="000000"/>
                </a:solidFill>
                <a:latin typeface="Times New Roman"/>
                <a:ea typeface="Arial"/>
                <a:cs typeface="Times New Roman"/>
              </a:rPr>
              <a:t> </a:t>
            </a:r>
            <a:r>
              <a:rPr sz="2200" b="0" i="0" u="none">
                <a:solidFill>
                  <a:srgbClr val="000000"/>
                </a:solidFill>
                <a:latin typeface="Times New Roman"/>
                <a:ea typeface="Arial"/>
                <a:cs typeface="Times New Roman"/>
              </a:rPr>
              <a:t>был</a:t>
            </a:r>
            <a:r>
              <a:rPr sz="2200" b="0" i="0" u="none">
                <a:solidFill>
                  <a:srgbClr val="000000"/>
                </a:solidFill>
                <a:latin typeface="Times New Roman"/>
                <a:ea typeface="Arial"/>
                <a:cs typeface="Times New Roman"/>
              </a:rPr>
              <a:t> </a:t>
            </a:r>
            <a:r>
              <a:rPr sz="2200" b="1" i="0" u="none">
                <a:solidFill>
                  <a:srgbClr val="000000"/>
                </a:solidFill>
                <a:latin typeface="Times New Roman"/>
                <a:ea typeface="Arial"/>
                <a:cs typeface="Times New Roman"/>
              </a:rPr>
              <a:t>полностью вырезан</a:t>
            </a:r>
            <a:r>
              <a:rPr sz="2200" b="0" i="0" u="none">
                <a:solidFill>
                  <a:srgbClr val="000000"/>
                </a:solidFill>
                <a:latin typeface="Times New Roman"/>
                <a:ea typeface="Arial"/>
                <a:cs typeface="Times New Roman"/>
              </a:rPr>
              <a:t>. В нём проживало по разным оценкам от 7 до 20 тысяч человек. Последняя цифра фигурирует в отчётах Папского легата и может быть</a:t>
            </a:r>
            <a:r>
              <a:rPr sz="2200" b="0" i="1" u="none">
                <a:solidFill>
                  <a:srgbClr val="000000"/>
                </a:solidFill>
                <a:latin typeface="Times New Roman"/>
                <a:ea typeface="Arial"/>
                <a:cs typeface="Times New Roman"/>
              </a:rPr>
              <a:t> </a:t>
            </a:r>
            <a:r>
              <a:rPr sz="2200" b="0" i="1" u="none">
                <a:solidFill>
                  <a:srgbClr val="000000"/>
                </a:solidFill>
                <a:latin typeface="Times New Roman"/>
                <a:ea typeface="Arial"/>
                <a:cs typeface="Times New Roman"/>
              </a:rPr>
              <a:t>несколько завышенной.</a:t>
            </a:r>
            <a:r>
              <a:rPr sz="2200" b="0" i="0" u="none">
                <a:solidFill>
                  <a:srgbClr val="000000"/>
                </a:solidFill>
                <a:latin typeface="Times New Roman"/>
                <a:ea typeface="Arial"/>
                <a:cs typeface="Times New Roman"/>
              </a:rPr>
              <a:t> </a:t>
            </a:r>
            <a:r>
              <a:rPr sz="2200" b="0" i="0" u="none">
                <a:solidFill>
                  <a:srgbClr val="000000"/>
                </a:solidFill>
                <a:latin typeface="Times New Roman"/>
                <a:ea typeface="Arial"/>
                <a:cs typeface="Times New Roman"/>
              </a:rPr>
              <a:t>Однако</a:t>
            </a:r>
            <a:r>
              <a:rPr sz="2200" b="1" i="0" u="none">
                <a:solidFill>
                  <a:srgbClr val="000000"/>
                </a:solidFill>
                <a:latin typeface="Times New Roman"/>
                <a:ea typeface="Arial"/>
                <a:cs typeface="Times New Roman"/>
              </a:rPr>
              <a:t> </a:t>
            </a:r>
            <a:r>
              <a:rPr sz="2200" b="1" i="0" u="none">
                <a:solidFill>
                  <a:srgbClr val="000000"/>
                </a:solidFill>
                <a:latin typeface="Times New Roman"/>
                <a:ea typeface="Arial"/>
                <a:cs typeface="Times New Roman"/>
              </a:rPr>
              <a:t>самих катар в городе было не более 300 человек</a:t>
            </a:r>
            <a:endParaRPr sz="2200">
              <a:latin typeface="Times New Roman"/>
              <a:cs typeface="Times New Roman"/>
            </a:endParaRPr>
          </a:p>
        </p:txBody>
      </p:sp>
      <p:sp>
        <p:nvSpPr>
          <p:cNvPr id="1054611515" name="" hidden="0"/>
          <p:cNvSpPr>
            <a:spLocks noGrp="1"/>
          </p:cNvSpPr>
          <p:nvPr isPhoto="0" userDrawn="0">
            <p:ph type="dt" sz="half" idx="10" hasCustomPrompt="0"/>
          </p:nvPr>
        </p:nvSpPr>
        <p:spPr bwMode="auto"/>
        <p:txBody>
          <a:bodyPr/>
          <a:lstStyle/>
          <a:p>
            <a:pPr>
              <a:defRPr/>
            </a:pPr>
            <a:endParaRPr lang="ru-RU"/>
          </a:p>
        </p:txBody>
      </p:sp>
      <p:sp>
        <p:nvSpPr>
          <p:cNvPr id="1459014580" name="" hidden="0"/>
          <p:cNvSpPr>
            <a:spLocks noGrp="1"/>
          </p:cNvSpPr>
          <p:nvPr isPhoto="0" userDrawn="0">
            <p:ph type="ftr" sz="quarter" idx="11" hasCustomPrompt="0"/>
          </p:nvPr>
        </p:nvSpPr>
        <p:spPr bwMode="auto"/>
        <p:txBody>
          <a:bodyPr/>
          <a:lstStyle/>
          <a:p>
            <a:pPr>
              <a:defRPr/>
            </a:pPr>
            <a:endParaRPr lang="ru-RU"/>
          </a:p>
        </p:txBody>
      </p:sp>
      <p:sp>
        <p:nvSpPr>
          <p:cNvPr id="382234937" name="" hidden="0"/>
          <p:cNvSpPr>
            <a:spLocks noGrp="1"/>
          </p:cNvSpPr>
          <p:nvPr isPhoto="0" userDrawn="0">
            <p:ph type="sldNum" sz="quarter" idx="12" hasCustomPrompt="0"/>
          </p:nvPr>
        </p:nvSpPr>
        <p:spPr bwMode="auto"/>
        <p:txBody>
          <a:bodyPr/>
          <a:lstStyle/>
          <a:p>
            <a:pPr>
              <a:defRPr/>
            </a:pPr>
            <a:endParaRPr lang="ru-RU"/>
          </a:p>
        </p:txBody>
      </p:sp>
      <p:sp>
        <p:nvSpPr>
          <p:cNvPr id="1766058376" name=""/>
          <p:cNvSpPr txBox="1"/>
          <p:nvPr/>
        </p:nvSpPr>
        <p:spPr bwMode="auto">
          <a:xfrm flipH="0" flipV="0">
            <a:off x="3983313" y="34427"/>
            <a:ext cx="4911830" cy="1219235"/>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r>
              <a:rPr sz="2800" b="0" i="0" u="none">
                <a:solidFill>
                  <a:srgbClr val="202122"/>
                </a:solidFill>
                <a:latin typeface="Times New Roman"/>
                <a:ea typeface="Arial"/>
                <a:cs typeface="Times New Roman"/>
              </a:rPr>
              <a:t>1209—1229 альбигойские войны </a:t>
            </a:r>
            <a:endParaRPr sz="2800">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49518714" name="" hidden="0"/>
          <p:cNvSpPr>
            <a:spLocks noGrp="1"/>
          </p:cNvSpPr>
          <p:nvPr isPhoto="0" userDrawn="0">
            <p:ph type="title" hasCustomPrompt="0"/>
          </p:nvPr>
        </p:nvSpPr>
        <p:spPr bwMode="auto">
          <a:xfrm>
            <a:off x="629839" y="457200"/>
            <a:ext cx="2949176" cy="1600200"/>
          </a:xfrm>
        </p:spPr>
        <p:txBody>
          <a:bodyPr anchor="b"/>
          <a:lstStyle>
            <a:lvl1pPr>
              <a:defRPr sz="2400"/>
            </a:lvl1pPr>
          </a:lstStyle>
          <a:p>
            <a:pPr>
              <a:defRPr/>
            </a:pPr>
            <a:endParaRPr/>
          </a:p>
        </p:txBody>
      </p:sp>
      <p:sp>
        <p:nvSpPr>
          <p:cNvPr id="564425477" name="" hidden="0"/>
          <p:cNvSpPr>
            <a:spLocks noChangeAspect="1" noGrp="1"/>
          </p:cNvSpPr>
          <p:nvPr isPhoto="0" userDrawn="0">
            <p:ph type="pic" idx="1" hasCustomPrompt="0"/>
          </p:nvPr>
        </p:nvSpPr>
        <p:spPr bwMode="auto">
          <a:xfrm>
            <a:off x="3887389" y="1596627"/>
            <a:ext cx="4629150" cy="365521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a:p>
        </p:txBody>
      </p:sp>
      <p:sp>
        <p:nvSpPr>
          <p:cNvPr id="715435628" name="" hidden="0"/>
          <p:cNvSpPr>
            <a:spLocks noGrp="1"/>
          </p:cNvSpPr>
          <p:nvPr isPhoto="0" userDrawn="0">
            <p:ph type="body" sz="half" idx="2" hasCustomPrompt="0"/>
          </p:nvPr>
        </p:nvSpPr>
        <p:spPr bwMode="auto">
          <a:xfrm>
            <a:off x="629839" y="2057398"/>
            <a:ext cx="2949176" cy="38115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defRPr/>
            </a:pPr>
            <a:endParaRPr/>
          </a:p>
        </p:txBody>
      </p:sp>
      <p:sp>
        <p:nvSpPr>
          <p:cNvPr id="191695092" name="" hidden="0"/>
          <p:cNvSpPr>
            <a:spLocks noGrp="1"/>
          </p:cNvSpPr>
          <p:nvPr isPhoto="0" userDrawn="0">
            <p:ph type="dt" sz="half" idx="10" hasCustomPrompt="0"/>
          </p:nvPr>
        </p:nvSpPr>
        <p:spPr bwMode="auto"/>
        <p:txBody>
          <a:bodyPr/>
          <a:lstStyle/>
          <a:p>
            <a:pPr>
              <a:defRPr/>
            </a:pPr>
            <a:endParaRPr lang="ru-RU"/>
          </a:p>
        </p:txBody>
      </p:sp>
      <p:sp>
        <p:nvSpPr>
          <p:cNvPr id="470554268" name="" hidden="0"/>
          <p:cNvSpPr>
            <a:spLocks noGrp="1"/>
          </p:cNvSpPr>
          <p:nvPr isPhoto="0" userDrawn="0">
            <p:ph type="ftr" sz="quarter" idx="11" hasCustomPrompt="0"/>
          </p:nvPr>
        </p:nvSpPr>
        <p:spPr bwMode="auto"/>
        <p:txBody>
          <a:bodyPr/>
          <a:lstStyle/>
          <a:p>
            <a:pPr>
              <a:defRPr/>
            </a:pPr>
            <a:endParaRPr lang="ru-RU"/>
          </a:p>
        </p:txBody>
      </p:sp>
      <p:sp>
        <p:nvSpPr>
          <p:cNvPr id="997146814" name="" hidden="0"/>
          <p:cNvSpPr>
            <a:spLocks noGrp="1"/>
          </p:cNvSpPr>
          <p:nvPr isPhoto="0" userDrawn="0">
            <p:ph type="sldNum" sz="quarter" idx="12" hasCustomPrompt="0"/>
          </p:nvPr>
        </p:nvSpPr>
        <p:spPr bwMode="auto"/>
        <p:txBody>
          <a:bodyPr/>
          <a:lstStyle/>
          <a:p>
            <a:pPr>
              <a:defRPr/>
            </a:pPr>
            <a:endParaRPr lang="ru-RU"/>
          </a:p>
        </p:txBody>
      </p:sp>
      <p:pic>
        <p:nvPicPr>
          <p:cNvPr id="282677927" name=""/>
          <p:cNvPicPr>
            <a:picLocks noChangeAspect="1"/>
          </p:cNvPicPr>
          <p:nvPr/>
        </p:nvPicPr>
        <p:blipFill>
          <a:blip r:embed="rId2"/>
          <a:stretch/>
        </p:blipFill>
        <p:spPr bwMode="auto">
          <a:xfrm flipH="0" flipV="0">
            <a:off x="288072" y="149412"/>
            <a:ext cx="8794493" cy="58410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09465785" name="" hidden="0"/>
          <p:cNvSpPr>
            <a:spLocks noGrp="1"/>
          </p:cNvSpPr>
          <p:nvPr isPhoto="0" userDrawn="0">
            <p:ph type="title" hasCustomPrompt="0"/>
          </p:nvPr>
        </p:nvSpPr>
        <p:spPr bwMode="auto">
          <a:xfrm flipH="0" flipV="0">
            <a:off x="628648" y="365124"/>
            <a:ext cx="7886700" cy="2446471"/>
          </a:xfrm>
        </p:spPr>
        <p:txBody>
          <a:bodyPr vertOverflow="overflow" horzOverflow="overflow" vert="horz" wrap="square" lIns="91440" tIns="45720" rIns="91440" bIns="45720" numCol="1" spcCol="0" rtlCol="0" fromWordArt="0" anchor="ctr" anchorCtr="0" forceAA="0" upright="0" compatLnSpc="0">
            <a:normAutofit/>
          </a:bodyPr>
          <a:lstStyle/>
          <a:p>
            <a:pPr>
              <a:defRPr/>
            </a:pPr>
            <a:r>
              <a:rPr sz="2400" b="0" i="0" u="none">
                <a:solidFill>
                  <a:srgbClr val="000000"/>
                </a:solidFill>
                <a:latin typeface="Times New Roman"/>
                <a:ea typeface="Arial"/>
                <a:cs typeface="Times New Roman"/>
              </a:rPr>
              <a:t>В ходе войн Лангедок пришёл упадок на следующие несколько веков. Ни о какой независимости он уже и не мог подумать. Ну а следующую сотню лет инквизиция яростно сжигала недобитых катар.</a:t>
            </a:r>
            <a:r>
              <a:rPr sz="2400">
                <a:latin typeface="Times New Roman"/>
                <a:cs typeface="Times New Roman"/>
              </a:rPr>
              <a:t> Франция почти полностью подчинена королю, согласно договору подписаному хозяином Лангедока</a:t>
            </a:r>
            <a:endParaRPr sz="2400">
              <a:latin typeface="Times New Roman"/>
              <a:cs typeface="Times New Roman"/>
            </a:endParaRPr>
          </a:p>
        </p:txBody>
      </p:sp>
      <p:sp>
        <p:nvSpPr>
          <p:cNvPr id="2077030362" name="" hidden="0"/>
          <p:cNvSpPr>
            <a:spLocks noGrp="1"/>
          </p:cNvSpPr>
          <p:nvPr isPhoto="0" userDrawn="0">
            <p:ph idx="1" hasCustomPrompt="0"/>
          </p:nvPr>
        </p:nvSpPr>
        <p:spPr bwMode="auto">
          <a:xfrm flipH="0" flipV="0">
            <a:off x="3432601" y="2811596"/>
            <a:ext cx="5082747" cy="3365366"/>
          </a:xfrm>
        </p:spPr>
        <p:txBody>
          <a:bodyPr/>
          <a:lstStyle/>
          <a:p>
            <a:pPr>
              <a:defRPr/>
            </a:pPr>
            <a:r>
              <a:rPr sz="3600">
                <a:latin typeface="Times New Roman"/>
                <a:cs typeface="Times New Roman"/>
              </a:rPr>
              <a:t>Людовик </a:t>
            </a:r>
            <a:r>
              <a:rPr lang="en-US" sz="3600">
                <a:latin typeface="Times New Roman"/>
                <a:cs typeface="Times New Roman"/>
              </a:rPr>
              <a:t>IX</a:t>
            </a:r>
            <a:r>
              <a:rPr lang="ru-RU" sz="3600">
                <a:latin typeface="Times New Roman"/>
                <a:cs typeface="Times New Roman"/>
              </a:rPr>
              <a:t> </a:t>
            </a:r>
            <a:r>
              <a:rPr lang="ru-RU" sz="3600">
                <a:latin typeface="Times New Roman"/>
                <a:cs typeface="Times New Roman"/>
              </a:rPr>
              <a:t>Святой –полная централизация Франции</a:t>
            </a:r>
            <a:endParaRPr lang="ru-RU" sz="3600">
              <a:latin typeface="Times New Roman"/>
              <a:cs typeface="Times New Roman"/>
            </a:endParaRPr>
          </a:p>
          <a:p>
            <a:pPr>
              <a:defRPr/>
            </a:pPr>
            <a:r>
              <a:rPr lang="ru-RU" sz="3600">
                <a:latin typeface="Times New Roman"/>
                <a:cs typeface="Times New Roman"/>
              </a:rPr>
              <a:t>1226-1270</a:t>
            </a:r>
            <a:endParaRPr sz="3600">
              <a:latin typeface="Times New Roman"/>
              <a:cs typeface="Times New Roman"/>
            </a:endParaRPr>
          </a:p>
        </p:txBody>
      </p:sp>
      <p:sp>
        <p:nvSpPr>
          <p:cNvPr id="1307034484" name="" hidden="0"/>
          <p:cNvSpPr>
            <a:spLocks noGrp="1"/>
          </p:cNvSpPr>
          <p:nvPr isPhoto="0" userDrawn="0">
            <p:ph type="dt" sz="half" idx="10" hasCustomPrompt="0"/>
          </p:nvPr>
        </p:nvSpPr>
        <p:spPr bwMode="auto"/>
        <p:txBody>
          <a:bodyPr/>
          <a:lstStyle/>
          <a:p>
            <a:pPr>
              <a:defRPr/>
            </a:pPr>
            <a:endParaRPr lang="ru-RU"/>
          </a:p>
        </p:txBody>
      </p:sp>
      <p:sp>
        <p:nvSpPr>
          <p:cNvPr id="2056063047" name="" hidden="0"/>
          <p:cNvSpPr>
            <a:spLocks noGrp="1"/>
          </p:cNvSpPr>
          <p:nvPr isPhoto="0" userDrawn="0">
            <p:ph type="ftr" sz="quarter" idx="11" hasCustomPrompt="0"/>
          </p:nvPr>
        </p:nvSpPr>
        <p:spPr bwMode="auto"/>
        <p:txBody>
          <a:bodyPr/>
          <a:lstStyle/>
          <a:p>
            <a:pPr>
              <a:defRPr/>
            </a:pPr>
            <a:endParaRPr lang="ru-RU"/>
          </a:p>
        </p:txBody>
      </p:sp>
      <p:sp>
        <p:nvSpPr>
          <p:cNvPr id="791972015" name="" hidden="0"/>
          <p:cNvSpPr>
            <a:spLocks noGrp="1"/>
          </p:cNvSpPr>
          <p:nvPr isPhoto="0" userDrawn="0">
            <p:ph type="sldNum" sz="quarter" idx="12" hasCustomPrompt="0"/>
          </p:nvPr>
        </p:nvSpPr>
        <p:spPr bwMode="auto"/>
        <p:txBody>
          <a:bodyPr/>
          <a:lstStyle/>
          <a:p>
            <a:pPr>
              <a:defRPr/>
            </a:pPr>
            <a:endParaRPr lang="ru-RU"/>
          </a:p>
        </p:txBody>
      </p:sp>
      <p:pic>
        <p:nvPicPr>
          <p:cNvPr id="139310492" name=""/>
          <p:cNvPicPr>
            <a:picLocks noChangeAspect="1"/>
          </p:cNvPicPr>
          <p:nvPr/>
        </p:nvPicPr>
        <p:blipFill>
          <a:blip r:embed="rId2"/>
          <a:stretch/>
        </p:blipFill>
        <p:spPr bwMode="auto">
          <a:xfrm flipH="0" flipV="0">
            <a:off x="321325" y="2705099"/>
            <a:ext cx="3111276" cy="40163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20990206" name="" hidden="0"/>
          <p:cNvSpPr>
            <a:spLocks noGrp="1"/>
          </p:cNvSpPr>
          <p:nvPr isPhoto="0" userDrawn="0">
            <p:ph type="title" hasCustomPrompt="0"/>
          </p:nvPr>
        </p:nvSpPr>
        <p:spPr bwMode="auto"/>
        <p:txBody>
          <a:bodyPr/>
          <a:lstStyle/>
          <a:p>
            <a:pPr>
              <a:defRPr/>
            </a:pPr>
            <a:endParaRPr/>
          </a:p>
        </p:txBody>
      </p:sp>
      <p:sp>
        <p:nvSpPr>
          <p:cNvPr id="12580417" name="" hidden="0"/>
          <p:cNvSpPr>
            <a:spLocks noGrp="1"/>
          </p:cNvSpPr>
          <p:nvPr isPhoto="0" userDrawn="0">
            <p:ph idx="1" hasCustomPrompt="0"/>
          </p:nvPr>
        </p:nvSpPr>
        <p:spPr bwMode="auto"/>
        <p:txBody>
          <a:bodyPr/>
          <a:lstStyle/>
          <a:p>
            <a:pPr>
              <a:defRPr/>
            </a:pPr>
            <a:endParaRPr/>
          </a:p>
        </p:txBody>
      </p:sp>
      <p:sp>
        <p:nvSpPr>
          <p:cNvPr id="1808328718" name="" hidden="0"/>
          <p:cNvSpPr>
            <a:spLocks noGrp="1"/>
          </p:cNvSpPr>
          <p:nvPr isPhoto="0" userDrawn="0">
            <p:ph type="dt" sz="half" idx="10" hasCustomPrompt="0"/>
          </p:nvPr>
        </p:nvSpPr>
        <p:spPr bwMode="auto"/>
        <p:txBody>
          <a:bodyPr/>
          <a:lstStyle/>
          <a:p>
            <a:pPr>
              <a:defRPr/>
            </a:pPr>
            <a:endParaRPr lang="ru-RU"/>
          </a:p>
        </p:txBody>
      </p:sp>
      <p:sp>
        <p:nvSpPr>
          <p:cNvPr id="706206781" name="" hidden="0"/>
          <p:cNvSpPr>
            <a:spLocks noGrp="1"/>
          </p:cNvSpPr>
          <p:nvPr isPhoto="0" userDrawn="0">
            <p:ph type="ftr" sz="quarter" idx="11" hasCustomPrompt="0"/>
          </p:nvPr>
        </p:nvSpPr>
        <p:spPr bwMode="auto"/>
        <p:txBody>
          <a:bodyPr/>
          <a:lstStyle/>
          <a:p>
            <a:pPr>
              <a:defRPr/>
            </a:pPr>
            <a:endParaRPr lang="ru-RU"/>
          </a:p>
        </p:txBody>
      </p:sp>
      <p:sp>
        <p:nvSpPr>
          <p:cNvPr id="1810172659" name="" hidden="0"/>
          <p:cNvSpPr>
            <a:spLocks noGrp="1"/>
          </p:cNvSpPr>
          <p:nvPr isPhoto="0" userDrawn="0">
            <p:ph type="sldNum" sz="quarter" idx="12" hasCustomPrompt="0"/>
          </p:nvPr>
        </p:nvSpPr>
        <p:spPr bwMode="auto"/>
        <p:txBody>
          <a:bodyPr/>
          <a:lstStyle/>
          <a:p>
            <a:pPr>
              <a:defRPr/>
            </a:pPr>
            <a:endParaRPr lang="ru-RU"/>
          </a:p>
        </p:txBody>
      </p:sp>
      <p:pic>
        <p:nvPicPr>
          <p:cNvPr id="1939207744" name=""/>
          <p:cNvPicPr>
            <a:picLocks noChangeAspect="1"/>
          </p:cNvPicPr>
          <p:nvPr/>
        </p:nvPicPr>
        <p:blipFill>
          <a:blip r:embed="rId2"/>
          <a:stretch/>
        </p:blipFill>
        <p:spPr bwMode="auto">
          <a:xfrm flipH="0" flipV="0">
            <a:off x="265120" y="505470"/>
            <a:ext cx="8480692" cy="61046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16198996" name="" hidden="0"/>
          <p:cNvSpPr>
            <a:spLocks noGrp="1"/>
          </p:cNvSpPr>
          <p:nvPr isPhoto="0" userDrawn="0">
            <p:ph type="title" hasCustomPrompt="0"/>
          </p:nvPr>
        </p:nvSpPr>
        <p:spPr bwMode="auto"/>
        <p:txBody>
          <a:bodyPr/>
          <a:lstStyle/>
          <a:p>
            <a:pPr>
              <a:defRPr/>
            </a:pPr>
            <a:endParaRPr/>
          </a:p>
        </p:txBody>
      </p:sp>
      <p:sp>
        <p:nvSpPr>
          <p:cNvPr id="834405659" name="" hidden="0"/>
          <p:cNvSpPr>
            <a:spLocks noGrp="1"/>
          </p:cNvSpPr>
          <p:nvPr isPhoto="0" userDrawn="0">
            <p:ph idx="1" hasCustomPrompt="0"/>
          </p:nvPr>
        </p:nvSpPr>
        <p:spPr bwMode="auto"/>
        <p:txBody>
          <a:bodyPr/>
          <a:lstStyle/>
          <a:p>
            <a:pPr>
              <a:defRPr/>
            </a:pPr>
            <a:endParaRPr/>
          </a:p>
        </p:txBody>
      </p:sp>
      <p:sp>
        <p:nvSpPr>
          <p:cNvPr id="1721222114" name="" hidden="0"/>
          <p:cNvSpPr>
            <a:spLocks noGrp="1"/>
          </p:cNvSpPr>
          <p:nvPr isPhoto="0" userDrawn="0">
            <p:ph type="dt" sz="half" idx="10" hasCustomPrompt="0"/>
          </p:nvPr>
        </p:nvSpPr>
        <p:spPr bwMode="auto"/>
        <p:txBody>
          <a:bodyPr/>
          <a:lstStyle/>
          <a:p>
            <a:pPr>
              <a:defRPr/>
            </a:pPr>
            <a:endParaRPr lang="ru-RU"/>
          </a:p>
        </p:txBody>
      </p:sp>
      <p:sp>
        <p:nvSpPr>
          <p:cNvPr id="990994422" name="" hidden="0"/>
          <p:cNvSpPr>
            <a:spLocks noGrp="1"/>
          </p:cNvSpPr>
          <p:nvPr isPhoto="0" userDrawn="0">
            <p:ph type="ftr" sz="quarter" idx="11" hasCustomPrompt="0"/>
          </p:nvPr>
        </p:nvSpPr>
        <p:spPr bwMode="auto"/>
        <p:txBody>
          <a:bodyPr/>
          <a:lstStyle/>
          <a:p>
            <a:pPr>
              <a:defRPr/>
            </a:pPr>
            <a:endParaRPr lang="ru-RU"/>
          </a:p>
        </p:txBody>
      </p:sp>
      <p:sp>
        <p:nvSpPr>
          <p:cNvPr id="53951822" name="" hidden="0"/>
          <p:cNvSpPr>
            <a:spLocks noGrp="1"/>
          </p:cNvSpPr>
          <p:nvPr isPhoto="0" userDrawn="0">
            <p:ph type="sldNum" sz="quarter" idx="12" hasCustomPrompt="0"/>
          </p:nvPr>
        </p:nvSpPr>
        <p:spPr bwMode="auto"/>
        <p:txBody>
          <a:bodyPr/>
          <a:lstStyle/>
          <a:p>
            <a:pPr>
              <a:defRPr/>
            </a:pPr>
            <a:endParaRPr lang="ru-RU"/>
          </a:p>
        </p:txBody>
      </p:sp>
      <p:pic>
        <p:nvPicPr>
          <p:cNvPr id="1006634495" name=""/>
          <p:cNvPicPr>
            <a:picLocks noChangeAspect="1"/>
          </p:cNvPicPr>
          <p:nvPr/>
        </p:nvPicPr>
        <p:blipFill>
          <a:blip r:embed="rId2"/>
          <a:stretch/>
        </p:blipFill>
        <p:spPr bwMode="auto">
          <a:xfrm flipH="0" flipV="0">
            <a:off x="493463" y="310920"/>
            <a:ext cx="8558549" cy="64105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6072165" name="" hidden="0"/>
          <p:cNvSpPr>
            <a:spLocks noGrp="1"/>
          </p:cNvSpPr>
          <p:nvPr isPhoto="0" userDrawn="0">
            <p:ph type="title" hasCustomPrompt="0"/>
          </p:nvPr>
        </p:nvSpPr>
        <p:spPr bwMode="auto">
          <a:xfrm flipH="0" flipV="0">
            <a:off x="628648" y="365124"/>
            <a:ext cx="7886700" cy="116862"/>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endParaRPr/>
          </a:p>
        </p:txBody>
      </p:sp>
      <p:sp>
        <p:nvSpPr>
          <p:cNvPr id="1765032334" name="" hidden="0"/>
          <p:cNvSpPr>
            <a:spLocks noGrp="1"/>
          </p:cNvSpPr>
          <p:nvPr isPhoto="0" userDrawn="0">
            <p:ph idx="1" hasCustomPrompt="0"/>
          </p:nvPr>
        </p:nvSpPr>
        <p:spPr bwMode="auto">
          <a:xfrm flipH="0" flipV="0">
            <a:off x="628648" y="365124"/>
            <a:ext cx="7886700" cy="5811837"/>
          </a:xfrm>
        </p:spPr>
        <p:txBody>
          <a:bodyPr/>
          <a:lstStyle/>
          <a:p>
            <a:pPr>
              <a:defRPr/>
            </a:pPr>
            <a:r>
              <a:rPr sz="1800" b="0" i="0" u="none">
                <a:solidFill>
                  <a:srgbClr val="000000"/>
                </a:solidFill>
                <a:latin typeface="Times New Roman"/>
                <a:ea typeface="Arial"/>
                <a:cs typeface="Times New Roman"/>
              </a:rPr>
              <a:t>Также он увеличил владения, присоединив Пуату и Анжу. Важным в то время было наладить внутреннее управление. Этому способствовало распространение римского права в Франции в Средние века и изучение Юстинианова свода</a:t>
            </a:r>
            <a:endParaRPr sz="1800" b="0" i="0" u="none">
              <a:solidFill>
                <a:srgbClr val="000000"/>
              </a:solidFill>
              <a:latin typeface="Times New Roman"/>
              <a:cs typeface="Times New Roman"/>
            </a:endParaRPr>
          </a:p>
          <a:p>
            <a:pPr>
              <a:defRPr/>
            </a:pPr>
            <a:r>
              <a:rPr sz="1800" b="0" i="0" u="none">
                <a:solidFill>
                  <a:srgbClr val="000000"/>
                </a:solidFill>
                <a:latin typeface="Times New Roman"/>
                <a:ea typeface="Arial"/>
                <a:cs typeface="Times New Roman"/>
              </a:rPr>
              <a:t>Важные приобретения для расширения государственных границ совершил Людовик Святой в XIII веке. Его власть над собой признали графы Тулузы, уступив значительную часть владений.</a:t>
            </a:r>
            <a:endParaRPr sz="1800" b="0" i="0" u="none">
              <a:solidFill>
                <a:srgbClr val="000000"/>
              </a:solidFill>
              <a:latin typeface="Times New Roman"/>
              <a:cs typeface="Times New Roman"/>
            </a:endParaRPr>
          </a:p>
          <a:p>
            <a:pPr>
              <a:defRPr/>
            </a:pPr>
            <a:endParaRPr/>
          </a:p>
        </p:txBody>
      </p:sp>
      <p:sp>
        <p:nvSpPr>
          <p:cNvPr id="1798157326" name="" hidden="0"/>
          <p:cNvSpPr>
            <a:spLocks noGrp="1"/>
          </p:cNvSpPr>
          <p:nvPr isPhoto="0" userDrawn="0">
            <p:ph type="dt" sz="half" idx="10" hasCustomPrompt="0"/>
          </p:nvPr>
        </p:nvSpPr>
        <p:spPr bwMode="auto"/>
        <p:txBody>
          <a:bodyPr/>
          <a:lstStyle/>
          <a:p>
            <a:pPr>
              <a:defRPr/>
            </a:pPr>
            <a:endParaRPr lang="ru-RU"/>
          </a:p>
        </p:txBody>
      </p:sp>
      <p:sp>
        <p:nvSpPr>
          <p:cNvPr id="1865483083" name="" hidden="0"/>
          <p:cNvSpPr>
            <a:spLocks noGrp="1"/>
          </p:cNvSpPr>
          <p:nvPr isPhoto="0" userDrawn="0">
            <p:ph type="ftr" sz="quarter" idx="11" hasCustomPrompt="0"/>
          </p:nvPr>
        </p:nvSpPr>
        <p:spPr bwMode="auto"/>
        <p:txBody>
          <a:bodyPr/>
          <a:lstStyle/>
          <a:p>
            <a:pPr>
              <a:defRPr/>
            </a:pPr>
            <a:endParaRPr lang="ru-RU"/>
          </a:p>
        </p:txBody>
      </p:sp>
      <p:sp>
        <p:nvSpPr>
          <p:cNvPr id="1436127469" name="" hidden="0"/>
          <p:cNvSpPr>
            <a:spLocks noGrp="1"/>
          </p:cNvSpPr>
          <p:nvPr isPhoto="0" userDrawn="0">
            <p:ph type="sldNum" sz="quarter" idx="12" hasCustomPrompt="0"/>
          </p:nvPr>
        </p:nvSpPr>
        <p:spPr bwMode="auto"/>
        <p:txBody>
          <a:bodyPr/>
          <a:lstStyle/>
          <a:p>
            <a:pPr>
              <a:defRPr/>
            </a:pPr>
            <a:endParaRPr lang="ru-RU"/>
          </a:p>
        </p:txBody>
      </p:sp>
      <p:pic>
        <p:nvPicPr>
          <p:cNvPr id="41858359" name=""/>
          <p:cNvPicPr>
            <a:picLocks noChangeAspect="1"/>
          </p:cNvPicPr>
          <p:nvPr/>
        </p:nvPicPr>
        <p:blipFill>
          <a:blip r:embed="rId2"/>
          <a:stretch/>
        </p:blipFill>
        <p:spPr bwMode="auto">
          <a:xfrm flipH="0" flipV="0">
            <a:off x="414509" y="2377500"/>
            <a:ext cx="5700540" cy="3634572"/>
          </a:xfrm>
          <a:prstGeom prst="rect">
            <a:avLst/>
          </a:prstGeom>
        </p:spPr>
      </p:pic>
      <p:sp>
        <p:nvSpPr>
          <p:cNvPr id="664777184" name=""/>
          <p:cNvSpPr txBox="1"/>
          <p:nvPr/>
        </p:nvSpPr>
        <p:spPr bwMode="auto">
          <a:xfrm flipH="0" flipV="0">
            <a:off x="6186686" y="2272228"/>
            <a:ext cx="1503775" cy="3108995"/>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defRPr/>
            </a:pPr>
            <a:endParaRPr/>
          </a:p>
          <a:p>
            <a:pPr>
              <a:defRPr/>
            </a:pPr>
            <a:r>
              <a:rPr sz="1800" b="0" i="1" u="none">
                <a:solidFill>
                  <a:schemeClr val="tx1"/>
                </a:solidFill>
                <a:latin typeface="Times New Roman"/>
                <a:ea typeface="Arial"/>
                <a:cs typeface="Times New Roman"/>
              </a:rPr>
              <a:t>Людовик IX Святой выступает посредником в споре между королём Англии и его баронами». Жорж Руже</a:t>
            </a:r>
            <a:endParaRPr sz="1800">
              <a:solidFill>
                <a:schemeClr val="tx1"/>
              </a:solidFill>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23263329" name="" hidden="0"/>
          <p:cNvSpPr>
            <a:spLocks noGrp="1"/>
          </p:cNvSpPr>
          <p:nvPr isPhoto="0" userDrawn="0">
            <p:ph type="title" hasCustomPrompt="0"/>
          </p:nvPr>
        </p:nvSpPr>
        <p:spPr bwMode="auto"/>
        <p:txBody>
          <a:bodyPr/>
          <a:lstStyle/>
          <a:p>
            <a:pPr>
              <a:defRPr/>
            </a:pPr>
            <a:endParaRPr/>
          </a:p>
        </p:txBody>
      </p:sp>
      <p:sp>
        <p:nvSpPr>
          <p:cNvPr id="165205745" name="" hidden="0"/>
          <p:cNvSpPr>
            <a:spLocks noGrp="1"/>
          </p:cNvSpPr>
          <p:nvPr isPhoto="0" userDrawn="0">
            <p:ph idx="1" hasCustomPrompt="0"/>
          </p:nvPr>
        </p:nvSpPr>
        <p:spPr bwMode="auto"/>
        <p:txBody>
          <a:bodyPr/>
          <a:lstStyle/>
          <a:p>
            <a:pPr>
              <a:defRPr/>
            </a:pPr>
            <a:endParaRPr/>
          </a:p>
        </p:txBody>
      </p:sp>
      <p:sp>
        <p:nvSpPr>
          <p:cNvPr id="306605790" name="" hidden="0"/>
          <p:cNvSpPr>
            <a:spLocks noGrp="1"/>
          </p:cNvSpPr>
          <p:nvPr isPhoto="0" userDrawn="0">
            <p:ph type="dt" sz="half" idx="10" hasCustomPrompt="0"/>
          </p:nvPr>
        </p:nvSpPr>
        <p:spPr bwMode="auto"/>
        <p:txBody>
          <a:bodyPr/>
          <a:lstStyle/>
          <a:p>
            <a:pPr>
              <a:defRPr/>
            </a:pPr>
            <a:endParaRPr lang="ru-RU"/>
          </a:p>
        </p:txBody>
      </p:sp>
      <p:sp>
        <p:nvSpPr>
          <p:cNvPr id="1528342325" name="" hidden="0"/>
          <p:cNvSpPr>
            <a:spLocks noGrp="1"/>
          </p:cNvSpPr>
          <p:nvPr isPhoto="0" userDrawn="0">
            <p:ph type="ftr" sz="quarter" idx="11" hasCustomPrompt="0"/>
          </p:nvPr>
        </p:nvSpPr>
        <p:spPr bwMode="auto"/>
        <p:txBody>
          <a:bodyPr/>
          <a:lstStyle/>
          <a:p>
            <a:pPr>
              <a:defRPr/>
            </a:pPr>
            <a:endParaRPr lang="ru-RU"/>
          </a:p>
        </p:txBody>
      </p:sp>
      <p:sp>
        <p:nvSpPr>
          <p:cNvPr id="467137605" name="" hidden="0"/>
          <p:cNvSpPr>
            <a:spLocks noGrp="1"/>
          </p:cNvSpPr>
          <p:nvPr isPhoto="0" userDrawn="0">
            <p:ph type="sldNum" sz="quarter" idx="12" hasCustomPrompt="0"/>
          </p:nvPr>
        </p:nvSpPr>
        <p:spPr bwMode="auto"/>
        <p:txBody>
          <a:bodyPr/>
          <a:lstStyle/>
          <a:p>
            <a:pPr>
              <a:defRPr/>
            </a:pPr>
            <a:endParaRPr lang="ru-RU"/>
          </a:p>
        </p:txBody>
      </p:sp>
      <p:pic>
        <p:nvPicPr>
          <p:cNvPr id="190394085" name=""/>
          <p:cNvPicPr>
            <a:picLocks noChangeAspect="1"/>
          </p:cNvPicPr>
          <p:nvPr/>
        </p:nvPicPr>
        <p:blipFill>
          <a:blip r:embed="rId2"/>
          <a:stretch/>
        </p:blipFill>
        <p:spPr bwMode="auto">
          <a:xfrm>
            <a:off x="68855" y="183614"/>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73794801" name="" hidden="0"/>
          <p:cNvSpPr>
            <a:spLocks noGrp="1"/>
          </p:cNvSpPr>
          <p:nvPr isPhoto="0" userDrawn="0">
            <p:ph type="title" hasCustomPrompt="0"/>
          </p:nvPr>
        </p:nvSpPr>
        <p:spPr bwMode="auto"/>
        <p:txBody>
          <a:bodyPr/>
          <a:lstStyle/>
          <a:p>
            <a:pPr>
              <a:defRPr/>
            </a:pPr>
            <a:endParaRPr/>
          </a:p>
        </p:txBody>
      </p:sp>
      <p:sp>
        <p:nvSpPr>
          <p:cNvPr id="759353312" name="" hidden="0"/>
          <p:cNvSpPr>
            <a:spLocks noGrp="1"/>
          </p:cNvSpPr>
          <p:nvPr isPhoto="0" userDrawn="0">
            <p:ph idx="1" hasCustomPrompt="0"/>
          </p:nvPr>
        </p:nvSpPr>
        <p:spPr bwMode="auto"/>
        <p:txBody>
          <a:bodyPr/>
          <a:lstStyle/>
          <a:p>
            <a:pPr>
              <a:defRPr/>
            </a:pPr>
            <a:endParaRPr/>
          </a:p>
        </p:txBody>
      </p:sp>
      <p:sp>
        <p:nvSpPr>
          <p:cNvPr id="447379031" name="" hidden="0"/>
          <p:cNvSpPr>
            <a:spLocks noGrp="1"/>
          </p:cNvSpPr>
          <p:nvPr isPhoto="0" userDrawn="0">
            <p:ph type="dt" sz="half" idx="10" hasCustomPrompt="0"/>
          </p:nvPr>
        </p:nvSpPr>
        <p:spPr bwMode="auto"/>
        <p:txBody>
          <a:bodyPr/>
          <a:lstStyle/>
          <a:p>
            <a:pPr>
              <a:defRPr/>
            </a:pPr>
            <a:endParaRPr lang="ru-RU"/>
          </a:p>
        </p:txBody>
      </p:sp>
      <p:sp>
        <p:nvSpPr>
          <p:cNvPr id="741399941" name="" hidden="0"/>
          <p:cNvSpPr>
            <a:spLocks noGrp="1"/>
          </p:cNvSpPr>
          <p:nvPr isPhoto="0" userDrawn="0">
            <p:ph type="ftr" sz="quarter" idx="11" hasCustomPrompt="0"/>
          </p:nvPr>
        </p:nvSpPr>
        <p:spPr bwMode="auto"/>
        <p:txBody>
          <a:bodyPr/>
          <a:lstStyle/>
          <a:p>
            <a:pPr>
              <a:defRPr/>
            </a:pPr>
            <a:endParaRPr lang="ru-RU"/>
          </a:p>
        </p:txBody>
      </p:sp>
      <p:sp>
        <p:nvSpPr>
          <p:cNvPr id="554411356" name="" hidden="0"/>
          <p:cNvSpPr>
            <a:spLocks noGrp="1"/>
          </p:cNvSpPr>
          <p:nvPr isPhoto="0" userDrawn="0">
            <p:ph type="sldNum" sz="quarter" idx="12" hasCustomPrompt="0"/>
          </p:nvPr>
        </p:nvSpPr>
        <p:spPr bwMode="auto"/>
        <p:txBody>
          <a:bodyPr/>
          <a:lstStyle/>
          <a:p>
            <a:pPr>
              <a:defRPr/>
            </a:pPr>
            <a:endParaRPr lang="ru-RU"/>
          </a:p>
        </p:txBody>
      </p:sp>
      <p:pic>
        <p:nvPicPr>
          <p:cNvPr id="779353944" name=""/>
          <p:cNvPicPr>
            <a:picLocks noChangeAspect="1"/>
          </p:cNvPicPr>
          <p:nvPr/>
        </p:nvPicPr>
        <p:blipFill>
          <a:blip r:embed="rId2"/>
          <a:stretch/>
        </p:blipFill>
        <p:spPr bwMode="auto">
          <a:xfrm flipH="0" flipV="0">
            <a:off x="1174" y="243552"/>
            <a:ext cx="9000432" cy="67620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778106577" name="" hidden="0"/>
          <p:cNvSpPr>
            <a:spLocks noGrp="1"/>
          </p:cNvSpPr>
          <p:nvPr isPhoto="0" userDrawn="0">
            <p:ph type="title" hasCustomPrompt="0"/>
          </p:nvPr>
        </p:nvSpPr>
        <p:spPr bwMode="auto"/>
        <p:txBody>
          <a:bodyPr/>
          <a:lstStyle/>
          <a:p>
            <a:pPr>
              <a:defRPr/>
            </a:pPr>
            <a:endParaRPr/>
          </a:p>
        </p:txBody>
      </p:sp>
      <p:sp>
        <p:nvSpPr>
          <p:cNvPr id="1471580368" name="" hidden="0"/>
          <p:cNvSpPr>
            <a:spLocks noGrp="1"/>
          </p:cNvSpPr>
          <p:nvPr isPhoto="0" userDrawn="0">
            <p:ph idx="1" hasCustomPrompt="0"/>
          </p:nvPr>
        </p:nvSpPr>
        <p:spPr bwMode="auto"/>
        <p:txBody>
          <a:bodyPr/>
          <a:lstStyle/>
          <a:p>
            <a:pPr>
              <a:defRPr/>
            </a:pPr>
            <a:endParaRPr/>
          </a:p>
        </p:txBody>
      </p:sp>
      <p:sp>
        <p:nvSpPr>
          <p:cNvPr id="172785835" name="" hidden="0"/>
          <p:cNvSpPr>
            <a:spLocks noGrp="1"/>
          </p:cNvSpPr>
          <p:nvPr isPhoto="0" userDrawn="0">
            <p:ph type="dt" sz="half" idx="10" hasCustomPrompt="0"/>
          </p:nvPr>
        </p:nvSpPr>
        <p:spPr bwMode="auto"/>
        <p:txBody>
          <a:bodyPr/>
          <a:lstStyle/>
          <a:p>
            <a:pPr>
              <a:defRPr/>
            </a:pPr>
            <a:endParaRPr lang="ru-RU"/>
          </a:p>
        </p:txBody>
      </p:sp>
      <p:sp>
        <p:nvSpPr>
          <p:cNvPr id="1119619533" name="" hidden="0"/>
          <p:cNvSpPr>
            <a:spLocks noGrp="1"/>
          </p:cNvSpPr>
          <p:nvPr isPhoto="0" userDrawn="0">
            <p:ph type="ftr" sz="quarter" idx="11" hasCustomPrompt="0"/>
          </p:nvPr>
        </p:nvSpPr>
        <p:spPr bwMode="auto"/>
        <p:txBody>
          <a:bodyPr/>
          <a:lstStyle/>
          <a:p>
            <a:pPr>
              <a:defRPr/>
            </a:pPr>
            <a:endParaRPr lang="ru-RU"/>
          </a:p>
        </p:txBody>
      </p:sp>
      <p:sp>
        <p:nvSpPr>
          <p:cNvPr id="428463852" name="" hidden="0"/>
          <p:cNvSpPr>
            <a:spLocks noGrp="1"/>
          </p:cNvSpPr>
          <p:nvPr isPhoto="0" userDrawn="0">
            <p:ph type="sldNum" sz="quarter" idx="12" hasCustomPrompt="0"/>
          </p:nvPr>
        </p:nvSpPr>
        <p:spPr bwMode="auto"/>
        <p:txBody>
          <a:bodyPr/>
          <a:lstStyle/>
          <a:p>
            <a:pPr>
              <a:defRPr/>
            </a:pPr>
            <a:endParaRPr lang="ru-RU"/>
          </a:p>
        </p:txBody>
      </p:sp>
      <p:pic>
        <p:nvPicPr>
          <p:cNvPr id="1615100330" name="" hidden="0"/>
          <p:cNvPicPr>
            <a:picLocks noChangeAspect="1"/>
          </p:cNvPicPr>
          <p:nvPr isPhoto="0" userDrawn="0"/>
        </p:nvPicPr>
        <p:blipFill>
          <a:blip r:embed="rId2"/>
          <a:stretch/>
        </p:blipFill>
        <p:spPr bwMode="auto">
          <a:xfrm flipH="0" flipV="0">
            <a:off x="0" y="0"/>
            <a:ext cx="9055661" cy="68031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7302298" name="" hidden="0"/>
          <p:cNvSpPr>
            <a:spLocks noGrp="1"/>
          </p:cNvSpPr>
          <p:nvPr isPhoto="0" userDrawn="0">
            <p:ph type="title" hasCustomPrompt="0"/>
          </p:nvPr>
        </p:nvSpPr>
        <p:spPr bwMode="auto">
          <a:xfrm flipH="0" flipV="0">
            <a:off x="4924337" y="365124"/>
            <a:ext cx="3591011" cy="1325561"/>
          </a:xfrm>
        </p:spPr>
        <p:txBody>
          <a:bodyPr/>
          <a:lstStyle/>
          <a:p>
            <a:pPr>
              <a:defRPr/>
            </a:pPr>
            <a:r>
              <a:rPr/>
              <a:t>Жак де Моле</a:t>
            </a:r>
            <a:endParaRPr/>
          </a:p>
        </p:txBody>
      </p:sp>
      <p:sp>
        <p:nvSpPr>
          <p:cNvPr id="666150924" name="" hidden="0"/>
          <p:cNvSpPr>
            <a:spLocks noGrp="1"/>
          </p:cNvSpPr>
          <p:nvPr isPhoto="0" userDrawn="0">
            <p:ph idx="1" hasCustomPrompt="0"/>
          </p:nvPr>
        </p:nvSpPr>
        <p:spPr bwMode="auto">
          <a:xfrm flipH="0" flipV="0">
            <a:off x="4878433" y="3454246"/>
            <a:ext cx="3212306" cy="2722716"/>
          </a:xfrm>
        </p:spPr>
        <p:txBody>
          <a:bodyPr/>
          <a:lstStyle/>
          <a:p>
            <a:pPr>
              <a:defRPr/>
            </a:pPr>
            <a:r>
              <a:rPr/>
              <a:t>1119 основание ордена Тамплиеров в Палестине. Цель – защита паломников, борьба с мусульманами</a:t>
            </a:r>
            <a:endParaRPr/>
          </a:p>
          <a:p>
            <a:pPr>
              <a:defRPr/>
            </a:pPr>
            <a:r>
              <a:rPr/>
              <a:t>«Рыцари храма Соломона»</a:t>
            </a:r>
            <a:endParaRPr/>
          </a:p>
        </p:txBody>
      </p:sp>
      <p:sp>
        <p:nvSpPr>
          <p:cNvPr id="973025606" name="" hidden="0"/>
          <p:cNvSpPr>
            <a:spLocks noGrp="1"/>
          </p:cNvSpPr>
          <p:nvPr isPhoto="0" userDrawn="0">
            <p:ph type="dt" sz="half" idx="10" hasCustomPrompt="0"/>
          </p:nvPr>
        </p:nvSpPr>
        <p:spPr bwMode="auto"/>
        <p:txBody>
          <a:bodyPr/>
          <a:lstStyle/>
          <a:p>
            <a:pPr>
              <a:defRPr/>
            </a:pPr>
            <a:endParaRPr lang="ru-RU"/>
          </a:p>
        </p:txBody>
      </p:sp>
      <p:sp>
        <p:nvSpPr>
          <p:cNvPr id="747551062" name="" hidden="0"/>
          <p:cNvSpPr>
            <a:spLocks noGrp="1"/>
          </p:cNvSpPr>
          <p:nvPr isPhoto="0" userDrawn="0">
            <p:ph type="ftr" sz="quarter" idx="11" hasCustomPrompt="0"/>
          </p:nvPr>
        </p:nvSpPr>
        <p:spPr bwMode="auto"/>
        <p:txBody>
          <a:bodyPr/>
          <a:lstStyle/>
          <a:p>
            <a:pPr>
              <a:defRPr/>
            </a:pPr>
            <a:endParaRPr lang="ru-RU"/>
          </a:p>
        </p:txBody>
      </p:sp>
      <p:sp>
        <p:nvSpPr>
          <p:cNvPr id="1103412906" name="" hidden="0"/>
          <p:cNvSpPr>
            <a:spLocks noGrp="1"/>
          </p:cNvSpPr>
          <p:nvPr isPhoto="0" userDrawn="0">
            <p:ph type="sldNum" sz="quarter" idx="12" hasCustomPrompt="0"/>
          </p:nvPr>
        </p:nvSpPr>
        <p:spPr bwMode="auto"/>
        <p:txBody>
          <a:bodyPr/>
          <a:lstStyle/>
          <a:p>
            <a:pPr>
              <a:defRPr/>
            </a:pPr>
            <a:endParaRPr lang="ru-RU"/>
          </a:p>
        </p:txBody>
      </p:sp>
      <p:pic>
        <p:nvPicPr>
          <p:cNvPr id="979255175" name=""/>
          <p:cNvPicPr>
            <a:picLocks noChangeAspect="1"/>
          </p:cNvPicPr>
          <p:nvPr/>
        </p:nvPicPr>
        <p:blipFill>
          <a:blip r:embed="rId2"/>
          <a:stretch/>
        </p:blipFill>
        <p:spPr bwMode="auto">
          <a:xfrm flipH="0" flipV="0">
            <a:off x="129468" y="413132"/>
            <a:ext cx="4470044" cy="6967681"/>
          </a:xfrm>
          <a:prstGeom prst="rect">
            <a:avLst/>
          </a:prstGeom>
        </p:spPr>
      </p:pic>
      <p:pic>
        <p:nvPicPr>
          <p:cNvPr id="1956766302" name=""/>
          <p:cNvPicPr>
            <a:picLocks noChangeAspect="1"/>
          </p:cNvPicPr>
          <p:nvPr/>
        </p:nvPicPr>
        <p:blipFill>
          <a:blip r:embed="rId3"/>
          <a:stretch/>
        </p:blipFill>
        <p:spPr bwMode="auto">
          <a:xfrm>
            <a:off x="5175632" y="1445963"/>
            <a:ext cx="2095499" cy="2095499"/>
          </a:xfrm>
          <a:prstGeom prst="rect">
            <a:avLst/>
          </a:prstGeom>
        </p:spPr>
      </p:pic>
      <p:pic>
        <p:nvPicPr>
          <p:cNvPr id="124058434" name=""/>
          <p:cNvPicPr>
            <a:picLocks noChangeAspect="1"/>
          </p:cNvPicPr>
          <p:nvPr/>
        </p:nvPicPr>
        <p:blipFill>
          <a:blip r:embed="rId4"/>
          <a:stretch/>
        </p:blipFill>
        <p:spPr bwMode="auto">
          <a:xfrm flipH="0" flipV="0">
            <a:off x="1149061" y="4983953"/>
            <a:ext cx="3649041" cy="18442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39979801" name="" hidden="0"/>
          <p:cNvSpPr>
            <a:spLocks noGrp="1"/>
          </p:cNvSpPr>
          <p:nvPr isPhoto="0" userDrawn="0">
            <p:ph type="title" hasCustomPrompt="0"/>
          </p:nvPr>
        </p:nvSpPr>
        <p:spPr bwMode="auto">
          <a:xfrm flipH="0" flipV="0">
            <a:off x="628648" y="365124"/>
            <a:ext cx="7886700" cy="541471"/>
          </a:xfrm>
        </p:spPr>
        <p:txBody>
          <a:bodyPr/>
          <a:lstStyle/>
          <a:p>
            <a:pPr>
              <a:defRPr/>
            </a:pPr>
            <a:endParaRPr/>
          </a:p>
        </p:txBody>
      </p:sp>
      <p:sp>
        <p:nvSpPr>
          <p:cNvPr id="1056003331" name="" hidden="0"/>
          <p:cNvSpPr>
            <a:spLocks noGrp="1"/>
          </p:cNvSpPr>
          <p:nvPr isPhoto="0" userDrawn="0">
            <p:ph idx="1" hasCustomPrompt="0"/>
          </p:nvPr>
        </p:nvSpPr>
        <p:spPr bwMode="auto">
          <a:xfrm flipH="0" flipV="0">
            <a:off x="628648" y="700030"/>
            <a:ext cx="4479302" cy="5476932"/>
          </a:xfrm>
        </p:spPr>
        <p:txBody>
          <a:bodyPr vertOverflow="overflow" horzOverflow="overflow" vert="horz" wrap="square" lIns="91440" tIns="45720" rIns="91440" bIns="45720" numCol="1" spcCol="0" rtlCol="0" fromWordArt="0" anchor="t" anchorCtr="0" forceAA="0" upright="0" compatLnSpc="0">
            <a:normAutofit fontScale="75000" lnSpcReduction="5000"/>
          </a:bodyPr>
          <a:lstStyle/>
          <a:p>
            <a:pPr>
              <a:defRPr/>
            </a:pPr>
            <a:endParaRPr/>
          </a:p>
          <a:p>
            <a:pPr>
              <a:defRPr/>
            </a:pPr>
            <a:r>
              <a:rPr sz="2800" b="0" i="0" u="none">
                <a:solidFill>
                  <a:srgbClr val="202122"/>
                </a:solidFill>
                <a:latin typeface="Times New Roman"/>
                <a:ea typeface="Arial"/>
                <a:cs typeface="Times New Roman"/>
              </a:rPr>
              <a:t>«С Тамплиерами погиб целый мир; рыцарство, крестовые походы кончились с ними. Даже папство получило ужасный удар. Символизм был глубоко потрясён. Возник жадный и бесплодный торговый дух. Мистицизм, озарявший таким ярким светом прошлые поколения, нашёл холодность, недоверие в душах людей. Реакция была сильная, и Тамплиеры первые пали под жёсткими ударами Запада, стремившегося возмутиться против Востока, который до сих пор во многих отношениях преобладал в нём, управлял им и притеснял его</a:t>
            </a:r>
            <a:endParaRPr sz="2800">
              <a:latin typeface="Times New Roman"/>
              <a:cs typeface="Times New Roman"/>
            </a:endParaRPr>
          </a:p>
        </p:txBody>
      </p:sp>
      <p:sp>
        <p:nvSpPr>
          <p:cNvPr id="2043739904" name="" hidden="0"/>
          <p:cNvSpPr>
            <a:spLocks noGrp="1"/>
          </p:cNvSpPr>
          <p:nvPr isPhoto="0" userDrawn="0">
            <p:ph type="dt" sz="half" idx="10" hasCustomPrompt="0"/>
          </p:nvPr>
        </p:nvSpPr>
        <p:spPr bwMode="auto"/>
        <p:txBody>
          <a:bodyPr/>
          <a:lstStyle/>
          <a:p>
            <a:pPr>
              <a:defRPr/>
            </a:pPr>
            <a:endParaRPr lang="ru-RU"/>
          </a:p>
        </p:txBody>
      </p:sp>
      <p:sp>
        <p:nvSpPr>
          <p:cNvPr id="193701255" name="" hidden="0"/>
          <p:cNvSpPr>
            <a:spLocks noGrp="1"/>
          </p:cNvSpPr>
          <p:nvPr isPhoto="0" userDrawn="0">
            <p:ph type="ftr" sz="quarter" idx="11" hasCustomPrompt="0"/>
          </p:nvPr>
        </p:nvSpPr>
        <p:spPr bwMode="auto"/>
        <p:txBody>
          <a:bodyPr/>
          <a:lstStyle/>
          <a:p>
            <a:pPr>
              <a:defRPr/>
            </a:pPr>
            <a:endParaRPr lang="ru-RU"/>
          </a:p>
        </p:txBody>
      </p:sp>
      <p:sp>
        <p:nvSpPr>
          <p:cNvPr id="85875041" name="" hidden="0"/>
          <p:cNvSpPr>
            <a:spLocks noGrp="1"/>
          </p:cNvSpPr>
          <p:nvPr isPhoto="0" userDrawn="0">
            <p:ph type="sldNum" sz="quarter" idx="12" hasCustomPrompt="0"/>
          </p:nvPr>
        </p:nvSpPr>
        <p:spPr bwMode="auto"/>
        <p:txBody>
          <a:bodyPr/>
          <a:lstStyle/>
          <a:p>
            <a:pPr>
              <a:defRPr/>
            </a:pPr>
            <a:endParaRPr lang="ru-RU"/>
          </a:p>
        </p:txBody>
      </p:sp>
      <p:pic>
        <p:nvPicPr>
          <p:cNvPr id="72522622" name=""/>
          <p:cNvPicPr>
            <a:picLocks noChangeAspect="1"/>
          </p:cNvPicPr>
          <p:nvPr/>
        </p:nvPicPr>
        <p:blipFill>
          <a:blip r:embed="rId2"/>
          <a:stretch/>
        </p:blipFill>
        <p:spPr bwMode="auto">
          <a:xfrm flipH="0" flipV="0">
            <a:off x="5199759" y="700030"/>
            <a:ext cx="3362809" cy="45885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1517133503" name="" hidden="0"/>
          <p:cNvSpPr>
            <a:spLocks noGrp="1"/>
          </p:cNvSpPr>
          <p:nvPr isPhoto="0" userDrawn="0">
            <p:ph type="title" hasCustomPrompt="0"/>
          </p:nvPr>
        </p:nvSpPr>
        <p:spPr bwMode="auto"/>
        <p:txBody>
          <a:bodyPr/>
          <a:lstStyle/>
          <a:p>
            <a:pPr>
              <a:defRPr/>
            </a:pPr>
            <a:endParaRPr/>
          </a:p>
        </p:txBody>
      </p:sp>
      <p:sp>
        <p:nvSpPr>
          <p:cNvPr id="2040035563" name="" hidden="0"/>
          <p:cNvSpPr>
            <a:spLocks noGrp="1"/>
          </p:cNvSpPr>
          <p:nvPr isPhoto="0" userDrawn="0">
            <p:ph idx="1" hasCustomPrompt="0"/>
          </p:nvPr>
        </p:nvSpPr>
        <p:spPr bwMode="auto"/>
        <p:txBody>
          <a:bodyPr/>
          <a:lstStyle/>
          <a:p>
            <a:pPr>
              <a:defRPr/>
            </a:pPr>
            <a:endParaRPr/>
          </a:p>
        </p:txBody>
      </p:sp>
      <p:sp>
        <p:nvSpPr>
          <p:cNvPr id="1125126021" name="" hidden="0"/>
          <p:cNvSpPr>
            <a:spLocks noGrp="1"/>
          </p:cNvSpPr>
          <p:nvPr isPhoto="0" userDrawn="0">
            <p:ph type="dt" sz="half" idx="10" hasCustomPrompt="0"/>
          </p:nvPr>
        </p:nvSpPr>
        <p:spPr bwMode="auto"/>
        <p:txBody>
          <a:bodyPr/>
          <a:lstStyle/>
          <a:p>
            <a:pPr>
              <a:defRPr/>
            </a:pPr>
            <a:endParaRPr lang="ru-RU"/>
          </a:p>
        </p:txBody>
      </p:sp>
      <p:sp>
        <p:nvSpPr>
          <p:cNvPr id="1000879760" name="" hidden="0"/>
          <p:cNvSpPr>
            <a:spLocks noGrp="1"/>
          </p:cNvSpPr>
          <p:nvPr isPhoto="0" userDrawn="0">
            <p:ph type="ftr" sz="quarter" idx="11" hasCustomPrompt="0"/>
          </p:nvPr>
        </p:nvSpPr>
        <p:spPr bwMode="auto"/>
        <p:txBody>
          <a:bodyPr/>
          <a:lstStyle/>
          <a:p>
            <a:pPr>
              <a:defRPr/>
            </a:pPr>
            <a:endParaRPr lang="ru-RU"/>
          </a:p>
        </p:txBody>
      </p:sp>
      <p:sp>
        <p:nvSpPr>
          <p:cNvPr id="37191641" name="" hidden="0"/>
          <p:cNvSpPr>
            <a:spLocks noGrp="1"/>
          </p:cNvSpPr>
          <p:nvPr isPhoto="0" userDrawn="0">
            <p:ph type="sldNum" sz="quarter" idx="12" hasCustomPrompt="0"/>
          </p:nvPr>
        </p:nvSpPr>
        <p:spPr bwMode="auto"/>
        <p:txBody>
          <a:bodyPr/>
          <a:lstStyle/>
          <a:p>
            <a:pPr>
              <a:defRPr/>
            </a:pPr>
            <a:endParaRPr lang="ru-RU"/>
          </a:p>
        </p:txBody>
      </p:sp>
      <p:pic>
        <p:nvPicPr>
          <p:cNvPr id="2003996713" name="" hidden="0"/>
          <p:cNvPicPr>
            <a:picLocks noChangeAspect="1"/>
          </p:cNvPicPr>
          <p:nvPr isPhoto="0" userDrawn="0"/>
        </p:nvPicPr>
        <p:blipFill>
          <a:blip r:embed="rId2"/>
          <a:stretch/>
        </p:blipFill>
        <p:spPr bwMode="auto">
          <a:xfrm flipH="0" flipV="0">
            <a:off x="183613" y="45902"/>
            <a:ext cx="8998281" cy="68031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a:xfrm flipH="0" flipV="0">
            <a:off x="628650" y="365125"/>
            <a:ext cx="7886700" cy="1034934"/>
          </a:xfrm>
        </p:spPr>
        <p:txBody>
          <a:bodyPr/>
          <a:lstStyle/>
          <a:p>
            <a:pPr>
              <a:defRPr/>
            </a:pPr>
            <a:r>
              <a:rPr/>
              <a:t>Бонифаций 8 и пощечина</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373872"/>
            <a:ext cx="7908072" cy="54292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accent6">
            <a:lumMod val="40000"/>
            <a:lumOff val="60000"/>
          </a:schemeClr>
        </a:solidFill>
      </p:bgPr>
    </p:bg>
    <p:spTree>
      <p:nvGrpSpPr>
        <p:cNvPr id="1" name=""/>
        <p:cNvGrpSpPr/>
        <p:nvPr/>
      </p:nvGrpSpPr>
      <p:grpSpPr bwMode="auto">
        <a:xfrm>
          <a:off x="0" y="0"/>
          <a:ext cx="0" cy="0"/>
          <a:chOff x="0" y="0"/>
          <a:chExt cx="0" cy="0"/>
        </a:xfrm>
      </p:grpSpPr>
      <p:sp>
        <p:nvSpPr>
          <p:cNvPr id="946058396" name="" hidden="0"/>
          <p:cNvSpPr>
            <a:spLocks noGrp="1"/>
          </p:cNvSpPr>
          <p:nvPr isPhoto="0" userDrawn="0">
            <p:ph type="title" hasCustomPrompt="0"/>
          </p:nvPr>
        </p:nvSpPr>
        <p:spPr bwMode="auto">
          <a:xfrm flipH="0" flipV="0">
            <a:off x="628648" y="365124"/>
            <a:ext cx="7886700" cy="725085"/>
          </a:xfrm>
        </p:spPr>
        <p:txBody>
          <a:bodyPr/>
          <a:lstStyle/>
          <a:p>
            <a:pPr>
              <a:defRPr/>
            </a:pPr>
            <a:r>
              <a:rPr/>
              <a:t>Папский дворец в Авиньоне</a:t>
            </a:r>
            <a:endParaRPr/>
          </a:p>
        </p:txBody>
      </p:sp>
      <p:sp>
        <p:nvSpPr>
          <p:cNvPr id="266371028" name="" hidden="0"/>
          <p:cNvSpPr>
            <a:spLocks noGrp="1"/>
          </p:cNvSpPr>
          <p:nvPr isPhoto="0" userDrawn="0">
            <p:ph idx="1" hasCustomPrompt="0"/>
          </p:nvPr>
        </p:nvSpPr>
        <p:spPr bwMode="auto"/>
        <p:txBody>
          <a:bodyPr/>
          <a:lstStyle/>
          <a:p>
            <a:pPr>
              <a:defRPr/>
            </a:pPr>
            <a:endParaRPr/>
          </a:p>
        </p:txBody>
      </p:sp>
      <p:sp>
        <p:nvSpPr>
          <p:cNvPr id="1675993289" name="" hidden="0"/>
          <p:cNvSpPr>
            <a:spLocks noGrp="1"/>
          </p:cNvSpPr>
          <p:nvPr isPhoto="0" userDrawn="0">
            <p:ph type="dt" sz="half" idx="10" hasCustomPrompt="0"/>
          </p:nvPr>
        </p:nvSpPr>
        <p:spPr bwMode="auto"/>
        <p:txBody>
          <a:bodyPr/>
          <a:lstStyle/>
          <a:p>
            <a:pPr>
              <a:defRPr/>
            </a:pPr>
            <a:endParaRPr lang="ru-RU"/>
          </a:p>
        </p:txBody>
      </p:sp>
      <p:sp>
        <p:nvSpPr>
          <p:cNvPr id="1817847898" name="" hidden="0"/>
          <p:cNvSpPr>
            <a:spLocks noGrp="1"/>
          </p:cNvSpPr>
          <p:nvPr isPhoto="0" userDrawn="0">
            <p:ph type="ftr" sz="quarter" idx="11" hasCustomPrompt="0"/>
          </p:nvPr>
        </p:nvSpPr>
        <p:spPr bwMode="auto"/>
        <p:txBody>
          <a:bodyPr/>
          <a:lstStyle/>
          <a:p>
            <a:pPr>
              <a:defRPr/>
            </a:pPr>
            <a:endParaRPr lang="ru-RU"/>
          </a:p>
        </p:txBody>
      </p:sp>
      <p:sp>
        <p:nvSpPr>
          <p:cNvPr id="339393562" name="" hidden="0"/>
          <p:cNvSpPr>
            <a:spLocks noGrp="1"/>
          </p:cNvSpPr>
          <p:nvPr isPhoto="0" userDrawn="0">
            <p:ph type="sldNum" sz="quarter" idx="12" hasCustomPrompt="0"/>
          </p:nvPr>
        </p:nvSpPr>
        <p:spPr bwMode="auto"/>
        <p:txBody>
          <a:bodyPr/>
          <a:lstStyle/>
          <a:p>
            <a:pPr>
              <a:defRPr/>
            </a:pPr>
            <a:endParaRPr lang="ru-RU"/>
          </a:p>
        </p:txBody>
      </p:sp>
      <p:pic>
        <p:nvPicPr>
          <p:cNvPr id="1851105184" name=""/>
          <p:cNvPicPr>
            <a:picLocks noChangeAspect="1"/>
          </p:cNvPicPr>
          <p:nvPr/>
        </p:nvPicPr>
        <p:blipFill>
          <a:blip r:embed="rId2"/>
          <a:stretch/>
        </p:blipFill>
        <p:spPr bwMode="auto">
          <a:xfrm flipH="0" flipV="0">
            <a:off x="1319728" y="1276349"/>
            <a:ext cx="6985511" cy="52625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128676530" name="" hidden="0"/>
          <p:cNvSpPr>
            <a:spLocks noGrp="1"/>
          </p:cNvSpPr>
          <p:nvPr isPhoto="0" userDrawn="0">
            <p:ph type="title" hasCustomPrompt="0"/>
          </p:nvPr>
        </p:nvSpPr>
        <p:spPr bwMode="auto">
          <a:xfrm flipH="0" flipV="0">
            <a:off x="628648" y="365124"/>
            <a:ext cx="7886700" cy="1103790"/>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a:latin typeface="Times New Roman"/>
                <a:cs typeface="Times New Roman"/>
              </a:rPr>
              <a:t>Галлы. Бренн. Этруски. «Горе побежденным», «Право сильного»</a:t>
            </a:r>
            <a:br>
              <a:rPr>
                <a:latin typeface="Times New Roman"/>
                <a:cs typeface="Times New Roman"/>
              </a:rPr>
            </a:br>
            <a:r>
              <a:rPr>
                <a:latin typeface="Times New Roman"/>
                <a:cs typeface="Times New Roman"/>
              </a:rPr>
              <a:t>«Право свое ношу на конце меча своего»</a:t>
            </a:r>
            <a:endParaRPr/>
          </a:p>
        </p:txBody>
      </p:sp>
      <p:sp>
        <p:nvSpPr>
          <p:cNvPr id="421536448" name="" hidden="0"/>
          <p:cNvSpPr>
            <a:spLocks noGrp="1"/>
          </p:cNvSpPr>
          <p:nvPr isPhoto="0" userDrawn="0">
            <p:ph idx="1" hasCustomPrompt="0"/>
          </p:nvPr>
        </p:nvSpPr>
        <p:spPr bwMode="auto">
          <a:xfrm flipH="0" flipV="0">
            <a:off x="628648" y="1825624"/>
            <a:ext cx="7886700" cy="4895849"/>
          </a:xfrm>
        </p:spPr>
        <p:txBody>
          <a:bodyPr/>
          <a:lstStyle/>
          <a:p>
            <a:pPr>
              <a:defRPr/>
            </a:pPr>
            <a:endParaRPr/>
          </a:p>
          <a:p>
            <a:pPr>
              <a:defRPr/>
            </a:pPr>
            <a:endParaRPr/>
          </a:p>
          <a:p>
            <a:pPr>
              <a:defRPr/>
            </a:pPr>
            <a:endParaRPr/>
          </a:p>
          <a:p>
            <a:pPr>
              <a:defRPr/>
            </a:pPr>
            <a:endParaRPr/>
          </a:p>
          <a:p>
            <a:pPr>
              <a:defRPr/>
            </a:pPr>
            <a:endParaRPr/>
          </a:p>
          <a:p>
            <a:pPr>
              <a:defRPr/>
            </a:pPr>
            <a:endParaRPr/>
          </a:p>
          <a:p>
            <a:pPr>
              <a:defRPr/>
            </a:pPr>
            <a:endParaRPr/>
          </a:p>
          <a:p>
            <a:pPr>
              <a:defRPr/>
            </a:pPr>
            <a:endParaRPr/>
          </a:p>
          <a:p>
            <a:pPr>
              <a:defRPr/>
            </a:pPr>
            <a:endParaRPr/>
          </a:p>
          <a:p>
            <a:pPr>
              <a:defRPr/>
            </a:pPr>
            <a:endParaRPr/>
          </a:p>
          <a:p>
            <a:pPr>
              <a:defRPr/>
            </a:pPr>
            <a:r>
              <a:rPr>
                <a:latin typeface="Times New Roman"/>
                <a:cs typeface="Times New Roman"/>
              </a:rPr>
              <a:t>Бренн и часть его трофеев</a:t>
            </a:r>
            <a:endParaRPr>
              <a:latin typeface="Times New Roman"/>
              <a:cs typeface="Times New Roman"/>
            </a:endParaRPr>
          </a:p>
          <a:p>
            <a:pPr>
              <a:defRPr/>
            </a:pPr>
            <a:r>
              <a:rPr>
                <a:latin typeface="Times New Roman"/>
                <a:cs typeface="Times New Roman"/>
              </a:rPr>
              <a:t>Поль Жамен 19 век</a:t>
            </a:r>
            <a:endParaRPr>
              <a:latin typeface="Times New Roman"/>
              <a:cs typeface="Times New Roman"/>
            </a:endParaRPr>
          </a:p>
        </p:txBody>
      </p:sp>
      <p:sp>
        <p:nvSpPr>
          <p:cNvPr id="88399706" name="" hidden="0"/>
          <p:cNvSpPr>
            <a:spLocks noGrp="1"/>
          </p:cNvSpPr>
          <p:nvPr isPhoto="0" userDrawn="0">
            <p:ph type="dt" sz="half" idx="10" hasCustomPrompt="0"/>
          </p:nvPr>
        </p:nvSpPr>
        <p:spPr bwMode="auto"/>
        <p:txBody>
          <a:bodyPr/>
          <a:lstStyle/>
          <a:p>
            <a:pPr>
              <a:defRPr/>
            </a:pPr>
            <a:endParaRPr lang="ru-RU"/>
          </a:p>
        </p:txBody>
      </p:sp>
      <p:sp>
        <p:nvSpPr>
          <p:cNvPr id="1014086039" name="" hidden="0"/>
          <p:cNvSpPr>
            <a:spLocks noGrp="1"/>
          </p:cNvSpPr>
          <p:nvPr isPhoto="0" userDrawn="0">
            <p:ph type="ftr" sz="quarter" idx="11" hasCustomPrompt="0"/>
          </p:nvPr>
        </p:nvSpPr>
        <p:spPr bwMode="auto"/>
        <p:txBody>
          <a:bodyPr/>
          <a:lstStyle/>
          <a:p>
            <a:pPr>
              <a:defRPr/>
            </a:pPr>
            <a:endParaRPr lang="ru-RU"/>
          </a:p>
        </p:txBody>
      </p:sp>
      <p:sp>
        <p:nvSpPr>
          <p:cNvPr id="2094297357" name="" hidden="0"/>
          <p:cNvSpPr>
            <a:spLocks noGrp="1"/>
          </p:cNvSpPr>
          <p:nvPr isPhoto="0" userDrawn="0">
            <p:ph type="sldNum" sz="quarter" idx="12" hasCustomPrompt="0"/>
          </p:nvPr>
        </p:nvSpPr>
        <p:spPr bwMode="auto"/>
        <p:txBody>
          <a:bodyPr/>
          <a:lstStyle/>
          <a:p>
            <a:pPr>
              <a:defRPr/>
            </a:pPr>
            <a:endParaRPr lang="ru-RU"/>
          </a:p>
        </p:txBody>
      </p:sp>
      <p:pic>
        <p:nvPicPr>
          <p:cNvPr id="1591657160" name=""/>
          <p:cNvPicPr>
            <a:picLocks noChangeAspect="1"/>
          </p:cNvPicPr>
          <p:nvPr/>
        </p:nvPicPr>
        <p:blipFill>
          <a:blip r:embed="rId2"/>
          <a:stretch/>
        </p:blipFill>
        <p:spPr bwMode="auto">
          <a:xfrm flipH="0" flipV="0">
            <a:off x="447559" y="1572198"/>
            <a:ext cx="3983777" cy="3718192"/>
          </a:xfrm>
          <a:prstGeom prst="rect">
            <a:avLst/>
          </a:prstGeom>
        </p:spPr>
      </p:pic>
      <p:pic>
        <p:nvPicPr>
          <p:cNvPr id="402529387" name=""/>
          <p:cNvPicPr>
            <a:picLocks noChangeAspect="1"/>
          </p:cNvPicPr>
          <p:nvPr/>
        </p:nvPicPr>
        <p:blipFill>
          <a:blip r:embed="rId3"/>
          <a:stretch/>
        </p:blipFill>
        <p:spPr bwMode="auto">
          <a:xfrm flipH="0" flipV="0">
            <a:off x="5151734" y="1825624"/>
            <a:ext cx="3478373" cy="41305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113042"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79526456" name="" hidden="0"/>
          <p:cNvSpPr>
            <a:spLocks noGrp="1"/>
          </p:cNvSpPr>
          <p:nvPr isPhoto="0" userDrawn="0">
            <p:ph type="title" hasCustomPrompt="0"/>
          </p:nvPr>
        </p:nvSpPr>
        <p:spPr bwMode="auto"/>
        <p:txBody>
          <a:bodyPr/>
          <a:lstStyle/>
          <a:p>
            <a:pPr>
              <a:defRPr/>
            </a:pPr>
            <a:endParaRPr/>
          </a:p>
        </p:txBody>
      </p:sp>
      <p:sp>
        <p:nvSpPr>
          <p:cNvPr id="376489617" name="" hidden="0"/>
          <p:cNvSpPr>
            <a:spLocks noGrp="1"/>
          </p:cNvSpPr>
          <p:nvPr isPhoto="0" userDrawn="0">
            <p:ph idx="1" hasCustomPrompt="0"/>
          </p:nvPr>
        </p:nvSpPr>
        <p:spPr bwMode="auto"/>
        <p:txBody>
          <a:bodyPr/>
          <a:lstStyle/>
          <a:p>
            <a:pPr>
              <a:defRPr/>
            </a:pPr>
            <a:endParaRPr/>
          </a:p>
        </p:txBody>
      </p:sp>
      <p:sp>
        <p:nvSpPr>
          <p:cNvPr id="839096359" name="" hidden="0"/>
          <p:cNvSpPr>
            <a:spLocks noGrp="1"/>
          </p:cNvSpPr>
          <p:nvPr isPhoto="0" userDrawn="0">
            <p:ph type="dt" sz="half" idx="10" hasCustomPrompt="0"/>
          </p:nvPr>
        </p:nvSpPr>
        <p:spPr bwMode="auto"/>
        <p:txBody>
          <a:bodyPr/>
          <a:lstStyle/>
          <a:p>
            <a:pPr>
              <a:defRPr/>
            </a:pPr>
            <a:endParaRPr lang="ru-RU"/>
          </a:p>
        </p:txBody>
      </p:sp>
      <p:sp>
        <p:nvSpPr>
          <p:cNvPr id="1979735702" name="" hidden="0"/>
          <p:cNvSpPr>
            <a:spLocks noGrp="1"/>
          </p:cNvSpPr>
          <p:nvPr isPhoto="0" userDrawn="0">
            <p:ph type="ftr" sz="quarter" idx="11" hasCustomPrompt="0"/>
          </p:nvPr>
        </p:nvSpPr>
        <p:spPr bwMode="auto"/>
        <p:txBody>
          <a:bodyPr/>
          <a:lstStyle/>
          <a:p>
            <a:pPr>
              <a:defRPr/>
            </a:pPr>
            <a:endParaRPr lang="ru-RU"/>
          </a:p>
        </p:txBody>
      </p:sp>
      <p:sp>
        <p:nvSpPr>
          <p:cNvPr id="1391320923" name="" hidden="0"/>
          <p:cNvSpPr>
            <a:spLocks noGrp="1"/>
          </p:cNvSpPr>
          <p:nvPr isPhoto="0" userDrawn="0">
            <p:ph type="sldNum" sz="quarter" idx="12" hasCustomPrompt="0"/>
          </p:nvPr>
        </p:nvSpPr>
        <p:spPr bwMode="auto"/>
        <p:txBody>
          <a:bodyPr/>
          <a:lstStyle/>
          <a:p>
            <a:pPr>
              <a:defRPr/>
            </a:pPr>
            <a:endParaRPr lang="ru-RU"/>
          </a:p>
        </p:txBody>
      </p:sp>
      <p:pic>
        <p:nvPicPr>
          <p:cNvPr id="1090626835" name="" hidden="0"/>
          <p:cNvPicPr>
            <a:picLocks noChangeAspect="1"/>
          </p:cNvPicPr>
          <p:nvPr isPhoto="0" userDrawn="0"/>
        </p:nvPicPr>
        <p:blipFill>
          <a:blip r:embed="rId2"/>
          <a:stretch/>
        </p:blipFill>
        <p:spPr bwMode="auto">
          <a:xfrm flipH="0" flipV="0">
            <a:off x="0" y="0"/>
            <a:ext cx="8986806" cy="68031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94753715" name="" hidden="0"/>
          <p:cNvSpPr>
            <a:spLocks noGrp="1"/>
          </p:cNvSpPr>
          <p:nvPr isPhoto="0" userDrawn="0">
            <p:ph type="title" hasCustomPrompt="0"/>
          </p:nvPr>
        </p:nvSpPr>
        <p:spPr bwMode="auto"/>
        <p:txBody>
          <a:bodyPr/>
          <a:lstStyle/>
          <a:p>
            <a:pPr>
              <a:defRPr/>
            </a:pPr>
            <a:endParaRPr/>
          </a:p>
        </p:txBody>
      </p:sp>
      <p:sp>
        <p:nvSpPr>
          <p:cNvPr id="92201955" name="" hidden="0"/>
          <p:cNvSpPr>
            <a:spLocks noGrp="1"/>
          </p:cNvSpPr>
          <p:nvPr isPhoto="0" userDrawn="0">
            <p:ph idx="1" hasCustomPrompt="0"/>
          </p:nvPr>
        </p:nvSpPr>
        <p:spPr bwMode="auto"/>
        <p:txBody>
          <a:bodyPr/>
          <a:lstStyle/>
          <a:p>
            <a:pPr>
              <a:defRPr/>
            </a:pPr>
            <a:endParaRPr/>
          </a:p>
        </p:txBody>
      </p:sp>
      <p:sp>
        <p:nvSpPr>
          <p:cNvPr id="1090007106" name="" hidden="0"/>
          <p:cNvSpPr>
            <a:spLocks noGrp="1"/>
          </p:cNvSpPr>
          <p:nvPr isPhoto="0" userDrawn="0">
            <p:ph type="dt" sz="half" idx="10" hasCustomPrompt="0"/>
          </p:nvPr>
        </p:nvSpPr>
        <p:spPr bwMode="auto"/>
        <p:txBody>
          <a:bodyPr/>
          <a:lstStyle/>
          <a:p>
            <a:pPr>
              <a:defRPr/>
            </a:pPr>
            <a:endParaRPr lang="ru-RU"/>
          </a:p>
        </p:txBody>
      </p:sp>
      <p:sp>
        <p:nvSpPr>
          <p:cNvPr id="2093540430" name="" hidden="0"/>
          <p:cNvSpPr>
            <a:spLocks noGrp="1"/>
          </p:cNvSpPr>
          <p:nvPr isPhoto="0" userDrawn="0">
            <p:ph type="ftr" sz="quarter" idx="11" hasCustomPrompt="0"/>
          </p:nvPr>
        </p:nvSpPr>
        <p:spPr bwMode="auto"/>
        <p:txBody>
          <a:bodyPr/>
          <a:lstStyle/>
          <a:p>
            <a:pPr>
              <a:defRPr/>
            </a:pPr>
            <a:endParaRPr lang="ru-RU"/>
          </a:p>
        </p:txBody>
      </p:sp>
      <p:sp>
        <p:nvSpPr>
          <p:cNvPr id="806621436" name="" hidden="0"/>
          <p:cNvSpPr>
            <a:spLocks noGrp="1"/>
          </p:cNvSpPr>
          <p:nvPr isPhoto="0" userDrawn="0">
            <p:ph type="sldNum" sz="quarter" idx="12" hasCustomPrompt="0"/>
          </p:nvPr>
        </p:nvSpPr>
        <p:spPr bwMode="auto"/>
        <p:txBody>
          <a:bodyPr/>
          <a:lstStyle/>
          <a:p>
            <a:pPr>
              <a:defRPr/>
            </a:pPr>
            <a:endParaRPr lang="ru-RU"/>
          </a:p>
        </p:txBody>
      </p:sp>
      <p:pic>
        <p:nvPicPr>
          <p:cNvPr id="1504650934" name=""/>
          <p:cNvPicPr>
            <a:picLocks noChangeAspect="1"/>
          </p:cNvPicPr>
          <p:nvPr/>
        </p:nvPicPr>
        <p:blipFill>
          <a:blip r:embed="rId2"/>
          <a:stretch/>
        </p:blipFill>
        <p:spPr bwMode="auto">
          <a:xfrm flipH="0" flipV="0">
            <a:off x="345451" y="259088"/>
            <a:ext cx="8798547" cy="65989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a:t>Петр Пустынник и поход бедноты</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629578"/>
            <a:ext cx="6824372" cy="52194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a:xfrm flipH="0" flipV="0">
            <a:off x="4844005" y="3500150"/>
            <a:ext cx="3671343" cy="2676813"/>
          </a:xfrm>
        </p:spPr>
        <p:txBody>
          <a:bodyPr/>
          <a:lstStyle/>
          <a:p>
            <a:pPr>
              <a:defRPr/>
            </a:pPr>
            <a:r>
              <a:rPr sz="1800" b="0" i="0" u="none">
                <a:solidFill>
                  <a:srgbClr val="222222"/>
                </a:solidFill>
                <a:latin typeface="Arial"/>
                <a:ea typeface="Arial"/>
                <a:cs typeface="Arial"/>
              </a:rPr>
              <a:t>Пётр Пустынник у византийского императора Алексея Комнина</a:t>
            </a:r>
            <a:endParaRPr sz="1800" b="0" i="0" u="none">
              <a:solidFill>
                <a:srgbClr val="222222"/>
              </a:solidFill>
              <a:latin typeface="Arial"/>
              <a:ea typeface="Arial"/>
              <a:cs typeface="Arial"/>
            </a:endParaRPr>
          </a:p>
          <a:p>
            <a:pPr>
              <a:defRPr/>
            </a:pPr>
            <a:r>
              <a:rPr sz="2000" b="0" i="0" u="none">
                <a:solidFill>
                  <a:srgbClr val="222222"/>
                </a:solidFill>
                <a:latin typeface="Arial"/>
                <a:ea typeface="Arial"/>
                <a:cs typeface="Arial"/>
              </a:rPr>
              <a:t>Пётр Пустынник указывает крестоносцам путь в Иерусалим.</a:t>
            </a:r>
            <a:r>
              <a:rPr sz="2000" b="0" i="0" u="none">
                <a:solidFill>
                  <a:srgbClr val="222222"/>
                </a:solidFill>
                <a:latin typeface="Arial"/>
                <a:ea typeface="Arial"/>
                <a:cs typeface="Arial"/>
              </a:rPr>
              <a:t> </a:t>
            </a:r>
            <a:endParaRPr sz="2000"/>
          </a:p>
        </p:txBody>
      </p:sp>
      <p:pic>
        <p:nvPicPr>
          <p:cNvPr id="6" name="" hidden="0"/>
          <p:cNvPicPr>
            <a:picLocks noChangeAspect="1"/>
          </p:cNvPicPr>
          <p:nvPr isPhoto="0" userDrawn="0"/>
        </p:nvPicPr>
        <p:blipFill>
          <a:blip r:embed="rId2"/>
          <a:stretch/>
        </p:blipFill>
        <p:spPr bwMode="auto">
          <a:xfrm flipH="0" flipV="0">
            <a:off x="0" y="3339487"/>
            <a:ext cx="4633845" cy="3463661"/>
          </a:xfrm>
          <a:prstGeom prst="rect">
            <a:avLst/>
          </a:prstGeom>
        </p:spPr>
      </p:pic>
      <p:pic>
        <p:nvPicPr>
          <p:cNvPr id="7" name="" hidden="0"/>
          <p:cNvPicPr>
            <a:picLocks noChangeAspect="1"/>
          </p:cNvPicPr>
          <p:nvPr isPhoto="0" userDrawn="0"/>
        </p:nvPicPr>
        <p:blipFill>
          <a:blip r:embed="rId3"/>
          <a:stretch/>
        </p:blipFill>
        <p:spPr bwMode="auto">
          <a:xfrm flipH="0" flipV="0">
            <a:off x="0" y="0"/>
            <a:ext cx="8734337" cy="32706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067138"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032710"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4058769" cy="3282108"/>
          </a:xfrm>
          <a:prstGeom prst="rect">
            <a:avLst/>
          </a:prstGeom>
        </p:spPr>
      </p:pic>
      <p:pic>
        <p:nvPicPr>
          <p:cNvPr id="7" name="" hidden="0"/>
          <p:cNvPicPr>
            <a:picLocks noChangeAspect="1"/>
          </p:cNvPicPr>
          <p:nvPr isPhoto="0" userDrawn="0"/>
        </p:nvPicPr>
        <p:blipFill>
          <a:blip r:embed="rId3"/>
          <a:stretch/>
        </p:blipFill>
        <p:spPr bwMode="auto">
          <a:xfrm flipH="0" flipV="0">
            <a:off x="3524276" y="2670030"/>
            <a:ext cx="5324819" cy="4190497"/>
          </a:xfrm>
          <a:prstGeom prst="rect">
            <a:avLst/>
          </a:prstGeom>
        </p:spPr>
      </p:pic>
      <p:pic>
        <p:nvPicPr>
          <p:cNvPr id="8" name="" hidden="0"/>
          <p:cNvPicPr>
            <a:picLocks noChangeAspect="1"/>
          </p:cNvPicPr>
          <p:nvPr isPhoto="0" userDrawn="0"/>
        </p:nvPicPr>
        <p:blipFill>
          <a:blip r:embed="rId4"/>
          <a:stretch/>
        </p:blipFill>
        <p:spPr bwMode="auto">
          <a:xfrm flipH="0" flipV="0">
            <a:off x="4269035" y="263945"/>
            <a:ext cx="4068279" cy="2304595"/>
          </a:xfrm>
          <a:prstGeom prst="rect">
            <a:avLst/>
          </a:prstGeom>
        </p:spPr>
      </p:pic>
      <p:pic>
        <p:nvPicPr>
          <p:cNvPr id="9" name="" hidden="0"/>
          <p:cNvPicPr>
            <a:picLocks noChangeAspect="1"/>
          </p:cNvPicPr>
          <p:nvPr isPhoto="0" userDrawn="0"/>
        </p:nvPicPr>
        <p:blipFill>
          <a:blip r:embed="rId5"/>
          <a:stretch/>
        </p:blipFill>
        <p:spPr bwMode="auto">
          <a:xfrm flipH="0" flipV="0">
            <a:off x="424608" y="3141610"/>
            <a:ext cx="2675059" cy="37189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a:t>Взятие Иерусалима</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618102"/>
            <a:ext cx="8849096" cy="51850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8986807"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54085128" name="" hidden="0"/>
          <p:cNvSpPr>
            <a:spLocks noGrp="1"/>
          </p:cNvSpPr>
          <p:nvPr isPhoto="0" userDrawn="0">
            <p:ph type="title" hasCustomPrompt="0"/>
          </p:nvPr>
        </p:nvSpPr>
        <p:spPr bwMode="auto"/>
        <p:txBody>
          <a:bodyPr vertOverflow="overflow" horzOverflow="overflow" vert="horz" wrap="square" lIns="91440" tIns="45720" rIns="91440" bIns="45720" numCol="1" spcCol="0" rtlCol="0" fromWordArt="0" anchor="ctr" anchorCtr="0" forceAA="0" upright="0" compatLnSpc="0">
            <a:normAutofit fontScale="95000" lnSpcReduction="1000"/>
          </a:bodyPr>
          <a:lstStyle/>
          <a:p>
            <a:pPr>
              <a:defRPr/>
            </a:pPr>
            <a:r>
              <a:rPr/>
              <a:t>59-51 г до н.э. Галльская война Цезарь, покорение. Римская провинция</a:t>
            </a:r>
            <a:endParaRPr/>
          </a:p>
        </p:txBody>
      </p:sp>
      <p:sp>
        <p:nvSpPr>
          <p:cNvPr id="498280451" name="" hidden="0"/>
          <p:cNvSpPr>
            <a:spLocks noGrp="1"/>
          </p:cNvSpPr>
          <p:nvPr isPhoto="0" userDrawn="0">
            <p:ph idx="1" hasCustomPrompt="0"/>
          </p:nvPr>
        </p:nvSpPr>
        <p:spPr bwMode="auto">
          <a:xfrm flipH="0" flipV="0">
            <a:off x="6737529" y="1690686"/>
            <a:ext cx="1777818" cy="4486275"/>
          </a:xfrm>
        </p:spPr>
        <p:txBody>
          <a:bodyPr/>
          <a:lstStyle/>
          <a:p>
            <a:pPr>
              <a:defRPr/>
            </a:pPr>
            <a:r>
              <a:rPr/>
              <a:t>52 г до битва при Алезии поражение галлов</a:t>
            </a:r>
            <a:endParaRPr/>
          </a:p>
        </p:txBody>
      </p:sp>
      <p:sp>
        <p:nvSpPr>
          <p:cNvPr id="1496935696" name="" hidden="0"/>
          <p:cNvSpPr>
            <a:spLocks noGrp="1"/>
          </p:cNvSpPr>
          <p:nvPr isPhoto="0" userDrawn="0">
            <p:ph type="dt" sz="half" idx="10" hasCustomPrompt="0"/>
          </p:nvPr>
        </p:nvSpPr>
        <p:spPr bwMode="auto"/>
        <p:txBody>
          <a:bodyPr/>
          <a:lstStyle/>
          <a:p>
            <a:pPr>
              <a:defRPr/>
            </a:pPr>
            <a:endParaRPr lang="ru-RU"/>
          </a:p>
        </p:txBody>
      </p:sp>
      <p:sp>
        <p:nvSpPr>
          <p:cNvPr id="1463725784" name="" hidden="0"/>
          <p:cNvSpPr>
            <a:spLocks noGrp="1"/>
          </p:cNvSpPr>
          <p:nvPr isPhoto="0" userDrawn="0">
            <p:ph type="ftr" sz="quarter" idx="11" hasCustomPrompt="0"/>
          </p:nvPr>
        </p:nvSpPr>
        <p:spPr bwMode="auto"/>
        <p:txBody>
          <a:bodyPr/>
          <a:lstStyle/>
          <a:p>
            <a:pPr>
              <a:defRPr/>
            </a:pPr>
            <a:endParaRPr lang="ru-RU"/>
          </a:p>
        </p:txBody>
      </p:sp>
      <p:sp>
        <p:nvSpPr>
          <p:cNvPr id="1650020282" name="" hidden="0"/>
          <p:cNvSpPr>
            <a:spLocks noGrp="1"/>
          </p:cNvSpPr>
          <p:nvPr isPhoto="0" userDrawn="0">
            <p:ph type="sldNum" sz="quarter" idx="12" hasCustomPrompt="0"/>
          </p:nvPr>
        </p:nvSpPr>
        <p:spPr bwMode="auto"/>
        <p:txBody>
          <a:bodyPr/>
          <a:lstStyle/>
          <a:p>
            <a:pPr>
              <a:defRPr/>
            </a:pPr>
            <a:endParaRPr lang="ru-RU"/>
          </a:p>
        </p:txBody>
      </p:sp>
      <p:pic>
        <p:nvPicPr>
          <p:cNvPr id="278625845" name=""/>
          <p:cNvPicPr>
            <a:picLocks noChangeAspect="1"/>
          </p:cNvPicPr>
          <p:nvPr/>
        </p:nvPicPr>
        <p:blipFill>
          <a:blip r:embed="rId2"/>
          <a:stretch/>
        </p:blipFill>
        <p:spPr bwMode="auto">
          <a:xfrm flipH="0" flipV="0">
            <a:off x="218041" y="1486666"/>
            <a:ext cx="6457950" cy="43074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a:xfrm flipH="0" flipV="0">
            <a:off x="628650" y="365125"/>
            <a:ext cx="7886700" cy="908699"/>
          </a:xfrm>
        </p:spPr>
        <p:txBody>
          <a:bodyPr/>
          <a:lstStyle/>
          <a:p>
            <a:pPr algn="l">
              <a:defRPr/>
            </a:pPr>
            <a:r>
              <a:rPr/>
              <a:t>Осада Акры</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160662" y="1396682"/>
            <a:ext cx="8172018" cy="5266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3167349"/>
            <a:ext cx="4520689" cy="3635800"/>
          </a:xfrm>
          <a:prstGeom prst="rect">
            <a:avLst/>
          </a:prstGeom>
        </p:spPr>
      </p:pic>
      <p:pic>
        <p:nvPicPr>
          <p:cNvPr id="7" name="" hidden="0"/>
          <p:cNvPicPr>
            <a:picLocks noChangeAspect="1"/>
          </p:cNvPicPr>
          <p:nvPr isPhoto="0" userDrawn="0"/>
        </p:nvPicPr>
        <p:blipFill>
          <a:blip r:embed="rId3"/>
          <a:stretch/>
        </p:blipFill>
        <p:spPr bwMode="auto">
          <a:xfrm flipH="0" flipV="0">
            <a:off x="3877358" y="0"/>
            <a:ext cx="4868453" cy="37870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5853885"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lang="ru-RU" sz="3300" b="0" i="0" u="none" strike="noStrike" cap="none" spc="0">
                <a:solidFill>
                  <a:schemeClr val="tx1"/>
                </a:solidFill>
                <a:latin typeface="Arial"/>
                <a:ea typeface="Arial"/>
                <a:cs typeface="Arial"/>
              </a:rPr>
              <a:t>взятие иерусалима салах-ад-дином</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468915"/>
            <a:ext cx="7506415" cy="53342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768885"/>
            <a:ext cx="8986807" cy="60342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090090"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sz="1600" b="1" i="0" u="none">
                <a:solidFill>
                  <a:srgbClr val="222222"/>
                </a:solidFill>
                <a:latin typeface="Arial"/>
                <a:ea typeface="Arial"/>
                <a:cs typeface="Arial"/>
              </a:rPr>
              <a:t>Бонифаций I Монферратский</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647417"/>
            <a:ext cx="6680150" cy="515573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a:t>Болонский унив 1088</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904999"/>
            <a:ext cx="4898149" cy="4898149"/>
          </a:xfrm>
          <a:prstGeom prst="rect">
            <a:avLst/>
          </a:prstGeom>
        </p:spPr>
      </p:pic>
      <p:pic>
        <p:nvPicPr>
          <p:cNvPr id="7" name="" hidden="0"/>
          <p:cNvPicPr>
            <a:picLocks noChangeAspect="1"/>
          </p:cNvPicPr>
          <p:nvPr isPhoto="0" userDrawn="0"/>
        </p:nvPicPr>
        <p:blipFill>
          <a:blip r:embed="rId3"/>
          <a:stretch/>
        </p:blipFill>
        <p:spPr bwMode="auto">
          <a:xfrm flipH="0" flipV="0">
            <a:off x="5210060" y="365125"/>
            <a:ext cx="3394806" cy="3394806"/>
          </a:xfrm>
          <a:prstGeom prst="rect">
            <a:avLst/>
          </a:prstGeom>
        </p:spPr>
      </p:pic>
      <p:pic>
        <p:nvPicPr>
          <p:cNvPr id="8" name="" hidden="0"/>
          <p:cNvPicPr>
            <a:picLocks noChangeAspect="1"/>
          </p:cNvPicPr>
          <p:nvPr isPhoto="0" userDrawn="0"/>
        </p:nvPicPr>
        <p:blipFill>
          <a:blip r:embed="rId4"/>
          <a:stretch/>
        </p:blipFill>
        <p:spPr bwMode="auto">
          <a:xfrm flipH="0" flipV="0">
            <a:off x="4898149" y="3741144"/>
            <a:ext cx="3062004" cy="30620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5486656"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53716981" name="" hidden="0"/>
          <p:cNvSpPr>
            <a:spLocks noGrp="1"/>
          </p:cNvSpPr>
          <p:nvPr isPhoto="0" userDrawn="0">
            <p:ph type="title" hasCustomPrompt="0"/>
          </p:nvPr>
        </p:nvSpPr>
        <p:spPr bwMode="auto"/>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a:t>486 битва при Суассоне. Хлодвиг, во главе Салических (поморских франков), захватил Галлию</a:t>
            </a:r>
            <a:br>
              <a:rPr/>
            </a:br>
            <a:endParaRPr/>
          </a:p>
        </p:txBody>
      </p:sp>
      <p:sp>
        <p:nvSpPr>
          <p:cNvPr id="2102957079" name="" hidden="0"/>
          <p:cNvSpPr>
            <a:spLocks noGrp="1"/>
          </p:cNvSpPr>
          <p:nvPr isPhoto="0" userDrawn="0">
            <p:ph idx="1" hasCustomPrompt="0"/>
          </p:nvPr>
        </p:nvSpPr>
        <p:spPr bwMode="auto">
          <a:xfrm flipH="0" flipV="0">
            <a:off x="628648" y="1825624"/>
            <a:ext cx="4238308" cy="4351338"/>
          </a:xfrm>
        </p:spPr>
        <p:txBody>
          <a:bodyPr/>
          <a:lstStyle/>
          <a:p>
            <a:pPr>
              <a:defRPr/>
            </a:pPr>
            <a:r>
              <a:rPr/>
              <a:t>Жена Клотильда Бургундская</a:t>
            </a:r>
            <a:endParaRPr/>
          </a:p>
        </p:txBody>
      </p:sp>
      <p:sp>
        <p:nvSpPr>
          <p:cNvPr id="1341957946" name="" hidden="0"/>
          <p:cNvSpPr>
            <a:spLocks noGrp="1"/>
          </p:cNvSpPr>
          <p:nvPr isPhoto="0" userDrawn="0">
            <p:ph type="dt" sz="half" idx="10" hasCustomPrompt="0"/>
          </p:nvPr>
        </p:nvSpPr>
        <p:spPr bwMode="auto"/>
        <p:txBody>
          <a:bodyPr/>
          <a:lstStyle/>
          <a:p>
            <a:pPr>
              <a:defRPr/>
            </a:pPr>
            <a:endParaRPr lang="ru-RU"/>
          </a:p>
        </p:txBody>
      </p:sp>
      <p:sp>
        <p:nvSpPr>
          <p:cNvPr id="662780096" name="" hidden="0"/>
          <p:cNvSpPr>
            <a:spLocks noGrp="1"/>
          </p:cNvSpPr>
          <p:nvPr isPhoto="0" userDrawn="0">
            <p:ph type="ftr" sz="quarter" idx="11" hasCustomPrompt="0"/>
          </p:nvPr>
        </p:nvSpPr>
        <p:spPr bwMode="auto">
          <a:xfrm flipH="0" flipV="0">
            <a:off x="4520779" y="6356349"/>
            <a:ext cx="1594270" cy="365124"/>
          </a:xfrm>
        </p:spPr>
        <p:txBody>
          <a:bodyPr/>
          <a:lstStyle/>
          <a:p>
            <a:pPr>
              <a:defRPr/>
            </a:pPr>
            <a:r>
              <a:rPr lang="ru-RU" sz="2600">
                <a:solidFill>
                  <a:schemeClr val="tx1"/>
                </a:solidFill>
              </a:rPr>
              <a:t>Чаша</a:t>
            </a:r>
            <a:endParaRPr sz="2600">
              <a:solidFill>
                <a:schemeClr val="tx1"/>
              </a:solidFill>
            </a:endParaRPr>
          </a:p>
        </p:txBody>
      </p:sp>
      <p:sp>
        <p:nvSpPr>
          <p:cNvPr id="1375132972" name="" hidden="0"/>
          <p:cNvSpPr>
            <a:spLocks noGrp="1"/>
          </p:cNvSpPr>
          <p:nvPr isPhoto="0" userDrawn="0">
            <p:ph type="sldNum" sz="quarter" idx="12" hasCustomPrompt="0"/>
          </p:nvPr>
        </p:nvSpPr>
        <p:spPr bwMode="auto"/>
        <p:txBody>
          <a:bodyPr/>
          <a:lstStyle/>
          <a:p>
            <a:pPr>
              <a:defRPr/>
            </a:pPr>
            <a:r>
              <a:rPr lang="ru-RU" sz="1800">
                <a:solidFill>
                  <a:schemeClr val="tx1"/>
                </a:solidFill>
              </a:rPr>
              <a:t>Клотильда христианка</a:t>
            </a:r>
            <a:endParaRPr sz="1800">
              <a:solidFill>
                <a:schemeClr val="tx1"/>
              </a:solidFill>
            </a:endParaRPr>
          </a:p>
        </p:txBody>
      </p:sp>
      <p:pic>
        <p:nvPicPr>
          <p:cNvPr id="150481266" name=""/>
          <p:cNvPicPr>
            <a:picLocks noChangeAspect="1"/>
          </p:cNvPicPr>
          <p:nvPr/>
        </p:nvPicPr>
        <p:blipFill>
          <a:blip r:embed="rId2"/>
          <a:stretch/>
        </p:blipFill>
        <p:spPr bwMode="auto">
          <a:xfrm flipH="0" flipV="0">
            <a:off x="7120122" y="830435"/>
            <a:ext cx="2975959" cy="4657376"/>
          </a:xfrm>
          <a:prstGeom prst="rect">
            <a:avLst/>
          </a:prstGeom>
        </p:spPr>
      </p:pic>
      <p:pic>
        <p:nvPicPr>
          <p:cNvPr id="22497712" name=""/>
          <p:cNvPicPr>
            <a:picLocks noChangeAspect="1"/>
          </p:cNvPicPr>
          <p:nvPr/>
        </p:nvPicPr>
        <p:blipFill>
          <a:blip r:embed="rId3"/>
          <a:stretch/>
        </p:blipFill>
        <p:spPr bwMode="auto">
          <a:xfrm flipH="0" flipV="0">
            <a:off x="0" y="2386987"/>
            <a:ext cx="4520779" cy="4916347"/>
          </a:xfrm>
          <a:prstGeom prst="rect">
            <a:avLst/>
          </a:prstGeom>
        </p:spPr>
      </p:pic>
      <p:pic>
        <p:nvPicPr>
          <p:cNvPr id="129982748" name=""/>
          <p:cNvPicPr>
            <a:picLocks noChangeAspect="1"/>
          </p:cNvPicPr>
          <p:nvPr/>
        </p:nvPicPr>
        <p:blipFill>
          <a:blip r:embed="rId4"/>
          <a:stretch/>
        </p:blipFill>
        <p:spPr bwMode="auto">
          <a:xfrm flipH="0" flipV="0">
            <a:off x="4866957" y="2125372"/>
            <a:ext cx="2148921" cy="32771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7517891"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a:xfrm flipH="0" flipV="0">
            <a:off x="628650" y="365125"/>
            <a:ext cx="6499060" cy="541470"/>
          </a:xfrm>
        </p:spPr>
        <p:txBody>
          <a:bodyPr/>
          <a:lstStyle/>
          <a:p>
            <a:pPr>
              <a:defRPr/>
            </a:pPr>
            <a:r>
              <a:rPr/>
              <a:t>великая хартия вольностей</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757409"/>
            <a:ext cx="7557958" cy="604573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4763674"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101566"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158945"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5012846" cy="3052590"/>
          </a:xfrm>
          <a:prstGeom prst="rect">
            <a:avLst/>
          </a:prstGeom>
        </p:spPr>
      </p:pic>
      <p:pic>
        <p:nvPicPr>
          <p:cNvPr id="7" name="" hidden="0"/>
          <p:cNvPicPr>
            <a:picLocks noChangeAspect="1"/>
          </p:cNvPicPr>
          <p:nvPr isPhoto="0" userDrawn="0"/>
        </p:nvPicPr>
        <p:blipFill>
          <a:blip r:embed="rId3"/>
          <a:stretch/>
        </p:blipFill>
        <p:spPr bwMode="auto">
          <a:xfrm flipH="0" flipV="0">
            <a:off x="3134096" y="3052590"/>
            <a:ext cx="5975709" cy="41981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216325"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01926332" name="" hidden="0"/>
          <p:cNvSpPr>
            <a:spLocks noGrp="1"/>
          </p:cNvSpPr>
          <p:nvPr isPhoto="0" userDrawn="0">
            <p:ph type="title" hasCustomPrompt="0"/>
          </p:nvPr>
        </p:nvSpPr>
        <p:spPr bwMode="auto">
          <a:xfrm flipH="0" flipV="0">
            <a:off x="4384969" y="365124"/>
            <a:ext cx="4130379" cy="1325561"/>
          </a:xfrm>
        </p:spPr>
        <p:txBody>
          <a:bodyPr/>
          <a:lstStyle/>
          <a:p>
            <a:pPr>
              <a:defRPr/>
            </a:pPr>
            <a:r>
              <a:rPr/>
              <a:t>Крещение Хлодвига</a:t>
            </a:r>
            <a:endParaRPr/>
          </a:p>
        </p:txBody>
      </p:sp>
      <p:sp>
        <p:nvSpPr>
          <p:cNvPr id="1008796322" name="" hidden="0"/>
          <p:cNvSpPr>
            <a:spLocks noGrp="1"/>
          </p:cNvSpPr>
          <p:nvPr isPhoto="0" userDrawn="0">
            <p:ph idx="1" hasCustomPrompt="0"/>
          </p:nvPr>
        </p:nvSpPr>
        <p:spPr bwMode="auto">
          <a:xfrm flipH="0" flipV="0">
            <a:off x="4430873" y="4773975"/>
            <a:ext cx="4234608" cy="1764936"/>
          </a:xfrm>
        </p:spPr>
        <p:txBody>
          <a:bodyPr vertOverflow="overflow" horzOverflow="overflow" vert="horz" wrap="square" lIns="91440" tIns="45720" rIns="91440" bIns="45720" numCol="1" spcCol="0" rtlCol="0" fromWordArt="0" anchor="t" anchorCtr="0" forceAA="0" upright="0" compatLnSpc="0">
            <a:normAutofit fontScale="70000" lnSpcReduction="6000"/>
          </a:bodyPr>
          <a:lstStyle/>
          <a:p>
            <a:pPr>
              <a:defRPr/>
            </a:pPr>
            <a:r>
              <a:rPr/>
              <a:t>Хлодвиг выбрал геральдическую лилию, как символ очищения после крещения</a:t>
            </a:r>
            <a:endParaRPr/>
          </a:p>
          <a:p>
            <a:pPr>
              <a:defRPr/>
            </a:pPr>
            <a:endParaRPr/>
          </a:p>
          <a:p>
            <a:pPr>
              <a:defRPr/>
            </a:pPr>
            <a:r>
              <a:rPr sz="2400" b="0" i="0" u="none">
                <a:solidFill>
                  <a:srgbClr val="202122"/>
                </a:solidFill>
                <a:latin typeface="Times New Roman"/>
                <a:ea typeface="Arial"/>
                <a:cs typeface="Times New Roman"/>
              </a:rPr>
              <a:t>С крещением Хлодвига связано крылатое выражение «поклониться тому, что сжигал, сжечь то, чему поклонялся»</a:t>
            </a:r>
            <a:endParaRPr sz="2400">
              <a:latin typeface="Times New Roman"/>
              <a:cs typeface="Times New Roman"/>
            </a:endParaRPr>
          </a:p>
        </p:txBody>
      </p:sp>
      <p:sp>
        <p:nvSpPr>
          <p:cNvPr id="106127336" name="" hidden="0"/>
          <p:cNvSpPr>
            <a:spLocks noGrp="1"/>
          </p:cNvSpPr>
          <p:nvPr isPhoto="0" userDrawn="0">
            <p:ph type="dt" sz="half" idx="10" hasCustomPrompt="0"/>
          </p:nvPr>
        </p:nvSpPr>
        <p:spPr bwMode="auto"/>
        <p:txBody>
          <a:bodyPr/>
          <a:lstStyle/>
          <a:p>
            <a:pPr>
              <a:defRPr/>
            </a:pPr>
            <a:endParaRPr lang="ru-RU"/>
          </a:p>
        </p:txBody>
      </p:sp>
      <p:sp>
        <p:nvSpPr>
          <p:cNvPr id="1687363132" name="" hidden="0"/>
          <p:cNvSpPr>
            <a:spLocks noGrp="1"/>
          </p:cNvSpPr>
          <p:nvPr isPhoto="0" userDrawn="0">
            <p:ph type="ftr" sz="quarter" idx="11" hasCustomPrompt="0"/>
          </p:nvPr>
        </p:nvSpPr>
        <p:spPr bwMode="auto"/>
        <p:txBody>
          <a:bodyPr/>
          <a:lstStyle/>
          <a:p>
            <a:pPr>
              <a:defRPr/>
            </a:pPr>
            <a:endParaRPr lang="ru-RU"/>
          </a:p>
        </p:txBody>
      </p:sp>
      <p:sp>
        <p:nvSpPr>
          <p:cNvPr id="2112566119" name="" hidden="0"/>
          <p:cNvSpPr>
            <a:spLocks noGrp="1"/>
          </p:cNvSpPr>
          <p:nvPr isPhoto="0" userDrawn="0">
            <p:ph type="sldNum" sz="quarter" idx="12" hasCustomPrompt="0"/>
          </p:nvPr>
        </p:nvSpPr>
        <p:spPr bwMode="auto"/>
        <p:txBody>
          <a:bodyPr/>
          <a:lstStyle/>
          <a:p>
            <a:pPr>
              <a:defRPr/>
            </a:pPr>
            <a:endParaRPr lang="ru-RU"/>
          </a:p>
        </p:txBody>
      </p:sp>
      <p:pic>
        <p:nvPicPr>
          <p:cNvPr id="1424641799" name=""/>
          <p:cNvPicPr>
            <a:picLocks noChangeAspect="1"/>
          </p:cNvPicPr>
          <p:nvPr/>
        </p:nvPicPr>
        <p:blipFill>
          <a:blip r:embed="rId2"/>
          <a:stretch/>
        </p:blipFill>
        <p:spPr bwMode="auto">
          <a:xfrm flipH="0" flipV="0">
            <a:off x="11475" y="90506"/>
            <a:ext cx="4184375" cy="7173214"/>
          </a:xfrm>
          <a:prstGeom prst="rect">
            <a:avLst/>
          </a:prstGeom>
        </p:spPr>
      </p:pic>
      <p:pic>
        <p:nvPicPr>
          <p:cNvPr id="1360005616" name=""/>
          <p:cNvPicPr>
            <a:picLocks noChangeAspect="1"/>
          </p:cNvPicPr>
          <p:nvPr/>
        </p:nvPicPr>
        <p:blipFill>
          <a:blip r:embed="rId3"/>
          <a:stretch/>
        </p:blipFill>
        <p:spPr bwMode="auto">
          <a:xfrm>
            <a:off x="4337891" y="1690686"/>
            <a:ext cx="2809874"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a:xfrm flipH="0" flipV="0">
            <a:off x="6129307" y="365125"/>
            <a:ext cx="2822126" cy="1413639"/>
          </a:xfrm>
        </p:spPr>
        <p:txBody>
          <a:bodyPr/>
          <a:lstStyle/>
          <a:p>
            <a:pPr>
              <a:defRPr/>
            </a:pPr>
            <a:r>
              <a:rPr/>
              <a:t>эдуард 3</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6473584"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a:t>Битва при Креси</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1673518"/>
            <a:ext cx="5452228" cy="51296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r>
              <a:rPr/>
              <a:t>жакерия</a:t>
            </a: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2073902"/>
            <a:ext cx="4729246" cy="4729246"/>
          </a:xfrm>
          <a:prstGeom prst="rect">
            <a:avLst/>
          </a:prstGeom>
        </p:spPr>
      </p:pic>
      <p:pic>
        <p:nvPicPr>
          <p:cNvPr id="7" name="" hidden="0"/>
          <p:cNvPicPr>
            <a:picLocks noChangeAspect="1"/>
          </p:cNvPicPr>
          <p:nvPr isPhoto="0" userDrawn="0"/>
        </p:nvPicPr>
        <p:blipFill>
          <a:blip r:embed="rId3"/>
          <a:stretch/>
        </p:blipFill>
        <p:spPr bwMode="auto">
          <a:xfrm flipH="0" flipV="0">
            <a:off x="4143975" y="252469"/>
            <a:ext cx="4862547" cy="34292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158945"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8917951"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0" y="0"/>
            <a:ext cx="9147469"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pic>
        <p:nvPicPr>
          <p:cNvPr id="6" name="" hidden="0"/>
          <p:cNvPicPr>
            <a:picLocks noChangeAspect="1"/>
          </p:cNvPicPr>
          <p:nvPr isPhoto="0" userDrawn="0"/>
        </p:nvPicPr>
        <p:blipFill>
          <a:blip r:embed="rId2"/>
          <a:stretch/>
        </p:blipFill>
        <p:spPr bwMode="auto">
          <a:xfrm flipH="0" flipV="0">
            <a:off x="103282" y="137710"/>
            <a:ext cx="4706295" cy="6803149"/>
          </a:xfrm>
          <a:prstGeom prst="rect">
            <a:avLst/>
          </a:prstGeom>
        </p:spPr>
      </p:pic>
      <p:pic>
        <p:nvPicPr>
          <p:cNvPr id="7" name="" hidden="0"/>
          <p:cNvPicPr>
            <a:picLocks noChangeAspect="1"/>
          </p:cNvPicPr>
          <p:nvPr isPhoto="0" userDrawn="0"/>
        </p:nvPicPr>
        <p:blipFill>
          <a:blip r:embed="rId3"/>
          <a:stretch/>
        </p:blipFill>
        <p:spPr bwMode="auto">
          <a:xfrm flipH="0" flipV="0">
            <a:off x="4993192" y="137710"/>
            <a:ext cx="4162516" cy="6803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777432915" name="" hidden="0"/>
          <p:cNvSpPr>
            <a:spLocks noGrp="1"/>
          </p:cNvSpPr>
          <p:nvPr isPhoto="0" userDrawn="0">
            <p:ph type="title" hasCustomPrompt="0"/>
          </p:nvPr>
        </p:nvSpPr>
        <p:spPr bwMode="auto">
          <a:xfrm flipH="0" flipV="0">
            <a:off x="628648" y="365124"/>
            <a:ext cx="7886700" cy="865143"/>
          </a:xfrm>
        </p:spPr>
        <p:txBody>
          <a:bodyPr/>
          <a:lstStyle/>
          <a:p>
            <a:pPr>
              <a:defRPr/>
            </a:pPr>
            <a:r>
              <a:rPr/>
              <a:t>732 битва при Пуатье</a:t>
            </a:r>
            <a:endParaRPr/>
          </a:p>
        </p:txBody>
      </p:sp>
      <p:sp>
        <p:nvSpPr>
          <p:cNvPr id="863591924" name="" hidden="0"/>
          <p:cNvSpPr>
            <a:spLocks noGrp="1"/>
          </p:cNvSpPr>
          <p:nvPr isPhoto="0" userDrawn="0">
            <p:ph idx="1" hasCustomPrompt="0"/>
          </p:nvPr>
        </p:nvSpPr>
        <p:spPr bwMode="auto"/>
        <p:txBody>
          <a:bodyPr/>
          <a:lstStyle/>
          <a:p>
            <a:pPr>
              <a:defRPr/>
            </a:pPr>
            <a:endParaRPr/>
          </a:p>
        </p:txBody>
      </p:sp>
      <p:sp>
        <p:nvSpPr>
          <p:cNvPr id="648572282" name="" hidden="0"/>
          <p:cNvSpPr>
            <a:spLocks noGrp="1"/>
          </p:cNvSpPr>
          <p:nvPr isPhoto="0" userDrawn="0">
            <p:ph type="dt" sz="half" idx="10" hasCustomPrompt="0"/>
          </p:nvPr>
        </p:nvSpPr>
        <p:spPr bwMode="auto"/>
        <p:txBody>
          <a:bodyPr/>
          <a:lstStyle/>
          <a:p>
            <a:pPr>
              <a:defRPr/>
            </a:pPr>
            <a:endParaRPr lang="ru-RU"/>
          </a:p>
        </p:txBody>
      </p:sp>
      <p:sp>
        <p:nvSpPr>
          <p:cNvPr id="1206600170" name="" hidden="0"/>
          <p:cNvSpPr>
            <a:spLocks noGrp="1"/>
          </p:cNvSpPr>
          <p:nvPr isPhoto="0" userDrawn="0">
            <p:ph type="ftr" sz="quarter" idx="11" hasCustomPrompt="0"/>
          </p:nvPr>
        </p:nvSpPr>
        <p:spPr bwMode="auto"/>
        <p:txBody>
          <a:bodyPr/>
          <a:lstStyle/>
          <a:p>
            <a:pPr>
              <a:defRPr/>
            </a:pPr>
            <a:endParaRPr lang="ru-RU"/>
          </a:p>
        </p:txBody>
      </p:sp>
      <p:sp>
        <p:nvSpPr>
          <p:cNvPr id="560505363" name="" hidden="0"/>
          <p:cNvSpPr>
            <a:spLocks noGrp="1"/>
          </p:cNvSpPr>
          <p:nvPr isPhoto="0" userDrawn="0">
            <p:ph type="sldNum" sz="quarter" idx="12" hasCustomPrompt="0"/>
          </p:nvPr>
        </p:nvSpPr>
        <p:spPr bwMode="auto"/>
        <p:txBody>
          <a:bodyPr/>
          <a:lstStyle/>
          <a:p>
            <a:pPr>
              <a:defRPr/>
            </a:pPr>
            <a:endParaRPr lang="ru-RU"/>
          </a:p>
        </p:txBody>
      </p:sp>
      <p:pic>
        <p:nvPicPr>
          <p:cNvPr id="43518361" name=""/>
          <p:cNvPicPr>
            <a:picLocks noChangeAspect="1"/>
          </p:cNvPicPr>
          <p:nvPr/>
        </p:nvPicPr>
        <p:blipFill>
          <a:blip r:embed="rId2"/>
          <a:stretch/>
        </p:blipFill>
        <p:spPr bwMode="auto">
          <a:xfrm flipH="0" flipV="0">
            <a:off x="828675" y="1336143"/>
            <a:ext cx="7486649" cy="615601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gradFill>
          <a:gsLst>
            <a:gs pos="0">
              <a:schemeClr val="accent6">
                <a:lumMod val="60000"/>
                <a:lumOff val="40000"/>
              </a:schemeClr>
            </a:gs>
            <a:gs pos="100000">
              <a:srgbClr val="FFFFFF"/>
            </a:gs>
          </a:gsLst>
          <a:lin ang="0" scaled="1"/>
        </a:gradFill>
      </p:bgPr>
    </p:bg>
    <p:spTree>
      <p:nvGrpSpPr>
        <p:cNvPr id="1" name=""/>
        <p:cNvGrpSpPr/>
        <p:nvPr/>
      </p:nvGrpSpPr>
      <p:grpSpPr bwMode="auto">
        <a:xfrm>
          <a:off x="0" y="0"/>
          <a:ext cx="0" cy="0"/>
          <a:chOff x="0" y="0"/>
          <a:chExt cx="0" cy="0"/>
        </a:xfrm>
      </p:grpSpPr>
      <p:sp>
        <p:nvSpPr>
          <p:cNvPr id="4" name="Title 1" hidden="0"/>
          <p:cNvSpPr>
            <a:spLocks noGrp="1"/>
          </p:cNvSpPr>
          <p:nvPr isPhoto="0" userDrawn="0">
            <p:ph type="title" hasCustomPrompt="0"/>
          </p:nvPr>
        </p:nvSpPr>
        <p:spPr bwMode="auto"/>
        <p:txBody>
          <a:bodyPr/>
          <a:lstStyle/>
          <a:p>
            <a:pPr>
              <a:defRPr/>
            </a:pPr>
            <a:endParaRPr/>
          </a:p>
        </p:txBody>
      </p:sp>
      <p:sp>
        <p:nvSpPr>
          <p:cNvPr id="5" name="Content Placeholder 2" hidden="0"/>
          <p:cNvSpPr>
            <a:spLocks noGrp="1"/>
          </p:cNvSpPr>
          <p:nvPr isPhoto="0" userDrawn="0">
            <p:ph idx="1" hasCustomPrompt="0"/>
          </p:nvPr>
        </p:nvSpPr>
        <p:spPr bwMode="auto"/>
        <p:txBody>
          <a:bodyPr/>
          <a:lstStyle/>
          <a:p>
            <a:pPr>
              <a:defRPr/>
            </a:pP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77145807" name="" hidden="0"/>
          <p:cNvSpPr>
            <a:spLocks noGrp="1"/>
          </p:cNvSpPr>
          <p:nvPr isPhoto="0" userDrawn="0">
            <p:ph type="title" hasCustomPrompt="0"/>
          </p:nvPr>
        </p:nvSpPr>
        <p:spPr bwMode="auto">
          <a:xfrm flipH="0" flipV="0">
            <a:off x="628648" y="365124"/>
            <a:ext cx="7886700" cy="1108295"/>
          </a:xfrm>
        </p:spPr>
        <p:txBody>
          <a:bodyPr vertOverflow="overflow" horzOverflow="overflow" vert="horz" wrap="square" lIns="91440" tIns="45720" rIns="91440" bIns="45720" numCol="1" spcCol="0" rtlCol="0" fromWordArt="0" anchor="ctr" anchorCtr="0" forceAA="0" upright="0" compatLnSpc="0">
            <a:normAutofit fontScale="90000" lnSpcReduction="2000"/>
          </a:bodyPr>
          <a:lstStyle/>
          <a:p>
            <a:pPr>
              <a:defRPr/>
            </a:pPr>
            <a:r>
              <a:rPr/>
              <a:t>В средн. Нейстрия, Автразия, Аллеман,Гаскония,Аквитания, Ломбардия</a:t>
            </a:r>
            <a:endParaRPr/>
          </a:p>
        </p:txBody>
      </p:sp>
      <p:sp>
        <p:nvSpPr>
          <p:cNvPr id="954474361" name="" hidden="0"/>
          <p:cNvSpPr>
            <a:spLocks noGrp="1"/>
          </p:cNvSpPr>
          <p:nvPr isPhoto="0" userDrawn="0">
            <p:ph idx="1" hasCustomPrompt="0"/>
          </p:nvPr>
        </p:nvSpPr>
        <p:spPr bwMode="auto"/>
        <p:txBody>
          <a:bodyPr/>
          <a:lstStyle/>
          <a:p>
            <a:pPr>
              <a:defRPr/>
            </a:pPr>
            <a:endParaRPr/>
          </a:p>
        </p:txBody>
      </p:sp>
      <p:sp>
        <p:nvSpPr>
          <p:cNvPr id="907935148" name="" hidden="0"/>
          <p:cNvSpPr>
            <a:spLocks noGrp="1"/>
          </p:cNvSpPr>
          <p:nvPr isPhoto="0" userDrawn="0">
            <p:ph type="dt" sz="half" idx="10" hasCustomPrompt="0"/>
          </p:nvPr>
        </p:nvSpPr>
        <p:spPr bwMode="auto"/>
        <p:txBody>
          <a:bodyPr/>
          <a:lstStyle/>
          <a:p>
            <a:pPr>
              <a:defRPr/>
            </a:pPr>
            <a:endParaRPr lang="ru-RU"/>
          </a:p>
        </p:txBody>
      </p:sp>
      <p:sp>
        <p:nvSpPr>
          <p:cNvPr id="785181240" name="" hidden="0"/>
          <p:cNvSpPr>
            <a:spLocks noGrp="1"/>
          </p:cNvSpPr>
          <p:nvPr isPhoto="0" userDrawn="0">
            <p:ph type="ftr" sz="quarter" idx="11" hasCustomPrompt="0"/>
          </p:nvPr>
        </p:nvSpPr>
        <p:spPr bwMode="auto"/>
        <p:txBody>
          <a:bodyPr/>
          <a:lstStyle/>
          <a:p>
            <a:pPr>
              <a:defRPr/>
            </a:pPr>
            <a:endParaRPr lang="ru-RU"/>
          </a:p>
        </p:txBody>
      </p:sp>
      <p:sp>
        <p:nvSpPr>
          <p:cNvPr id="650480227" name="" hidden="0"/>
          <p:cNvSpPr>
            <a:spLocks noGrp="1"/>
          </p:cNvSpPr>
          <p:nvPr isPhoto="0" userDrawn="0">
            <p:ph type="sldNum" sz="quarter" idx="12" hasCustomPrompt="0"/>
          </p:nvPr>
        </p:nvSpPr>
        <p:spPr bwMode="auto"/>
        <p:txBody>
          <a:bodyPr/>
          <a:lstStyle/>
          <a:p>
            <a:pPr>
              <a:defRPr/>
            </a:pPr>
            <a:endParaRPr lang="ru-RU"/>
          </a:p>
        </p:txBody>
      </p:sp>
      <p:pic>
        <p:nvPicPr>
          <p:cNvPr id="1894425055" name=""/>
          <p:cNvPicPr>
            <a:picLocks noChangeAspect="1"/>
          </p:cNvPicPr>
          <p:nvPr/>
        </p:nvPicPr>
        <p:blipFill>
          <a:blip r:embed="rId2"/>
          <a:stretch/>
        </p:blipFill>
        <p:spPr bwMode="auto">
          <a:xfrm flipH="0" flipV="0">
            <a:off x="827439" y="1424548"/>
            <a:ext cx="6014575" cy="55183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ONLYOFFICE/7.2.1.36</Application>
  <DocSecurity>0</DocSecurity>
  <PresentationFormat>On-screen Show (4:3)</PresentationFormat>
  <Paragraphs>0</Paragraphs>
  <Slides>81</Slides>
  <Notes>81</Notes>
  <HiddenSlides>0</HiddenSlides>
  <MMClips>2</MMClips>
  <ScaleCrop>0</ScaleCrop>
  <HeadingPairs>
    <vt:vector size="4" baseType="variant">
      <vt:variant>
        <vt:lpstr>Theme</vt:lpstr>
      </vt:variant>
      <vt:variant>
        <vt:i4>1</vt:i4>
      </vt:variant>
      <vt:variant>
        <vt:lpstr>Slide Titles</vt:lpstr>
      </vt:variant>
      <vt:variant>
        <vt:i4>81</vt:i4>
      </vt:variant>
    </vt:vector>
  </HeadingPairs>
  <TitlesOfParts>
    <vt:vector size="82"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dc:identifier/>
  <dc:language/>
  <cp:lastModifiedBy/>
  <cp:revision>1</cp:revision>
  <dcterms:modified xsi:type="dcterms:W3CDTF">2023-01-20T21:37:51Z</dcterms:modified>
  <cp:category/>
  <cp:contentStatus/>
  <cp:version/>
</cp:coreProperties>
</file>