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30.xml" ContentType="application/vnd.openxmlformats-officedocument.presentationml.slide+xml"/>
  <Override PartName="/ppt/diagrams/quickStyle7.xml" ContentType="application/vnd.openxmlformats-officedocument.drawingml.diagramQuickStyle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ppt/diagrams/colors7.xml" ContentType="application/vnd.openxmlformats-officedocument.drawingml.diagramColors+xml"/>
  <Override PartName="/docProps/app.xml" ContentType="application/vnd.openxmlformats-officedocument.extended-properties+xml"/>
  <Override PartName="/ppt/diagrams/drawing7.xml" ContentType="application/vnd.openxmlformats-officedocument.drawingml.diagramDrawing+xml"/>
  <Override PartName="/ppt/diagrams/colors6.xml" ContentType="application/vnd.openxmlformats-officedocument.drawingml.diagramColors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diagrams/drawing6.xml" ContentType="application/vnd.openxmlformats-officedocument.drawingml.diagramDrawing+xml"/>
  <Override PartName="/ppt/slideLayouts/slideLayout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5.xml" ContentType="application/vnd.openxmlformats-officedocument.drawingml.diagramData+xml"/>
  <Override PartName="/ppt/diagrams/drawing5.xml" ContentType="application/vnd.openxmlformats-officedocument.drawingml.diagramDrawing+xml"/>
  <Override PartName="/ppt/slides/slide23.xml" ContentType="application/vnd.openxmlformats-officedocument.presentationml.slid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slides/slide3.xml" ContentType="application/vnd.openxmlformats-officedocument.presentationml.slide+xml"/>
  <Override PartName="/ppt/diagrams/colors4.xml" ContentType="application/vnd.openxmlformats-officedocument.drawingml.diagramColors+xml"/>
  <Override PartName="/ppt/diagrams/quickStyle3.xml" ContentType="application/vnd.openxmlformats-officedocument.drawingml.diagramQuickStyle+xml"/>
  <Override PartName="/ppt/diagrams/data3.xml" ContentType="application/vnd.openxmlformats-officedocument.drawingml.diagramData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slideLayouts/slideLayout2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diagrams/drawing3.xml" ContentType="application/vnd.openxmlformats-officedocument.drawingml.diagramDrawing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openxmlformats-officedocument.drawingml.diagramDrawing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diagrams/quickStyle1.xml" ContentType="application/vnd.openxmlformats-officedocument.drawingml.diagramQuickStyl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diagrams/colors2.xml" ContentType="application/vnd.openxmlformats-officedocument.drawingml.diagramColor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diagrams/layout1.xml" ContentType="application/vnd.openxmlformats-officedocument.drawingml.diagramLayout+xml"/>
  <Override PartName="/ppt/diagrams/quickStyle4.xml" ContentType="application/vnd.openxmlformats-officedocument.drawingml.diagramQuickStyl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layout7.xml" ContentType="application/vnd.openxmlformats-officedocument.drawingml.diagramLayout+xml"/>
  <Override PartName="/ppt/diagrams/drawing4.xml" ContentType="application/vnd.openxmlformats-officedocument.drawingml.diagramDrawing+xml"/>
  <Override PartName="/ppt/diagrams/colors5.xml" ContentType="application/vnd.openxmlformats-officedocument.drawingml.diagramColors+xml"/>
  <Override PartName="/ppt/diagrams/colors3.xml" ContentType="application/vnd.openxmlformats-officedocument.drawingml.diagramColors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microsoft.com/office/2007/relationships/diagramDrawing" Target="../diagrams/drawing6.xml" /></Relationships>
</file>

<file path=ppt/diagrams/_rels/data7.xml.rels><?xml version="1.0" encoding="UTF-8" standalone="yes"?>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microsoft.com/office/2007/relationships/diagramDrawing" Target="../diagrams/drawing7.xml" /></Relationships>
</file>

<file path=ppt/diagrams/_rels/drawing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diagrams/_rels/drawing6.xml.rels><?xml version="1.0" encoding="UTF-8" standalone="yes"?>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diagrams/_rels/drawing7.xml.rels><?xml version="1.0" encoding="UTF-8" standalone="yes"?>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2F044F72-DDEA-4DE3-A608-CC5D241681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E2431FF5-4824-495B-8BF0-6F3893E8E01F}">
      <dgm:prSet phldrT="[Text]" custT="1"/>
      <dgm:spPr bwMode="auto"/>
      <dgm:t>
        <a:bodyPr vert="horz" anchor="ctr"/>
        <a:lstStyle/>
        <a:p>
          <a:pPr marL="0" indent="0" algn="l" defTabSz="9778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1">
              <a:solidFill>
                <a:schemeClr val="tx1"/>
              </a:solidFill>
              <a:latin typeface="Times New Roman"/>
              <a:cs typeface="Times New Roman"/>
            </a:rPr>
            <a:t>Потеряна половина национального богатства</a:t>
          </a:r>
          <a:endParaRPr sz="26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37609D59-0496-45C8-8CFB-4A10DBD1B595}" type="parTrans" cxnId="{4763979A-22DE-4B65-8AAA-058F1ADFFB9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FE7E1AA-0091-41F3-A11E-CCE7D35111A4}" type="sibTrans" cxnId="{4763979A-22DE-4B65-8AAA-058F1ADFFB9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DAFF746-89D0-4636-AF12-D794342C2FE1}">
      <dgm:prSet phldrT="[Text]"/>
      <dgm:spPr bwMode="auto"/>
      <dgm:t>
        <a:bodyPr vert="horz" anchor="ctr"/>
        <a:lstStyle/>
        <a:p>
          <a:pPr marL="0" indent="0" algn="l" defTabSz="9778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  <a:latin typeface="Times New Roman"/>
              <a:cs typeface="Times New Roman"/>
            </a:rPr>
            <a:t>Были частично или полностью разрушено более 200 городов и более 9000 деревней</a:t>
          </a:r>
          <a:endParaRPr lang="en-US"/>
        </a:p>
      </dgm:t>
    </dgm:pt>
    <dgm:pt modelId="{9306366E-9817-4494-9C8B-9BE449A704BF}" type="parTrans" cxnId="{2B4549BD-376C-40B8-A523-915E3E93EA4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BB127B6-2C09-41A3-A65C-4E6D9EA90296}" type="sibTrans" cxnId="{2B4549BD-376C-40B8-A523-915E3E93EA4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14F45AD-10E1-4EF7-B69A-7D3F64A070BC}">
      <dgm:prSet phldrT="[Text]" custT="1"/>
      <dgm:spPr bwMode="auto"/>
      <dgm:t>
        <a:bodyPr vert="horz" anchor="ctr"/>
        <a:lstStyle/>
        <a:p>
          <a:pPr marL="0" indent="0" algn="l" defTabSz="9778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 b="1">
              <a:solidFill>
                <a:schemeClr val="tx1"/>
              </a:solidFill>
              <a:latin typeface="Times New Roman"/>
              <a:cs typeface="Times New Roman"/>
            </a:rPr>
            <a:t>Уничтожена промышленность и железная дорога</a:t>
          </a:r>
          <a:endParaRPr sz="24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2BE34C41-189E-4117-9B46-A21DDD778D4F}" type="parTrans" cxnId="{415A7921-34D3-4C33-80A3-2282FCFA083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E714AD1-619C-461C-B1A0-CF8D5D3E59E7}" type="sibTrans" cxnId="{415A7921-34D3-4C33-80A3-2282FCFA083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276E46A-CA8F-4A95-9E4E-5570879EB32E}">
      <dgm:prSet phldrT="[Text]" custT="1"/>
      <dgm:spPr bwMode="auto"/>
      <dgm:t>
        <a:bodyPr vert="horz" anchor="ctr"/>
        <a:lstStyle/>
        <a:p>
          <a:pPr marL="0" indent="0" algn="l" defTabSz="9778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1">
              <a:solidFill>
                <a:schemeClr val="tx1"/>
              </a:solidFill>
              <a:latin typeface="Times New Roman"/>
              <a:cs typeface="Times New Roman"/>
            </a:rPr>
            <a:t>Был убит каждый 3-й житель БССР</a:t>
          </a:r>
          <a:endParaRPr sz="2600" b="1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2AD81511-9BFF-4101-A273-305CECEFF7F0}" type="parTrans" cxnId="{326ED360-D03A-4C4F-8067-3868E3F89A4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E5D33F1-5DD7-4C35-A83D-2A9320DC2AD6}" type="sibTrans" cxnId="{326ED360-D03A-4C4F-8067-3868E3F89A4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CEF35D3-5035-465E-99A7-E28B16217A43}" type="pres">
      <dgm:prSet presAssocID="{2F044F72-DDEA-4DE3-A608-CC5D24168186}" presName="root" presStyleCnt="0">
        <dgm:presLayoutVars>
          <dgm:dir val="norm"/>
          <dgm:resizeHandles val="exact"/>
        </dgm:presLayoutVars>
      </dgm:prSet>
      <dgm:spPr bwMode="auto"/>
    </dgm:pt>
    <dgm:pt modelId="{E323155C-C7C1-4F5B-AE76-22D6261D9B70}" type="pres">
      <dgm:prSet presAssocID="{E2431FF5-4824-495B-8BF0-6F3893E8E01F}" presName="compNode" presStyleCnt="0"/>
      <dgm:spPr bwMode="auto"/>
    </dgm:pt>
    <dgm:pt modelId="{1594D7FB-FC20-47D6-9FD3-58554E2F0FCB}" type="pres">
      <dgm:prSet presAssocID="{E2431FF5-4824-495B-8BF0-6F3893E8E01F}" presName="bgRect" presStyleLbl="bgShp" presStyleIdx="0" presStyleCnt="4"/>
      <dgm:spPr bwMode="auto"/>
    </dgm:pt>
    <dgm:pt modelId="{FA5AA5BE-9D3F-4BB5-8664-F0A18903A2BF}" type="pres">
      <dgm:prSet presAssocID="{E2431FF5-4824-495B-8BF0-6F3893E8E01F}" presName="iconRect" presStyleLbl="node1" presStyleIdx="0" presStyleCnt="4"/>
      <dgm:spPr bwMode="auto">
        <a:blipFill>
          <a:blip r:embed="rId1"/>
          <a:stretch/>
        </a:blipFill>
        <a:ln>
          <a:noFill/>
        </a:ln>
      </dgm:spPr>
    </dgm:pt>
    <dgm:pt modelId="{D888F8D2-57D3-4589-A018-6453419D5CDE}" type="pres">
      <dgm:prSet presAssocID="{E2431FF5-4824-495B-8BF0-6F3893E8E01F}" presName="spaceRect" presStyleCnt="0"/>
      <dgm:spPr bwMode="auto"/>
    </dgm:pt>
    <dgm:pt modelId="{501B44D3-8493-4F3A-9B99-80A6B5FD8D3C}" type="pres">
      <dgm:prSet presAssocID="{E2431FF5-4824-495B-8BF0-6F3893E8E01F}" presName="parTx" presStyleLbl="revTx" presStyleIdx="0" presStyleCnt="4">
        <dgm:presLayoutVars>
          <dgm:chMax val="0"/>
          <dgm:chPref val="0"/>
        </dgm:presLayoutVars>
      </dgm:prSet>
      <dgm:spPr bwMode="auto"/>
    </dgm:pt>
    <dgm:pt modelId="{5FA7168D-EE19-47C4-B356-FBBDA6690D85}" type="pres">
      <dgm:prSet presAssocID="{AFE7E1AA-0091-41F3-A11E-CCE7D35111A4}" presName="sibTrans" presStyleCnt="0"/>
      <dgm:spPr bwMode="auto"/>
    </dgm:pt>
    <dgm:pt modelId="{6D0C1B88-8BCD-4F18-AAD1-4F2EA0ECFCF6}" type="pres">
      <dgm:prSet presAssocID="{3DAFF746-89D0-4636-AF12-D794342C2FE1}" presName="compNode" presStyleCnt="0"/>
      <dgm:spPr bwMode="auto"/>
    </dgm:pt>
    <dgm:pt modelId="{F0346509-12C4-4F2E-89BF-7D79EC132F0B}" type="pres">
      <dgm:prSet custLinFactX="-1" presAssocID="{3DAFF746-89D0-4636-AF12-D794342C2FE1}" presName="bgRect" presStyleLbl="bgShp" presStyleIdx="1" presStyleCnt="4"/>
      <dgm:spPr bwMode="auto"/>
    </dgm:pt>
    <dgm:pt modelId="{16B9D4D9-C0D3-4624-93B9-F7A225A18ABC}" type="pres">
      <dgm:prSet presAssocID="{3DAFF746-89D0-4636-AF12-D794342C2FE1}" presName="iconRect" presStyleLbl="node1" presStyleIdx="1" presStyleCnt="4"/>
      <dgm:spPr bwMode="auto">
        <a:blipFill>
          <a:blip r:embed="rId2"/>
          <a:stretch/>
        </a:blipFill>
        <a:ln>
          <a:noFill/>
        </a:ln>
      </dgm:spPr>
    </dgm:pt>
    <dgm:pt modelId="{A7DBACED-ED07-4814-858E-93C67FBA0B1F}" type="pres">
      <dgm:prSet presAssocID="{3DAFF746-89D0-4636-AF12-D794342C2FE1}" presName="spaceRect" presStyleCnt="0"/>
      <dgm:spPr bwMode="auto"/>
    </dgm:pt>
    <dgm:pt modelId="{62C6D4EA-EFB6-4D48-84B6-E74CFFCEF7D2}" type="pres">
      <dgm:prSet custLinFactX="-7659" custLinFactY="3167" presAssocID="{3DAFF746-89D0-4636-AF12-D794342C2FE1}" presName="parTx" presStyleLbl="revTx" presStyleIdx="1" presStyleCnt="4">
        <dgm:presLayoutVars>
          <dgm:chMax val="0"/>
          <dgm:chPref val="0"/>
        </dgm:presLayoutVars>
      </dgm:prSet>
      <dgm:spPr bwMode="auto"/>
    </dgm:pt>
    <dgm:pt modelId="{D6166803-5732-4D5E-84D1-425429235111}" type="pres">
      <dgm:prSet presAssocID="{4BB127B6-2C09-41A3-A65C-4E6D9EA90296}" presName="sibTrans" presStyleCnt="0"/>
      <dgm:spPr bwMode="auto"/>
    </dgm:pt>
    <dgm:pt modelId="{D9E795D8-842C-4CD0-B2F4-F0BD19014DFE}" type="pres">
      <dgm:prSet presAssocID="{014F45AD-10E1-4EF7-B69A-7D3F64A070BC}" presName="compNode" presStyleCnt="0"/>
      <dgm:spPr bwMode="auto"/>
    </dgm:pt>
    <dgm:pt modelId="{9F313013-B178-47C4-BD1E-6D39788B0BF4}" type="pres">
      <dgm:prSet presAssocID="{014F45AD-10E1-4EF7-B69A-7D3F64A070BC}" presName="bgRect" presStyleLbl="bgShp" presStyleIdx="2" presStyleCnt="4"/>
      <dgm:spPr bwMode="auto"/>
    </dgm:pt>
    <dgm:pt modelId="{6B9621C9-B38A-4D4A-A8CC-B194BBD7F259}" type="pres">
      <dgm:prSet presAssocID="{014F45AD-10E1-4EF7-B69A-7D3F64A070BC}" presName="iconRect" presStyleLbl="node1" presStyleIdx="2" presStyleCnt="4"/>
      <dgm:spPr bwMode="auto">
        <a:blipFill>
          <a:blip r:embed="rId3"/>
          <a:stretch/>
        </a:blipFill>
        <a:ln>
          <a:noFill/>
        </a:ln>
      </dgm:spPr>
    </dgm:pt>
    <dgm:pt modelId="{2931D4C2-32B2-49EF-B3EA-62A1114EE625}" type="pres">
      <dgm:prSet presAssocID="{014F45AD-10E1-4EF7-B69A-7D3F64A070BC}" presName="spaceRect" presStyleCnt="0"/>
      <dgm:spPr bwMode="auto"/>
    </dgm:pt>
    <dgm:pt modelId="{7D3AE830-40A3-4133-B85C-11FD02523D6D}" type="pres">
      <dgm:prSet presAssocID="{014F45AD-10E1-4EF7-B69A-7D3F64A070BC}" presName="parTx" presStyleLbl="revTx" presStyleIdx="2" presStyleCnt="4">
        <dgm:presLayoutVars>
          <dgm:chMax val="0"/>
          <dgm:chPref val="0"/>
        </dgm:presLayoutVars>
      </dgm:prSet>
      <dgm:spPr bwMode="auto"/>
    </dgm:pt>
    <dgm:pt modelId="{D74A0C9A-F577-4B2A-BCB4-2750146CBE14}" type="pres">
      <dgm:prSet presAssocID="{4E714AD1-619C-461C-B1A0-CF8D5D3E59E7}" presName="sibTrans" presStyleCnt="0"/>
      <dgm:spPr bwMode="auto"/>
    </dgm:pt>
    <dgm:pt modelId="{71F17476-4C8F-4A7D-A63A-0BB5E5AADBE5}" type="pres">
      <dgm:prSet presAssocID="{0276E46A-CA8F-4A95-9E4E-5570879EB32E}" presName="compNode" presStyleCnt="0"/>
      <dgm:spPr bwMode="auto"/>
    </dgm:pt>
    <dgm:pt modelId="{AB67033B-6279-4638-B2B3-C35AC94F5F22}" type="pres">
      <dgm:prSet presAssocID="{0276E46A-CA8F-4A95-9E4E-5570879EB32E}" presName="bgRect" presStyleLbl="bgShp" presStyleIdx="3" presStyleCnt="4"/>
      <dgm:spPr bwMode="auto"/>
    </dgm:pt>
    <dgm:pt modelId="{290A30C2-B295-4EA1-8CC3-931B6D2C54E0}" type="pres">
      <dgm:prSet presAssocID="{0276E46A-CA8F-4A95-9E4E-5570879EB32E}" presName="iconRect" presStyleLbl="node1" presStyleIdx="3" presStyleCnt="4"/>
      <dgm:spPr bwMode="auto">
        <a:blipFill>
          <a:blip r:embed="rId4"/>
          <a:stretch/>
        </a:blipFill>
        <a:ln>
          <a:noFill/>
        </a:ln>
      </dgm:spPr>
    </dgm:pt>
    <dgm:pt modelId="{26B08A4F-6860-40BE-A7C0-B3256A2079A1}" type="pres">
      <dgm:prSet presAssocID="{0276E46A-CA8F-4A95-9E4E-5570879EB32E}" presName="spaceRect" presStyleCnt="0"/>
      <dgm:spPr bwMode="auto"/>
    </dgm:pt>
    <dgm:pt modelId="{A172753B-5F14-4779-A10C-328947DF7254}" type="pres">
      <dgm:prSet custLinFactY="197" presAssocID="{0276E46A-CA8F-4A95-9E4E-5570879EB32E}" presName="parTx" presStyleLbl="revTx" presStyleIdx="3" presStyleCnt="4">
        <dgm:presLayoutVars>
          <dgm:chMax val="0"/>
          <dgm:chPref val="0"/>
        </dgm:presLayoutVars>
      </dgm:prSet>
      <dgm:spPr bwMode="auto"/>
    </dgm:pt>
  </dgm:ptLst>
  <dgm:cxnLst>
    <dgm:cxn modelId="{15FBB816-4725-4E05-B6B6-08916F32E2CA}" type="presOf" srcId="{E2431FF5-4824-495B-8BF0-6F3893E8E01F}" destId="{501B44D3-8493-4F3A-9B99-80A6B5FD8D3C}" srcOrd="0" destOrd="0" presId="urn:microsoft.com/office/officeart/2018/2/layout/IconVerticalSolidList"/>
    <dgm:cxn modelId="{415A7921-34D3-4C33-80A3-2282FCFA083A}" srcId="{2F044F72-DDEA-4DE3-A608-CC5D24168186}" destId="{014F45AD-10E1-4EF7-B69A-7D3F64A070BC}" srcOrd="2" destOrd="0" parTransId="{2BE34C41-189E-4117-9B46-A21DDD778D4F}" sibTransId="{4E714AD1-619C-461C-B1A0-CF8D5D3E59E7}"/>
    <dgm:cxn modelId="{326ED360-D03A-4C4F-8067-3868E3F89A4A}" srcId="{2F044F72-DDEA-4DE3-A608-CC5D24168186}" destId="{0276E46A-CA8F-4A95-9E4E-5570879EB32E}" srcOrd="3" destOrd="0" parTransId="{2AD81511-9BFF-4101-A273-305CECEFF7F0}" sibTransId="{AE5D33F1-5DD7-4C35-A83D-2A9320DC2AD6}"/>
    <dgm:cxn modelId="{2541B96B-8FE0-4970-BA73-EDF29D0CDF51}" type="presOf" srcId="{3DAFF746-89D0-4636-AF12-D794342C2FE1}" destId="{62C6D4EA-EFB6-4D48-84B6-E74CFFCEF7D2}" srcOrd="0" destOrd="0" presId="urn:microsoft.com/office/officeart/2018/2/layout/IconVerticalSolidList"/>
    <dgm:cxn modelId="{4763979A-22DE-4B65-8AAA-058F1ADFFB9F}" srcId="{2F044F72-DDEA-4DE3-A608-CC5D24168186}" destId="{E2431FF5-4824-495B-8BF0-6F3893E8E01F}" srcOrd="0" destOrd="0" parTransId="{37609D59-0496-45C8-8CFB-4A10DBD1B595}" sibTransId="{AFE7E1AA-0091-41F3-A11E-CCE7D35111A4}"/>
    <dgm:cxn modelId="{2B4549BD-376C-40B8-A523-915E3E93EA40}" srcId="{2F044F72-DDEA-4DE3-A608-CC5D24168186}" destId="{3DAFF746-89D0-4636-AF12-D794342C2FE1}" srcOrd="1" destOrd="0" parTransId="{9306366E-9817-4494-9C8B-9BE449A704BF}" sibTransId="{4BB127B6-2C09-41A3-A65C-4E6D9EA90296}"/>
    <dgm:cxn modelId="{97E850C9-548C-431B-B9C4-981BC2F36028}" type="presOf" srcId="{0276E46A-CA8F-4A95-9E4E-5570879EB32E}" destId="{A172753B-5F14-4779-A10C-328947DF7254}" srcOrd="0" destOrd="0" presId="urn:microsoft.com/office/officeart/2018/2/layout/IconVerticalSolidList"/>
    <dgm:cxn modelId="{BF9988D2-B306-47E9-AC6E-30ADA9BEB332}" type="presOf" srcId="{014F45AD-10E1-4EF7-B69A-7D3F64A070BC}" destId="{7D3AE830-40A3-4133-B85C-11FD02523D6D}" srcOrd="0" destOrd="0" presId="urn:microsoft.com/office/officeart/2018/2/layout/IconVerticalSolidList"/>
    <dgm:cxn modelId="{94EFAFFD-10DC-45F8-AAB5-A85AA10AC941}" type="presOf" srcId="{2F044F72-DDEA-4DE3-A608-CC5D24168186}" destId="{3CEF35D3-5035-465E-99A7-E28B16217A43}" srcOrd="0" destOrd="0" presId="urn:microsoft.com/office/officeart/2018/2/layout/IconVerticalSolidList"/>
    <dgm:cxn modelId="{87D4E7CF-45DA-4BB1-A4B6-5F33421D9D84}" type="presParOf" srcId="{3CEF35D3-5035-465E-99A7-E28B16217A43}" destId="{E323155C-C7C1-4F5B-AE76-22D6261D9B70}" srcOrd="0" destOrd="0" presId="urn:microsoft.com/office/officeart/2018/2/layout/IconVerticalSolidList"/>
    <dgm:cxn modelId="{51311E60-7E8D-42A6-9405-75E2CF7583FD}" type="presParOf" srcId="{E323155C-C7C1-4F5B-AE76-22D6261D9B70}" destId="{1594D7FB-FC20-47D6-9FD3-58554E2F0FCB}" srcOrd="0" destOrd="0" presId="urn:microsoft.com/office/officeart/2018/2/layout/IconVerticalSolidList"/>
    <dgm:cxn modelId="{D2B23D59-8E3E-4E36-8919-19B26D69C4CA}" type="presParOf" srcId="{E323155C-C7C1-4F5B-AE76-22D6261D9B70}" destId="{FA5AA5BE-9D3F-4BB5-8664-F0A18903A2BF}" srcOrd="1" destOrd="0" presId="urn:microsoft.com/office/officeart/2018/2/layout/IconVerticalSolidList"/>
    <dgm:cxn modelId="{3603ADCB-D221-4E84-B9EB-602DF2B3F2AB}" type="presParOf" srcId="{E323155C-C7C1-4F5B-AE76-22D6261D9B70}" destId="{D888F8D2-57D3-4589-A018-6453419D5CDE}" srcOrd="2" destOrd="0" presId="urn:microsoft.com/office/officeart/2018/2/layout/IconVerticalSolidList"/>
    <dgm:cxn modelId="{5607C3AF-02AF-46BA-A8A9-A2169D3184AC}" type="presParOf" srcId="{E323155C-C7C1-4F5B-AE76-22D6261D9B70}" destId="{501B44D3-8493-4F3A-9B99-80A6B5FD8D3C}" srcOrd="3" destOrd="0" presId="urn:microsoft.com/office/officeart/2018/2/layout/IconVerticalSolidList"/>
    <dgm:cxn modelId="{32813CB3-6792-4711-8F01-C89816307523}" type="presParOf" srcId="{3CEF35D3-5035-465E-99A7-E28B16217A43}" destId="{5FA7168D-EE19-47C4-B356-FBBDA6690D85}" srcOrd="1" destOrd="0" presId="urn:microsoft.com/office/officeart/2018/2/layout/IconVerticalSolidList"/>
    <dgm:cxn modelId="{8F2968A9-4D3B-4B82-808D-83D2D6AE9B89}" type="presParOf" srcId="{3CEF35D3-5035-465E-99A7-E28B16217A43}" destId="{6D0C1B88-8BCD-4F18-AAD1-4F2EA0ECFCF6}" srcOrd="2" destOrd="0" presId="urn:microsoft.com/office/officeart/2018/2/layout/IconVerticalSolidList"/>
    <dgm:cxn modelId="{A3EFA679-00CD-4C27-9FC1-91A53BCBA1BB}" type="presParOf" srcId="{6D0C1B88-8BCD-4F18-AAD1-4F2EA0ECFCF6}" destId="{F0346509-12C4-4F2E-89BF-7D79EC132F0B}" srcOrd="0" destOrd="0" presId="urn:microsoft.com/office/officeart/2018/2/layout/IconVerticalSolidList"/>
    <dgm:cxn modelId="{FF7C6608-E33C-40D3-861F-8E755535A5B3}" type="presParOf" srcId="{6D0C1B88-8BCD-4F18-AAD1-4F2EA0ECFCF6}" destId="{16B9D4D9-C0D3-4624-93B9-F7A225A18ABC}" srcOrd="1" destOrd="0" presId="urn:microsoft.com/office/officeart/2018/2/layout/IconVerticalSolidList"/>
    <dgm:cxn modelId="{D1637D29-4F3A-41DE-933D-A57958BCB40E}" type="presParOf" srcId="{6D0C1B88-8BCD-4F18-AAD1-4F2EA0ECFCF6}" destId="{A7DBACED-ED07-4814-858E-93C67FBA0B1F}" srcOrd="2" destOrd="0" presId="urn:microsoft.com/office/officeart/2018/2/layout/IconVerticalSolidList"/>
    <dgm:cxn modelId="{CE9BD7F1-CD2B-4C8E-8C17-8448E180A5E2}" type="presParOf" srcId="{6D0C1B88-8BCD-4F18-AAD1-4F2EA0ECFCF6}" destId="{62C6D4EA-EFB6-4D48-84B6-E74CFFCEF7D2}" srcOrd="3" destOrd="0" presId="urn:microsoft.com/office/officeart/2018/2/layout/IconVerticalSolidList"/>
    <dgm:cxn modelId="{68FE9A20-26A2-4A6A-A44D-82985EF9BE35}" type="presParOf" srcId="{3CEF35D3-5035-465E-99A7-E28B16217A43}" destId="{D6166803-5732-4D5E-84D1-425429235111}" srcOrd="3" destOrd="0" presId="urn:microsoft.com/office/officeart/2018/2/layout/IconVerticalSolidList"/>
    <dgm:cxn modelId="{6D70FFE6-F94E-44F8-89A9-86F797369616}" type="presParOf" srcId="{3CEF35D3-5035-465E-99A7-E28B16217A43}" destId="{D9E795D8-842C-4CD0-B2F4-F0BD19014DFE}" srcOrd="4" destOrd="0" presId="urn:microsoft.com/office/officeart/2018/2/layout/IconVerticalSolidList"/>
    <dgm:cxn modelId="{470FBB5E-E948-48D2-8899-3078268FAB08}" type="presParOf" srcId="{D9E795D8-842C-4CD0-B2F4-F0BD19014DFE}" destId="{9F313013-B178-47C4-BD1E-6D39788B0BF4}" srcOrd="0" destOrd="0" presId="urn:microsoft.com/office/officeart/2018/2/layout/IconVerticalSolidList"/>
    <dgm:cxn modelId="{E7D4C889-285C-4040-AC6D-21DE8A0E9066}" type="presParOf" srcId="{D9E795D8-842C-4CD0-B2F4-F0BD19014DFE}" destId="{6B9621C9-B38A-4D4A-A8CC-B194BBD7F259}" srcOrd="1" destOrd="0" presId="urn:microsoft.com/office/officeart/2018/2/layout/IconVerticalSolidList"/>
    <dgm:cxn modelId="{3A587EA1-B9DC-4B17-95A0-99FC1D1CBC60}" type="presParOf" srcId="{D9E795D8-842C-4CD0-B2F4-F0BD19014DFE}" destId="{2931D4C2-32B2-49EF-B3EA-62A1114EE625}" srcOrd="2" destOrd="0" presId="urn:microsoft.com/office/officeart/2018/2/layout/IconVerticalSolidList"/>
    <dgm:cxn modelId="{DE21C185-53B7-4D7D-AF3D-AB5924A5E656}" type="presParOf" srcId="{D9E795D8-842C-4CD0-B2F4-F0BD19014DFE}" destId="{7D3AE830-40A3-4133-B85C-11FD02523D6D}" srcOrd="3" destOrd="0" presId="urn:microsoft.com/office/officeart/2018/2/layout/IconVerticalSolidList"/>
    <dgm:cxn modelId="{96BB37C2-97B2-4019-BC3E-C598B17F5CDE}" type="presParOf" srcId="{3CEF35D3-5035-465E-99A7-E28B16217A43}" destId="{D74A0C9A-F577-4B2A-BCB4-2750146CBE14}" srcOrd="5" destOrd="0" presId="urn:microsoft.com/office/officeart/2018/2/layout/IconVerticalSolidList"/>
    <dgm:cxn modelId="{DA8C4CB7-8274-47F3-8DCC-252A4561EB83}" type="presParOf" srcId="{3CEF35D3-5035-465E-99A7-E28B16217A43}" destId="{71F17476-4C8F-4A7D-A63A-0BB5E5AADBE5}" srcOrd="6" destOrd="0" presId="urn:microsoft.com/office/officeart/2018/2/layout/IconVerticalSolidList"/>
    <dgm:cxn modelId="{AF8D3EFE-1869-4FCF-A6DE-84FDF5B738AB}" type="presParOf" srcId="{71F17476-4C8F-4A7D-A63A-0BB5E5AADBE5}" destId="{AB67033B-6279-4638-B2B3-C35AC94F5F22}" srcOrd="0" destOrd="0" presId="urn:microsoft.com/office/officeart/2018/2/layout/IconVerticalSolidList"/>
    <dgm:cxn modelId="{1E4BAB88-B69B-4714-8B01-54E1D009C86E}" type="presParOf" srcId="{71F17476-4C8F-4A7D-A63A-0BB5E5AADBE5}" destId="{290A30C2-B295-4EA1-8CC3-931B6D2C54E0}" srcOrd="1" destOrd="0" presId="urn:microsoft.com/office/officeart/2018/2/layout/IconVerticalSolidList"/>
    <dgm:cxn modelId="{89A5A84B-59BA-4730-8189-F2C1341F942D}" type="presParOf" srcId="{71F17476-4C8F-4A7D-A63A-0BB5E5AADBE5}" destId="{26B08A4F-6860-40BE-A7C0-B3256A2079A1}" srcOrd="2" destOrd="0" presId="urn:microsoft.com/office/officeart/2018/2/layout/IconVerticalSolidList"/>
    <dgm:cxn modelId="{16FC1100-7BA2-46E8-AB66-B9D7463809BA}" type="presParOf" srcId="{71F17476-4C8F-4A7D-A63A-0BB5E5AADBE5}" destId="{A172753B-5F14-4779-A10C-328947DF72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F1E402AA-386F-44A1-B99E-BD72AB44A49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4A3F7D58-D824-446E-91C7-EA09BA2ECE6B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Принятие пятилетнего плана по восстановлению страны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0A76195B-0CC7-42ED-850B-E31B006229D8}" type="parTrans" cxnId="{E54CB723-0D8B-4F7D-B60B-61EC7E44413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9569861-1553-450C-A05A-33B2D08CEABA}" type="sibTrans" cxnId="{E54CB723-0D8B-4F7D-B60B-61EC7E44413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F2E2482-5988-4B1E-80CE-24089A9A7861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Выделение значительных финансовых средств на восстановление страны и экономики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FD115FF9-B595-495A-AF32-8ECE08420F0B}" type="parTrans" cxnId="{C6B11A27-A60F-4BBB-8B3D-1E4851EF926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52AC9DE-E4C4-42EB-9BEB-ADF4D76C884B}" type="sibTrans" cxnId="{C6B11A27-A60F-4BBB-8B3D-1E4851EF926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A5F634C-7C22-4CB9-B4F3-F255D6E74ACF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Курс на опережающий рост промышленности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48B5A286-E6E1-4A0B-9549-E853F27B6239}" type="parTrans" cxnId="{FDB37BFC-8634-4719-8C4D-E01650B7032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E863D3E-2250-41A0-8D7F-BCC83AAD6519}" type="sibTrans" cxnId="{FDB37BFC-8634-4719-8C4D-E01650B7032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A994915-1991-4478-B7E2-7B679CDDB655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Помощь со стороны других советских республик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96B86434-47D5-42B2-9546-AC43C44CD0C1}" type="parTrans" cxnId="{800C4433-37B4-4576-AE38-CACC2B23010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82BE291-1923-4103-B837-6A57DD21516E}" type="sibTrans" cxnId="{800C4433-37B4-4576-AE38-CACC2B23010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5009587-D47D-406D-95EA-29404FC9AF22}" type="pres">
      <dgm:prSet presAssocID="{F1E402AA-386F-44A1-B99E-BD72AB44A490}" presName="linear" presStyleCnt="0">
        <dgm:presLayoutVars>
          <dgm:animLvl val="lvl"/>
          <dgm:resizeHandles val="exact"/>
        </dgm:presLayoutVars>
      </dgm:prSet>
      <dgm:spPr bwMode="auto"/>
    </dgm:pt>
    <dgm:pt modelId="{C9E49D70-2EF8-4B40-9FE3-F177A226D2A4}" type="pres">
      <dgm:prSet presAssocID="{4A3F7D58-D824-446E-91C7-EA09BA2ECE6B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B001B22F-5FD5-4D99-9754-D11DA7D59B6F}" type="pres">
      <dgm:prSet presAssocID="{09569861-1553-450C-A05A-33B2D08CEABA}" presName="spacer" presStyleCnt="0"/>
      <dgm:spPr bwMode="auto"/>
    </dgm:pt>
    <dgm:pt modelId="{7B75E561-1CBB-418B-9FA2-5F1A904D6508}" type="pres">
      <dgm:prSet presAssocID="{CF2E2482-5988-4B1E-80CE-24089A9A7861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C487BACE-6A71-4CD8-B84C-906F4127B649}" type="pres">
      <dgm:prSet presAssocID="{D52AC9DE-E4C4-42EB-9BEB-ADF4D76C884B}" presName="spacer" presStyleCnt="0"/>
      <dgm:spPr bwMode="auto"/>
    </dgm:pt>
    <dgm:pt modelId="{521EF495-9B34-4008-AE64-4CC3259207F5}" type="pres">
      <dgm:prSet presAssocID="{1A5F634C-7C22-4CB9-B4F3-F255D6E74ACF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98BD842B-B394-470C-952D-E40D76088169}" type="pres">
      <dgm:prSet presAssocID="{5E863D3E-2250-41A0-8D7F-BCC83AAD6519}" presName="spacer" presStyleCnt="0"/>
      <dgm:spPr bwMode="auto"/>
    </dgm:pt>
    <dgm:pt modelId="{0F5E7CFF-664A-4ACC-8E81-75ABA2570D8B}" type="pres">
      <dgm:prSet presAssocID="{FA994915-1991-4478-B7E2-7B679CDDB655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E54CB723-0D8B-4F7D-B60B-61EC7E44413C}" srcId="{F1E402AA-386F-44A1-B99E-BD72AB44A490}" destId="{4A3F7D58-D824-446E-91C7-EA09BA2ECE6B}" srcOrd="0" destOrd="0" parTransId="{0A76195B-0CC7-42ED-850B-E31B006229D8}" sibTransId="{09569861-1553-450C-A05A-33B2D08CEABA}"/>
    <dgm:cxn modelId="{C6B11A27-A60F-4BBB-8B3D-1E4851EF9268}" srcId="{F1E402AA-386F-44A1-B99E-BD72AB44A490}" destId="{CF2E2482-5988-4B1E-80CE-24089A9A7861}" srcOrd="1" destOrd="0" parTransId="{FD115FF9-B595-495A-AF32-8ECE08420F0B}" sibTransId="{D52AC9DE-E4C4-42EB-9BEB-ADF4D76C884B}"/>
    <dgm:cxn modelId="{800C4433-37B4-4576-AE38-CACC2B23010E}" srcId="{F1E402AA-386F-44A1-B99E-BD72AB44A490}" destId="{FA994915-1991-4478-B7E2-7B679CDDB655}" srcOrd="3" destOrd="0" parTransId="{96B86434-47D5-42B2-9546-AC43C44CD0C1}" sibTransId="{682BE291-1923-4103-B837-6A57DD21516E}"/>
    <dgm:cxn modelId="{2740F435-7F30-45BE-9439-A74D9A328D89}" type="presOf" srcId="{4A3F7D58-D824-446E-91C7-EA09BA2ECE6B}" destId="{C9E49D70-2EF8-4B40-9FE3-F177A226D2A4}" srcOrd="0" destOrd="0" presId="urn:microsoft.com/office/officeart/2005/8/layout/vList2"/>
    <dgm:cxn modelId="{EB344E66-1018-4DA9-9A1B-6F241A568FB7}" type="presOf" srcId="{F1E402AA-386F-44A1-B99E-BD72AB44A490}" destId="{75009587-D47D-406D-95EA-29404FC9AF22}" srcOrd="0" destOrd="0" presId="urn:microsoft.com/office/officeart/2005/8/layout/vList2"/>
    <dgm:cxn modelId="{AB87157D-BD0E-4933-88AD-3A151BA4995E}" type="presOf" srcId="{FA994915-1991-4478-B7E2-7B679CDDB655}" destId="{0F5E7CFF-664A-4ACC-8E81-75ABA2570D8B}" srcOrd="0" destOrd="0" presId="urn:microsoft.com/office/officeart/2005/8/layout/vList2"/>
    <dgm:cxn modelId="{5E900491-3A7B-46D6-8575-EF6A1672815A}" type="presOf" srcId="{CF2E2482-5988-4B1E-80CE-24089A9A7861}" destId="{7B75E561-1CBB-418B-9FA2-5F1A904D6508}" srcOrd="0" destOrd="0" presId="urn:microsoft.com/office/officeart/2005/8/layout/vList2"/>
    <dgm:cxn modelId="{D9359CBB-348C-47D4-A0AC-822D47133435}" type="presOf" srcId="{1A5F634C-7C22-4CB9-B4F3-F255D6E74ACF}" destId="{521EF495-9B34-4008-AE64-4CC3259207F5}" srcOrd="0" destOrd="0" presId="urn:microsoft.com/office/officeart/2005/8/layout/vList2"/>
    <dgm:cxn modelId="{FDB37BFC-8634-4719-8C4D-E01650B70324}" srcId="{F1E402AA-386F-44A1-B99E-BD72AB44A490}" destId="{1A5F634C-7C22-4CB9-B4F3-F255D6E74ACF}" srcOrd="2" destOrd="0" parTransId="{48B5A286-E6E1-4A0B-9549-E853F27B6239}" sibTransId="{5E863D3E-2250-41A0-8D7F-BCC83AAD6519}"/>
    <dgm:cxn modelId="{AC8B14F8-E415-479E-A587-32C855E09F4B}" type="presParOf" srcId="{75009587-D47D-406D-95EA-29404FC9AF22}" destId="{C9E49D70-2EF8-4B40-9FE3-F177A226D2A4}" srcOrd="0" destOrd="0" presId="urn:microsoft.com/office/officeart/2005/8/layout/vList2"/>
    <dgm:cxn modelId="{6359FC55-F5E0-4291-911C-7AE0694EC641}" type="presParOf" srcId="{75009587-D47D-406D-95EA-29404FC9AF22}" destId="{B001B22F-5FD5-4D99-9754-D11DA7D59B6F}" srcOrd="1" destOrd="0" presId="urn:microsoft.com/office/officeart/2005/8/layout/vList2"/>
    <dgm:cxn modelId="{0DC52B9A-222C-4DE1-B04D-66392259CE50}" type="presParOf" srcId="{75009587-D47D-406D-95EA-29404FC9AF22}" destId="{7B75E561-1CBB-418B-9FA2-5F1A904D6508}" srcOrd="2" destOrd="0" presId="urn:microsoft.com/office/officeart/2005/8/layout/vList2"/>
    <dgm:cxn modelId="{C124427F-E098-41B0-8F3D-3BC2845905A9}" type="presParOf" srcId="{75009587-D47D-406D-95EA-29404FC9AF22}" destId="{C487BACE-6A71-4CD8-B84C-906F4127B649}" srcOrd="3" destOrd="0" presId="urn:microsoft.com/office/officeart/2005/8/layout/vList2"/>
    <dgm:cxn modelId="{25DF927A-FEF3-4A08-9665-C395641B3EFC}" type="presParOf" srcId="{75009587-D47D-406D-95EA-29404FC9AF22}" destId="{521EF495-9B34-4008-AE64-4CC3259207F5}" srcOrd="4" destOrd="0" presId="urn:microsoft.com/office/officeart/2005/8/layout/vList2"/>
    <dgm:cxn modelId="{8C1CC156-4FFD-4636-A07A-EEA088D79ED6}" type="presParOf" srcId="{75009587-D47D-406D-95EA-29404FC9AF22}" destId="{98BD842B-B394-470C-952D-E40D76088169}" srcOrd="5" destOrd="0" presId="urn:microsoft.com/office/officeart/2005/8/layout/vList2"/>
    <dgm:cxn modelId="{E9C42E2C-6BDB-4785-AC91-ACA1A7B1CE97}" type="presParOf" srcId="{75009587-D47D-406D-95EA-29404FC9AF22}" destId="{0F5E7CFF-664A-4ACC-8E81-75ABA2570D8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B3073B02-F6C0-4776-911A-D6249B4E131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932AB737-1800-4768-B0FF-350BFCFEE494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3779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К 1950 г. промышленность страны вышла на довоенный уровень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74635128-2BE8-4954-B619-8DD9BCD165A8}" type="parTrans" cxnId="{B97F6787-7F5B-4A38-AAC8-629AAD75AD7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F636BBD-434C-40C6-A26E-C993EF895BB5}" type="sibTrans" cxnId="{B97F6787-7F5B-4A38-AAC8-629AAD75AD7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5E7AF0F-A89D-4CE1-A9C0-0242716B9BB1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3779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Восстановление городов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4EFB5224-BB3E-4CB5-8E4B-60B70C91183C}" type="parTrans" cxnId="{ECD53D71-7620-4E75-99B4-45C9F56E5AE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195F333-F4AD-4E76-B0E1-5823960E3DB3}" type="sibTrans" cxnId="{ECD53D71-7620-4E75-99B4-45C9F56E5AE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CE689C9-C658-422B-8509-5DDFF165A1C8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3779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  <a:latin typeface="Times New Roman"/>
              <a:cs typeface="Times New Roman"/>
            </a:rPr>
            <a:t>Массовое строительство заводов и </a:t>
          </a:r>
          <a:r>
            <a:rPr lang="ru-RU" b="0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фабрик</a:t>
          </a:r>
          <a:endParaRPr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CE652924-D701-4D4E-B752-005B2F40F9CD}" type="parTrans" cxnId="{E1DD2F6E-10F9-4534-9B1B-FA9BC7D66C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CEFD3B3-6959-41B6-B2AE-3E14507A6E71}" type="sibTrans" cxnId="{E1DD2F6E-10F9-4534-9B1B-FA9BC7D66C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DBF6AD2-3315-42EA-AA14-B8D7E4BF2320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3779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Возвращение к мирной жизни</a:t>
          </a:r>
          <a:endParaRPr lang="ru-RU" b="0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DC759329-B718-43F1-A24A-4E401DE35DCD}" type="parTrans" cxnId="{87A21438-7903-4B15-AA88-C9F4C46AB4D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A7AB9D6-5258-4645-AA6B-34A12C97A628}" type="sibTrans" cxnId="{87A21438-7903-4B15-AA88-C9F4C46AB4D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B7D5936-5516-44A2-92AA-B426BA6A5D01}" type="pres">
      <dgm:prSet presAssocID="{B3073B02-F6C0-4776-911A-D6249B4E1314}" presName="linear" presStyleCnt="0">
        <dgm:presLayoutVars>
          <dgm:animLvl val="lvl"/>
          <dgm:resizeHandles val="exact"/>
        </dgm:presLayoutVars>
      </dgm:prSet>
      <dgm:spPr bwMode="auto"/>
    </dgm:pt>
    <dgm:pt modelId="{966A62C5-52E3-4399-B812-3F895FAA3398}" type="pres">
      <dgm:prSet presAssocID="{932AB737-1800-4768-B0FF-350BFCFEE494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B3B08058-29A2-4248-84D7-C1343F39C1CB}" type="pres">
      <dgm:prSet presAssocID="{7F636BBD-434C-40C6-A26E-C993EF895BB5}" presName="spacer" presStyleCnt="0"/>
      <dgm:spPr bwMode="auto"/>
    </dgm:pt>
    <dgm:pt modelId="{4FCAEFB4-CE53-4017-B55F-FA374AD0D099}" type="pres">
      <dgm:prSet custLinFactX="0" custLinFactY="7239" presAssocID="{55E7AF0F-A89D-4CE1-A9C0-0242716B9BB1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DE1005CB-7E05-45FD-80C5-55A44E80E70F}" type="pres">
      <dgm:prSet presAssocID="{A195F333-F4AD-4E76-B0E1-5823960E3DB3}" presName="spacer" presStyleCnt="0"/>
      <dgm:spPr bwMode="auto"/>
    </dgm:pt>
    <dgm:pt modelId="{8D422A4C-1F68-4644-8067-F51F8BA098DE}" type="pres">
      <dgm:prSet presAssocID="{7CE689C9-C658-422B-8509-5DDFF165A1C8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2CA6EF61-214C-4B3E-A487-124F86A37FE6}" type="pres">
      <dgm:prSet presAssocID="{ECEFD3B3-6959-41B6-B2AE-3E14507A6E71}" presName="spacer" presStyleCnt="0"/>
      <dgm:spPr bwMode="auto"/>
    </dgm:pt>
    <dgm:pt modelId="{DAFE23DA-9AEF-41DD-BC37-1DCD4B223966}" type="pres">
      <dgm:prSet presAssocID="{7DBF6AD2-3315-42EA-AA14-B8D7E4BF2320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D7A1EC03-E377-4376-98E1-3AEEA0F8889E}" type="presOf" srcId="{B3073B02-F6C0-4776-911A-D6249B4E1314}" destId="{6B7D5936-5516-44A2-92AA-B426BA6A5D01}" srcOrd="0" destOrd="0" presId="urn:microsoft.com/office/officeart/2005/8/layout/vList2"/>
    <dgm:cxn modelId="{00BBF015-068C-4E22-869D-C80D3BDACC99}" type="presOf" srcId="{7DBF6AD2-3315-42EA-AA14-B8D7E4BF2320}" destId="{DAFE23DA-9AEF-41DD-BC37-1DCD4B223966}" srcOrd="0" destOrd="0" presId="urn:microsoft.com/office/officeart/2005/8/layout/vList2"/>
    <dgm:cxn modelId="{E07B9F37-BF5A-4B6F-9C12-39B2A577A3F8}" type="presOf" srcId="{932AB737-1800-4768-B0FF-350BFCFEE494}" destId="{966A62C5-52E3-4399-B812-3F895FAA3398}" srcOrd="0" destOrd="0" presId="urn:microsoft.com/office/officeart/2005/8/layout/vList2"/>
    <dgm:cxn modelId="{87A21438-7903-4B15-AA88-C9F4C46AB4D3}" srcId="{B3073B02-F6C0-4776-911A-D6249B4E1314}" destId="{7DBF6AD2-3315-42EA-AA14-B8D7E4BF2320}" srcOrd="3" destOrd="0" parTransId="{DC759329-B718-43F1-A24A-4E401DE35DCD}" sibTransId="{DA7AB9D6-5258-4645-AA6B-34A12C97A628}"/>
    <dgm:cxn modelId="{E6BDA25D-5813-472D-8EF0-179A00C52A87}" type="presOf" srcId="{7CE689C9-C658-422B-8509-5DDFF165A1C8}" destId="{8D422A4C-1F68-4644-8067-F51F8BA098DE}" srcOrd="0" destOrd="0" presId="urn:microsoft.com/office/officeart/2005/8/layout/vList2"/>
    <dgm:cxn modelId="{E1DD2F6E-10F9-4534-9B1B-FA9BC7D66CDD}" srcId="{B3073B02-F6C0-4776-911A-D6249B4E1314}" destId="{7CE689C9-C658-422B-8509-5DDFF165A1C8}" srcOrd="2" destOrd="0" parTransId="{CE652924-D701-4D4E-B752-005B2F40F9CD}" sibTransId="{ECEFD3B3-6959-41B6-B2AE-3E14507A6E71}"/>
    <dgm:cxn modelId="{ECD53D71-7620-4E75-99B4-45C9F56E5AEF}" srcId="{B3073B02-F6C0-4776-911A-D6249B4E1314}" destId="{55E7AF0F-A89D-4CE1-A9C0-0242716B9BB1}" srcOrd="1" destOrd="0" parTransId="{4EFB5224-BB3E-4CB5-8E4B-60B70C91183C}" sibTransId="{A195F333-F4AD-4E76-B0E1-5823960E3DB3}"/>
    <dgm:cxn modelId="{C9C0E757-173C-44C1-997C-E210D825F0A4}" type="presOf" srcId="{55E7AF0F-A89D-4CE1-A9C0-0242716B9BB1}" destId="{4FCAEFB4-CE53-4017-B55F-FA374AD0D099}" srcOrd="0" destOrd="0" presId="urn:microsoft.com/office/officeart/2005/8/layout/vList2"/>
    <dgm:cxn modelId="{B97F6787-7F5B-4A38-AAC8-629AAD75AD7E}" srcId="{B3073B02-F6C0-4776-911A-D6249B4E1314}" destId="{932AB737-1800-4768-B0FF-350BFCFEE494}" srcOrd="0" destOrd="0" parTransId="{74635128-2BE8-4954-B619-8DD9BCD165A8}" sibTransId="{7F636BBD-434C-40C6-A26E-C993EF895BB5}"/>
    <dgm:cxn modelId="{769CAFD6-37A5-452F-9794-BB135BBFD3E7}" type="presParOf" srcId="{6B7D5936-5516-44A2-92AA-B426BA6A5D01}" destId="{966A62C5-52E3-4399-B812-3F895FAA3398}" srcOrd="0" destOrd="0" presId="urn:microsoft.com/office/officeart/2005/8/layout/vList2"/>
    <dgm:cxn modelId="{F06C6B79-AA68-4ACB-8993-5016B16062CC}" type="presParOf" srcId="{6B7D5936-5516-44A2-92AA-B426BA6A5D01}" destId="{B3B08058-29A2-4248-84D7-C1343F39C1CB}" srcOrd="1" destOrd="0" presId="urn:microsoft.com/office/officeart/2005/8/layout/vList2"/>
    <dgm:cxn modelId="{BE789B7B-522D-436B-B007-5BD9F39CB912}" type="presParOf" srcId="{6B7D5936-5516-44A2-92AA-B426BA6A5D01}" destId="{4FCAEFB4-CE53-4017-B55F-FA374AD0D099}" srcOrd="2" destOrd="0" presId="urn:microsoft.com/office/officeart/2005/8/layout/vList2"/>
    <dgm:cxn modelId="{20AFC75A-576E-411D-AD1F-B9412F84DC87}" type="presParOf" srcId="{6B7D5936-5516-44A2-92AA-B426BA6A5D01}" destId="{DE1005CB-7E05-45FD-80C5-55A44E80E70F}" srcOrd="3" destOrd="0" presId="urn:microsoft.com/office/officeart/2005/8/layout/vList2"/>
    <dgm:cxn modelId="{99030142-25EE-438E-AC5B-6FC47F946F94}" type="presParOf" srcId="{6B7D5936-5516-44A2-92AA-B426BA6A5D01}" destId="{8D422A4C-1F68-4644-8067-F51F8BA098DE}" srcOrd="4" destOrd="0" presId="urn:microsoft.com/office/officeart/2005/8/layout/vList2"/>
    <dgm:cxn modelId="{6F3C8036-2FE0-4DA0-BF14-FB4F4F1DC848}" type="presParOf" srcId="{6B7D5936-5516-44A2-92AA-B426BA6A5D01}" destId="{2CA6EF61-214C-4B3E-A487-124F86A37FE6}" srcOrd="5" destOrd="0" presId="urn:microsoft.com/office/officeart/2005/8/layout/vList2"/>
    <dgm:cxn modelId="{FBAEC8EB-E97B-48C5-B998-13BE5CBE26AE}" type="presParOf" srcId="{6B7D5936-5516-44A2-92AA-B426BA6A5D01}" destId="{DAFE23DA-9AEF-41DD-BC37-1DCD4B2239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BB5A344-7781-456F-BF49-08AFF83FA9B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BC562717-9AA6-4DD5-B0DF-55DBA84BE971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После войны отсутствовала сельскохозяйственная техника, нахватало скота, у крестьян отсутствовали экономические стимулы</a:t>
          </a:r>
          <a:endParaRPr lang="en-US"/>
        </a:p>
      </dgm:t>
    </dgm:pt>
    <dgm:pt modelId="{1316D35A-4FED-49DA-9A61-9701574CA5ED}" type="parTrans" cxnId="{44CE9E33-C8C1-4FFF-BC09-D96BF31047F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5F23D05-730B-4AF2-9BB3-F0424665EE38}" type="sibTrans" cxnId="{44CE9E33-C8C1-4FFF-BC09-D96BF31047F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9BBE359-2DBA-4F07-8123-BBF5F383DF8C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После войны были приняты планы по восстановлению сельского хозяйства, направлялись дополнительные ресурсы и средства на восстановление</a:t>
          </a:r>
          <a:endParaRPr lang="en-US"/>
        </a:p>
      </dgm:t>
    </dgm:pt>
    <dgm:pt modelId="{FF96A6BB-92C5-44F8-8B00-6478248FD9D4}" type="parTrans" cxnId="{30B8C9C1-3DF7-48A1-9168-154F18E06D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FC9B38F-C5D2-4727-A2AB-E62115753DB4}" type="sibTrans" cxnId="{30B8C9C1-3DF7-48A1-9168-154F18E06DDD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D2D3473-DBB4-4E33-92F3-CC6A34AFD350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 западных районах БССР проводилась коллективизация</a:t>
          </a:r>
          <a:endParaRPr lang="en-US"/>
        </a:p>
      </dgm:t>
    </dgm:pt>
    <dgm:pt modelId="{70573358-5466-449B-B10C-66279096D0A8}" type="parTrans" cxnId="{84C7CA20-C1EE-46FA-94FB-1B47CECE15C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6E9E1AB-9313-4EFB-9DDE-A61CEE1CD148}" type="sibTrans" cxnId="{84C7CA20-C1EE-46FA-94FB-1B47CECE15C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AD617E6-BF87-4E1B-99A2-2765413F3840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К середине 50-х гг. сельское хозяйство полностью восстановилось</a:t>
          </a:r>
          <a:endParaRPr lang="en-US"/>
        </a:p>
      </dgm:t>
    </dgm:pt>
    <dgm:pt modelId="{5F4CEAD7-03EB-4FDF-A59D-A2CD2B94B9E7}" type="parTrans" cxnId="{27C28F9C-ECF8-4241-8CE6-313D75EF297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7545BDE-5D8F-4036-8E91-1D8023B5AC92}" type="sibTrans" cxnId="{27C28F9C-ECF8-4241-8CE6-313D75EF297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0764F7B-51F3-45E7-900A-00962C416456}" type="pres">
      <dgm:prSet presAssocID="{3BB5A344-7781-456F-BF49-08AFF83FA9B6}" presName="linear" presStyleCnt="0">
        <dgm:presLayoutVars>
          <dgm:animLvl val="lvl"/>
          <dgm:resizeHandles val="exact"/>
        </dgm:presLayoutVars>
      </dgm:prSet>
      <dgm:spPr bwMode="auto"/>
    </dgm:pt>
    <dgm:pt modelId="{BBF7C441-1988-4025-B68B-210DE0172476}" type="pres">
      <dgm:prSet presAssocID="{BC562717-9AA6-4DD5-B0DF-55DBA84BE971}" presName="parentText" presStyleLbl="node1" presStyleIdx="0" presStyleCnt="4">
        <dgm:presLayoutVars>
          <dgm:chMax val="0"/>
          <dgm:bulletEnabled val="1"/>
        </dgm:presLayoutVars>
      </dgm:prSet>
      <dgm:spPr bwMode="auto"/>
    </dgm:pt>
    <dgm:pt modelId="{724A78B2-DB37-4706-8EC5-DF838F74BB85}" type="pres">
      <dgm:prSet presAssocID="{75F23D05-730B-4AF2-9BB3-F0424665EE38}" presName="spacer" presStyleCnt="0"/>
      <dgm:spPr bwMode="auto"/>
    </dgm:pt>
    <dgm:pt modelId="{68D1ACDD-95C1-4F06-883C-A798C15F4B09}" type="pres">
      <dgm:prSet presAssocID="{39BBE359-2DBA-4F07-8123-BBF5F383DF8C}" presName="parentText" presStyleLbl="node1" presStyleIdx="1" presStyleCnt="4">
        <dgm:presLayoutVars>
          <dgm:chMax val="0"/>
          <dgm:bulletEnabled val="1"/>
        </dgm:presLayoutVars>
      </dgm:prSet>
      <dgm:spPr bwMode="auto"/>
    </dgm:pt>
    <dgm:pt modelId="{B5A2F34E-97C8-4AB7-8FEE-A66708233486}" type="pres">
      <dgm:prSet presAssocID="{7FC9B38F-C5D2-4727-A2AB-E62115753DB4}" presName="spacer" presStyleCnt="0"/>
      <dgm:spPr bwMode="auto"/>
    </dgm:pt>
    <dgm:pt modelId="{1B6F3787-61C8-497C-BE09-9ECA4010E6FB}" type="pres">
      <dgm:prSet presAssocID="{1D2D3473-DBB4-4E33-92F3-CC6A34AFD350}" presName="parentText" presStyleLbl="node1" presStyleIdx="2" presStyleCnt="4">
        <dgm:presLayoutVars>
          <dgm:chMax val="0"/>
          <dgm:bulletEnabled val="1"/>
        </dgm:presLayoutVars>
      </dgm:prSet>
      <dgm:spPr bwMode="auto"/>
    </dgm:pt>
    <dgm:pt modelId="{F2549709-3124-4AF2-9B9B-F04BFAD8675E}" type="pres">
      <dgm:prSet presAssocID="{F6E9E1AB-9313-4EFB-9DDE-A61CEE1CD148}" presName="spacer" presStyleCnt="0"/>
      <dgm:spPr bwMode="auto"/>
    </dgm:pt>
    <dgm:pt modelId="{D9CFAFD8-0005-444C-B11F-A9D277ECEC3F}" type="pres">
      <dgm:prSet presAssocID="{FAD617E6-BF87-4E1B-99A2-2765413F3840}" presName="parentText" presStyleLbl="node1" presStyleIdx="3" presStyleCnt="4">
        <dgm:presLayoutVars>
          <dgm:chMax val="0"/>
          <dgm:bulletEnabled val="1"/>
        </dgm:presLayoutVars>
      </dgm:prSet>
      <dgm:spPr bwMode="auto"/>
    </dgm:pt>
  </dgm:ptLst>
  <dgm:cxnLst>
    <dgm:cxn modelId="{84C7CA20-C1EE-46FA-94FB-1B47CECE15C8}" srcId="{3BB5A344-7781-456F-BF49-08AFF83FA9B6}" destId="{1D2D3473-DBB4-4E33-92F3-CC6A34AFD350}" srcOrd="2" destOrd="0" parTransId="{70573358-5466-449B-B10C-66279096D0A8}" sibTransId="{F6E9E1AB-9313-4EFB-9DDE-A61CEE1CD148}"/>
    <dgm:cxn modelId="{44CE9E33-C8C1-4FFF-BC09-D96BF31047FC}" srcId="{3BB5A344-7781-456F-BF49-08AFF83FA9B6}" destId="{BC562717-9AA6-4DD5-B0DF-55DBA84BE971}" srcOrd="0" destOrd="0" parTransId="{1316D35A-4FED-49DA-9A61-9701574CA5ED}" sibTransId="{75F23D05-730B-4AF2-9BB3-F0424665EE38}"/>
    <dgm:cxn modelId="{BA0F6D73-76F8-4595-826B-339C1E3614AE}" type="presOf" srcId="{FAD617E6-BF87-4E1B-99A2-2765413F3840}" destId="{D9CFAFD8-0005-444C-B11F-A9D277ECEC3F}" srcOrd="0" destOrd="0" presId="urn:microsoft.com/office/officeart/2005/8/layout/vList2"/>
    <dgm:cxn modelId="{12A31C78-E183-4179-83FB-06E71A2D24FF}" type="presOf" srcId="{BC562717-9AA6-4DD5-B0DF-55DBA84BE971}" destId="{BBF7C441-1988-4025-B68B-210DE0172476}" srcOrd="0" destOrd="0" presId="urn:microsoft.com/office/officeart/2005/8/layout/vList2"/>
    <dgm:cxn modelId="{27C28F9C-ECF8-4241-8CE6-313D75EF2970}" srcId="{3BB5A344-7781-456F-BF49-08AFF83FA9B6}" destId="{FAD617E6-BF87-4E1B-99A2-2765413F3840}" srcOrd="3" destOrd="0" parTransId="{5F4CEAD7-03EB-4FDF-A59D-A2CD2B94B9E7}" sibTransId="{27545BDE-5D8F-4036-8E91-1D8023B5AC92}"/>
    <dgm:cxn modelId="{BA490DAA-FBBD-4BD8-87E0-EBEC232FECC9}" type="presOf" srcId="{39BBE359-2DBA-4F07-8123-BBF5F383DF8C}" destId="{68D1ACDD-95C1-4F06-883C-A798C15F4B09}" srcOrd="0" destOrd="0" presId="urn:microsoft.com/office/officeart/2005/8/layout/vList2"/>
    <dgm:cxn modelId="{30B8C9C1-3DF7-48A1-9168-154F18E06DDD}" srcId="{3BB5A344-7781-456F-BF49-08AFF83FA9B6}" destId="{39BBE359-2DBA-4F07-8123-BBF5F383DF8C}" srcOrd="1" destOrd="0" parTransId="{FF96A6BB-92C5-44F8-8B00-6478248FD9D4}" sibTransId="{7FC9B38F-C5D2-4727-A2AB-E62115753DB4}"/>
    <dgm:cxn modelId="{4A4506CC-1B0C-4EB0-9798-E3A19BA83ED5}" type="presOf" srcId="{1D2D3473-DBB4-4E33-92F3-CC6A34AFD350}" destId="{1B6F3787-61C8-497C-BE09-9ECA4010E6FB}" srcOrd="0" destOrd="0" presId="urn:microsoft.com/office/officeart/2005/8/layout/vList2"/>
    <dgm:cxn modelId="{43A5B7F6-85B5-4C64-8E30-72FD91C2B7BD}" type="presOf" srcId="{3BB5A344-7781-456F-BF49-08AFF83FA9B6}" destId="{80764F7B-51F3-45E7-900A-00962C416456}" srcOrd="0" destOrd="0" presId="urn:microsoft.com/office/officeart/2005/8/layout/vList2"/>
    <dgm:cxn modelId="{00A6CD65-26D8-4765-B0E0-227E1C2DA11D}" type="presParOf" srcId="{80764F7B-51F3-45E7-900A-00962C416456}" destId="{BBF7C441-1988-4025-B68B-210DE0172476}" srcOrd="0" destOrd="0" presId="urn:microsoft.com/office/officeart/2005/8/layout/vList2"/>
    <dgm:cxn modelId="{CBF91396-9002-47D3-8697-801F6776ADA6}" type="presParOf" srcId="{80764F7B-51F3-45E7-900A-00962C416456}" destId="{724A78B2-DB37-4706-8EC5-DF838F74BB85}" srcOrd="1" destOrd="0" presId="urn:microsoft.com/office/officeart/2005/8/layout/vList2"/>
    <dgm:cxn modelId="{E19F7A3D-20D2-4F70-AC34-AF4AD0DC78A1}" type="presParOf" srcId="{80764F7B-51F3-45E7-900A-00962C416456}" destId="{68D1ACDD-95C1-4F06-883C-A798C15F4B09}" srcOrd="2" destOrd="0" presId="urn:microsoft.com/office/officeart/2005/8/layout/vList2"/>
    <dgm:cxn modelId="{249163D1-85C3-4322-B734-4284DDD7F4CF}" type="presParOf" srcId="{80764F7B-51F3-45E7-900A-00962C416456}" destId="{B5A2F34E-97C8-4AB7-8FEE-A66708233486}" srcOrd="3" destOrd="0" presId="urn:microsoft.com/office/officeart/2005/8/layout/vList2"/>
    <dgm:cxn modelId="{31A784F2-85B9-4E6F-8BBE-C2754907F6BD}" type="presParOf" srcId="{80764F7B-51F3-45E7-900A-00962C416456}" destId="{1B6F3787-61C8-497C-BE09-9ECA4010E6FB}" srcOrd="4" destOrd="0" presId="urn:microsoft.com/office/officeart/2005/8/layout/vList2"/>
    <dgm:cxn modelId="{6B9B3EC4-588B-4A61-B4D5-4AFC04616678}" type="presParOf" srcId="{80764F7B-51F3-45E7-900A-00962C416456}" destId="{F2549709-3124-4AF2-9B9B-F04BFAD8675E}" srcOrd="5" destOrd="0" presId="urn:microsoft.com/office/officeart/2005/8/layout/vList2"/>
    <dgm:cxn modelId="{366A6B9C-B03D-42E1-9203-FDD24AEFB947}" type="presParOf" srcId="{80764F7B-51F3-45E7-900A-00962C416456}" destId="{D9CFAFD8-0005-444C-B11F-A9D277ECEC3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7A58302-44D3-484D-B7AA-E6DFD3F866A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6B2AF136-8140-4697-8010-3247870067FD}">
      <dgm:prSet phldrT="[Text]" custT="1"/>
      <dgm:spPr bwMode="auto"/>
      <dgm:t>
        <a:bodyPr vert="horz" anchor="t"/>
        <a:lstStyle/>
        <a:p>
          <a:pPr marL="0" indent="0" algn="ctr" defTabSz="6667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 b="1">
              <a:latin typeface="Times New Roman"/>
              <a:cs typeface="Times New Roman"/>
            </a:rPr>
            <a:t>Снижение обязательных показателей для предприятий</a:t>
          </a:r>
          <a:endParaRPr sz="2600" b="1">
            <a:latin typeface="Times New Roman"/>
            <a:cs typeface="Times New Roman"/>
          </a:endParaRPr>
        </a:p>
      </dgm:t>
    </dgm:pt>
    <dgm:pt modelId="{4531A9CE-86B1-4AAC-880A-49B7D11FBA7C}" type="parTrans" cxnId="{300FE792-97E8-488F-B201-BEC9F73DB44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02D1B56-3C3C-470C-B531-CC037CABB9FD}" type="sibTrans" cxnId="{300FE792-97E8-488F-B201-BEC9F73DB44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D7781DA-642B-4E76-90A9-5578686A2993}">
      <dgm:prSet phldrT="[Text]" custT="1"/>
      <dgm:spPr bwMode="auto"/>
      <dgm:t>
        <a:bodyPr vert="horz" anchor="t"/>
        <a:lstStyle/>
        <a:p>
          <a:pPr marL="0" indent="0" algn="ctr" defTabSz="6667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 b="1">
              <a:latin typeface="Times New Roman"/>
              <a:cs typeface="Times New Roman"/>
            </a:rPr>
            <a:t>Главное не объем выпущенной продукции, а получаемая прибыль</a:t>
          </a:r>
          <a:endParaRPr sz="2400" b="1">
            <a:latin typeface="Times New Roman"/>
            <a:cs typeface="Times New Roman"/>
          </a:endParaRPr>
        </a:p>
      </dgm:t>
    </dgm:pt>
    <dgm:pt modelId="{AAEC69F8-EC86-4487-9DD1-960B312CF9F6}" type="parTrans" cxnId="{1107ED08-5EBA-42F4-8B65-8A63169B6C7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044BD0A-9491-48D0-BB21-83F54F7A0D50}" type="sibTrans" cxnId="{1107ED08-5EBA-42F4-8B65-8A63169B6C73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A000A18-DF27-41CA-8FDD-982866E2E6D6}">
      <dgm:prSet phldrT="[Text]" custT="1"/>
      <dgm:spPr bwMode="auto"/>
      <dgm:t>
        <a:bodyPr vert="horz" anchor="t"/>
        <a:lstStyle/>
        <a:p>
          <a:pPr marL="0" indent="0" algn="ctr" defTabSz="6667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 b="1">
              <a:latin typeface="Times New Roman"/>
              <a:cs typeface="Times New Roman"/>
            </a:rPr>
            <a:t>Введение хозяйственного расчета (получение прибыли ставилось главной задачей)</a:t>
          </a:r>
          <a:endParaRPr sz="2400" b="1">
            <a:latin typeface="Times New Roman"/>
            <a:cs typeface="Times New Roman"/>
          </a:endParaRPr>
        </a:p>
      </dgm:t>
    </dgm:pt>
    <dgm:pt modelId="{9E2208D8-7D4D-466F-AEDC-533F7D3A3161}" type="parTrans" cxnId="{CF15F6C0-F662-4545-BCEF-F06627DECE4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4A1BDBF-2985-4DF2-8D36-650069D60AFE}" type="sibTrans" cxnId="{CF15F6C0-F662-4545-BCEF-F06627DECE4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8875F45-83F4-4F02-BA01-66E9752398C2}" type="pres">
      <dgm:prSet presAssocID="{37A58302-44D3-484D-B7AA-E6DFD3F866A8}" presName="root" presStyleCnt="0">
        <dgm:presLayoutVars>
          <dgm:dir val="norm"/>
          <dgm:resizeHandles val="exact"/>
        </dgm:presLayoutVars>
      </dgm:prSet>
      <dgm:spPr bwMode="auto"/>
    </dgm:pt>
    <dgm:pt modelId="{B284D0C0-0386-42EF-976D-5CCC7BA0217B}" type="pres">
      <dgm:prSet presAssocID="{6B2AF136-8140-4697-8010-3247870067FD}" presName="compNode" presStyleCnt="0"/>
      <dgm:spPr bwMode="auto"/>
    </dgm:pt>
    <dgm:pt modelId="{337346B7-24AA-4AF1-A83D-08E29AA4853E}" type="pres">
      <dgm:prSet presAssocID="{6B2AF136-8140-4697-8010-3247870067FD}" presName="iconBgRect" presStyleLbl="bgShp" presStyleIdx="0" presStyleCnt="3"/>
      <dgm:spPr bwMode="auto">
        <a:prstGeom prst="round2DiagRect">
          <a:avLst>
            <a:gd name="adj1" fmla="val 29727"/>
            <a:gd name="adj2" fmla="val 0"/>
          </a:avLst>
        </a:prstGeom>
      </dgm:spPr>
    </dgm:pt>
    <dgm:pt modelId="{B15AB835-F3DA-462E-BE8A-735296BAE743}" type="pres">
      <dgm:prSet presAssocID="{6B2AF136-8140-4697-8010-3247870067FD}" presName="iconRect" presStyleLbl="node1" presStyleIdx="0" presStyleCnt="3"/>
      <dgm:spPr bwMode="auto">
        <a:blipFill>
          <a:blip r:embed="rId1"/>
          <a:stretch/>
        </a:blipFill>
        <a:ln>
          <a:noFill/>
        </a:ln>
      </dgm:spPr>
    </dgm:pt>
    <dgm:pt modelId="{C47F3E42-1647-4658-AD5F-ACC66DE1094C}" type="pres">
      <dgm:prSet presAssocID="{6B2AF136-8140-4697-8010-3247870067FD}" presName="spaceRect" presStyleCnt="0"/>
      <dgm:spPr bwMode="auto"/>
    </dgm:pt>
    <dgm:pt modelId="{753A8D83-E3C7-4D8E-8879-2D8F6D0F41E6}" type="pres">
      <dgm:prSet custLinFactY="-74508" presAssocID="{6B2AF136-8140-4697-8010-3247870067FD}" presName="textRect" presStyleLbl="revTx" presStyleIdx="0" presStyleCnt="3">
        <dgm:presLayoutVars>
          <dgm:chMax val="1"/>
          <dgm:chPref val="1"/>
        </dgm:presLayoutVars>
      </dgm:prSet>
      <dgm:spPr bwMode="auto"/>
    </dgm:pt>
    <dgm:pt modelId="{EE0BC021-7FA5-4675-B1F3-71578D05F66D}" type="pres">
      <dgm:prSet presAssocID="{602D1B56-3C3C-470C-B531-CC037CABB9FD}" presName="sibTrans" presStyleCnt="0"/>
      <dgm:spPr bwMode="auto"/>
    </dgm:pt>
    <dgm:pt modelId="{066F9705-7D28-4577-AFBC-9166D12DF0F7}" type="pres">
      <dgm:prSet presAssocID="{5D7781DA-642B-4E76-90A9-5578686A2993}" presName="compNode" presStyleCnt="0"/>
      <dgm:spPr bwMode="auto"/>
    </dgm:pt>
    <dgm:pt modelId="{AC56E2B0-BF1D-4223-8BF8-0BC7DC9BAB53}" type="pres">
      <dgm:prSet custLinFactX="2794" custLinFactY="-31958" presAssocID="{5D7781DA-642B-4E76-90A9-5578686A2993}" presName="iconBgRect" presStyleLbl="bgShp" presStyleIdx="1" presStyleCnt="3"/>
      <dgm:spPr bwMode="auto">
        <a:prstGeom prst="round2DiagRect">
          <a:avLst>
            <a:gd name="adj1" fmla="val 29727"/>
            <a:gd name="adj2" fmla="val 0"/>
          </a:avLst>
        </a:prstGeom>
      </dgm:spPr>
    </dgm:pt>
    <dgm:pt modelId="{AE209454-B92E-4B8D-A9A5-E884A237D5DC}" type="pres">
      <dgm:prSet custLinFactX="24339" custLinFactY="-42306" presAssocID="{5D7781DA-642B-4E76-90A9-5578686A2993}" presName="iconRect" presStyleLbl="node1" presStyleIdx="1" presStyleCnt="3"/>
      <dgm:spPr bwMode="auto">
        <a:blipFill>
          <a:blip r:embed="rId2"/>
          <a:stretch/>
        </a:blipFill>
        <a:ln>
          <a:noFill/>
        </a:ln>
      </dgm:spPr>
    </dgm:pt>
    <dgm:pt modelId="{DF08A79E-1F2E-4089-A01A-E22B1E5D461F}" type="pres">
      <dgm:prSet presAssocID="{5D7781DA-642B-4E76-90A9-5578686A2993}" presName="spaceRect" presStyleCnt="0"/>
      <dgm:spPr bwMode="auto"/>
    </dgm:pt>
    <dgm:pt modelId="{9B9317A2-6693-4A12-ADA9-B5FEA6CF4CDD}" type="pres">
      <dgm:prSet custLinFactY="-102158" presAssocID="{5D7781DA-642B-4E76-90A9-5578686A2993}" presName="textRect" presStyleLbl="revTx" presStyleIdx="1" presStyleCnt="3">
        <dgm:presLayoutVars>
          <dgm:chMax val="1"/>
          <dgm:chPref val="1"/>
        </dgm:presLayoutVars>
      </dgm:prSet>
      <dgm:spPr bwMode="auto"/>
    </dgm:pt>
    <dgm:pt modelId="{939F57E3-AC00-4FED-870D-7D1E300CC049}" type="pres">
      <dgm:prSet presAssocID="{B044BD0A-9491-48D0-BB21-83F54F7A0D50}" presName="sibTrans" presStyleCnt="0"/>
      <dgm:spPr bwMode="auto"/>
    </dgm:pt>
    <dgm:pt modelId="{AA659E8E-67BE-4EE2-AE60-4A3C32EF0756}" type="pres">
      <dgm:prSet presAssocID="{0A000A18-DF27-41CA-8FDD-982866E2E6D6}" presName="compNode" presStyleCnt="0"/>
      <dgm:spPr bwMode="auto"/>
    </dgm:pt>
    <dgm:pt modelId="{47A81A45-C447-43D3-9A4B-079175335896}" type="pres">
      <dgm:prSet custLinFactX="-8383" custLinFactY="-21312" presAssocID="{0A000A18-DF27-41CA-8FDD-982866E2E6D6}" presName="iconBgRect" presStyleLbl="bgShp" presStyleIdx="2" presStyleCnt="3"/>
      <dgm:spPr bwMode="auto">
        <a:prstGeom prst="round2DiagRect">
          <a:avLst>
            <a:gd name="adj1" fmla="val 29727"/>
            <a:gd name="adj2" fmla="val 0"/>
          </a:avLst>
        </a:prstGeom>
      </dgm:spPr>
    </dgm:pt>
    <dgm:pt modelId="{ADA68E55-66FD-4434-9819-613DC598CA67}" type="pres">
      <dgm:prSet presAssocID="{0A000A18-DF27-41CA-8FDD-982866E2E6D6}" presName="iconRect" presStyleLbl="node1" presStyleIdx="2" presStyleCnt="3"/>
      <dgm:spPr bwMode="auto">
        <a:blipFill>
          <a:blip r:embed="rId3"/>
          <a:stretch/>
        </a:blipFill>
        <a:ln>
          <a:noFill/>
        </a:ln>
      </dgm:spPr>
    </dgm:pt>
    <dgm:pt modelId="{1C38C4E1-DEFC-45FE-9D4C-FDAAA9662663}" type="pres">
      <dgm:prSet presAssocID="{0A000A18-DF27-41CA-8FDD-982866E2E6D6}" presName="spaceRect" presStyleCnt="0"/>
      <dgm:spPr bwMode="auto"/>
    </dgm:pt>
    <dgm:pt modelId="{5CCBEA71-C6BF-4B08-89C3-0CA55BD17CFA}" type="pres">
      <dgm:prSet custLinFactY="-91080" presAssocID="{0A000A18-DF27-41CA-8FDD-982866E2E6D6}" presName="textRect" presStyleLbl="revTx" presStyleIdx="2" presStyleCnt="3">
        <dgm:presLayoutVars>
          <dgm:chMax val="1"/>
          <dgm:chPref val="1"/>
        </dgm:presLayoutVars>
      </dgm:prSet>
      <dgm:spPr bwMode="auto"/>
    </dgm:pt>
  </dgm:ptLst>
  <dgm:cxnLst>
    <dgm:cxn modelId="{1107ED08-5EBA-42F4-8B65-8A63169B6C73}" srcId="{37A58302-44D3-484D-B7AA-E6DFD3F866A8}" destId="{5D7781DA-642B-4E76-90A9-5578686A2993}" srcOrd="1" destOrd="0" parTransId="{AAEC69F8-EC86-4487-9DD1-960B312CF9F6}" sibTransId="{B044BD0A-9491-48D0-BB21-83F54F7A0D50}"/>
    <dgm:cxn modelId="{46D89A1F-4927-4C80-A5A7-EC59AE386FFC}" type="presOf" srcId="{37A58302-44D3-484D-B7AA-E6DFD3F866A8}" destId="{18875F45-83F4-4F02-BA01-66E9752398C2}" srcOrd="0" destOrd="0" presId="urn:microsoft.com/office/officeart/2018/5/layout/IconLeafLabelList"/>
    <dgm:cxn modelId="{35AEE230-27C9-4394-9963-631B9F8FE0A4}" type="presOf" srcId="{5D7781DA-642B-4E76-90A9-5578686A2993}" destId="{9B9317A2-6693-4A12-ADA9-B5FEA6CF4CDD}" srcOrd="0" destOrd="0" presId="urn:microsoft.com/office/officeart/2018/5/layout/IconLeafLabelList"/>
    <dgm:cxn modelId="{B390E973-BDEE-48FC-AADB-D2D46396C18F}" type="presOf" srcId="{6B2AF136-8140-4697-8010-3247870067FD}" destId="{753A8D83-E3C7-4D8E-8879-2D8F6D0F41E6}" srcOrd="0" destOrd="0" presId="urn:microsoft.com/office/officeart/2018/5/layout/IconLeafLabelList"/>
    <dgm:cxn modelId="{300FE792-97E8-488F-B201-BEC9F73DB447}" srcId="{37A58302-44D3-484D-B7AA-E6DFD3F866A8}" destId="{6B2AF136-8140-4697-8010-3247870067FD}" srcOrd="0" destOrd="0" parTransId="{4531A9CE-86B1-4AAC-880A-49B7D11FBA7C}" sibTransId="{602D1B56-3C3C-470C-B531-CC037CABB9FD}"/>
    <dgm:cxn modelId="{CF15F6C0-F662-4545-BCEF-F06627DECE46}" srcId="{37A58302-44D3-484D-B7AA-E6DFD3F866A8}" destId="{0A000A18-DF27-41CA-8FDD-982866E2E6D6}" srcOrd="2" destOrd="0" parTransId="{9E2208D8-7D4D-466F-AEDC-533F7D3A3161}" sibTransId="{24A1BDBF-2985-4DF2-8D36-650069D60AFE}"/>
    <dgm:cxn modelId="{2BC176D7-9C74-4B72-B377-B7F175650C5B}" type="presOf" srcId="{0A000A18-DF27-41CA-8FDD-982866E2E6D6}" destId="{5CCBEA71-C6BF-4B08-89C3-0CA55BD17CFA}" srcOrd="0" destOrd="0" presId="urn:microsoft.com/office/officeart/2018/5/layout/IconLeafLabelList"/>
    <dgm:cxn modelId="{0A1BD0BF-1CA1-4DEA-91D5-C208DB48DCAE}" type="presParOf" srcId="{18875F45-83F4-4F02-BA01-66E9752398C2}" destId="{B284D0C0-0386-42EF-976D-5CCC7BA0217B}" srcOrd="0" destOrd="0" presId="urn:microsoft.com/office/officeart/2018/5/layout/IconLeafLabelList"/>
    <dgm:cxn modelId="{0E5143F6-481B-4F0A-93FD-884BA25CF120}" type="presParOf" srcId="{B284D0C0-0386-42EF-976D-5CCC7BA0217B}" destId="{337346B7-24AA-4AF1-A83D-08E29AA4853E}" srcOrd="0" destOrd="0" presId="urn:microsoft.com/office/officeart/2018/5/layout/IconLeafLabelList"/>
    <dgm:cxn modelId="{DEA50BAC-B57D-4552-B315-110674A7031F}" type="presParOf" srcId="{B284D0C0-0386-42EF-976D-5CCC7BA0217B}" destId="{B15AB835-F3DA-462E-BE8A-735296BAE743}" srcOrd="1" destOrd="0" presId="urn:microsoft.com/office/officeart/2018/5/layout/IconLeafLabelList"/>
    <dgm:cxn modelId="{B5C5C775-9D99-4363-BAC2-8928030DB7BA}" type="presParOf" srcId="{B284D0C0-0386-42EF-976D-5CCC7BA0217B}" destId="{C47F3E42-1647-4658-AD5F-ACC66DE1094C}" srcOrd="2" destOrd="0" presId="urn:microsoft.com/office/officeart/2018/5/layout/IconLeafLabelList"/>
    <dgm:cxn modelId="{D57F2168-8379-4B21-9D11-344C22F7D981}" type="presParOf" srcId="{B284D0C0-0386-42EF-976D-5CCC7BA0217B}" destId="{753A8D83-E3C7-4D8E-8879-2D8F6D0F41E6}" srcOrd="3" destOrd="0" presId="urn:microsoft.com/office/officeart/2018/5/layout/IconLeafLabelList"/>
    <dgm:cxn modelId="{56FFD542-931F-491F-AEA9-667CEE02B395}" type="presParOf" srcId="{18875F45-83F4-4F02-BA01-66E9752398C2}" destId="{EE0BC021-7FA5-4675-B1F3-71578D05F66D}" srcOrd="1" destOrd="0" presId="urn:microsoft.com/office/officeart/2018/5/layout/IconLeafLabelList"/>
    <dgm:cxn modelId="{50AFA00C-1B52-431E-9C83-D583DD7CF160}" type="presParOf" srcId="{18875F45-83F4-4F02-BA01-66E9752398C2}" destId="{066F9705-7D28-4577-AFBC-9166D12DF0F7}" srcOrd="2" destOrd="0" presId="urn:microsoft.com/office/officeart/2018/5/layout/IconLeafLabelList"/>
    <dgm:cxn modelId="{3ED1448F-FD33-48EE-A9F5-DC43C3681135}" type="presParOf" srcId="{066F9705-7D28-4577-AFBC-9166D12DF0F7}" destId="{AC56E2B0-BF1D-4223-8BF8-0BC7DC9BAB53}" srcOrd="0" destOrd="0" presId="urn:microsoft.com/office/officeart/2018/5/layout/IconLeafLabelList"/>
    <dgm:cxn modelId="{8753CBFF-5E74-4832-A257-DF09AD4D3DC4}" type="presParOf" srcId="{066F9705-7D28-4577-AFBC-9166D12DF0F7}" destId="{AE209454-B92E-4B8D-A9A5-E884A237D5DC}" srcOrd="1" destOrd="0" presId="urn:microsoft.com/office/officeart/2018/5/layout/IconLeafLabelList"/>
    <dgm:cxn modelId="{69211F30-89F0-415F-937A-6E0CC32FDC64}" type="presParOf" srcId="{066F9705-7D28-4577-AFBC-9166D12DF0F7}" destId="{DF08A79E-1F2E-4089-A01A-E22B1E5D461F}" srcOrd="2" destOrd="0" presId="urn:microsoft.com/office/officeart/2018/5/layout/IconLeafLabelList"/>
    <dgm:cxn modelId="{044748B9-0405-40A8-B378-E2D128AA250C}" type="presParOf" srcId="{066F9705-7D28-4577-AFBC-9166D12DF0F7}" destId="{9B9317A2-6693-4A12-ADA9-B5FEA6CF4CDD}" srcOrd="3" destOrd="0" presId="urn:microsoft.com/office/officeart/2018/5/layout/IconLeafLabelList"/>
    <dgm:cxn modelId="{B76E942A-531E-4E5C-A1A0-C6AB4B555709}" type="presParOf" srcId="{18875F45-83F4-4F02-BA01-66E9752398C2}" destId="{939F57E3-AC00-4FED-870D-7D1E300CC049}" srcOrd="3" destOrd="0" presId="urn:microsoft.com/office/officeart/2018/5/layout/IconLeafLabelList"/>
    <dgm:cxn modelId="{7E68AEF9-0F53-48BF-A4D7-5FF1FC8101D0}" type="presParOf" srcId="{18875F45-83F4-4F02-BA01-66E9752398C2}" destId="{AA659E8E-67BE-4EE2-AE60-4A3C32EF0756}" srcOrd="4" destOrd="0" presId="urn:microsoft.com/office/officeart/2018/5/layout/IconLeafLabelList"/>
    <dgm:cxn modelId="{34871F2E-812E-4FF0-A3A8-B1806A83F45F}" type="presParOf" srcId="{AA659E8E-67BE-4EE2-AE60-4A3C32EF0756}" destId="{47A81A45-C447-43D3-9A4B-079175335896}" srcOrd="0" destOrd="0" presId="urn:microsoft.com/office/officeart/2018/5/layout/IconLeafLabelList"/>
    <dgm:cxn modelId="{8B4D87D9-C3A9-4D47-92AD-7EED17522FE6}" type="presParOf" srcId="{AA659E8E-67BE-4EE2-AE60-4A3C32EF0756}" destId="{ADA68E55-66FD-4434-9819-613DC598CA67}" srcOrd="1" destOrd="0" presId="urn:microsoft.com/office/officeart/2018/5/layout/IconLeafLabelList"/>
    <dgm:cxn modelId="{235A00A0-85F1-448B-80C4-87811EBCF547}" type="presParOf" srcId="{AA659E8E-67BE-4EE2-AE60-4A3C32EF0756}" destId="{1C38C4E1-DEFC-45FE-9D4C-FDAAA9662663}" srcOrd="2" destOrd="0" presId="urn:microsoft.com/office/officeart/2018/5/layout/IconLeafLabelList"/>
    <dgm:cxn modelId="{2DA86350-A986-4FF0-A75D-0CFC39689139}" type="presParOf" srcId="{AA659E8E-67BE-4EE2-AE60-4A3C32EF0756}" destId="{5CCBEA71-C6BF-4B08-89C3-0CA55BD17CF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C272BE3-71CB-42F5-8D95-BA298C52FA3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54F6E560-8AC6-4993-ADB9-E020F8E10954}">
      <dgm:prSet phldrT="[Text]"/>
      <dgm:spPr bwMode="auto"/>
      <dgm:t>
        <a:bodyPr vert="horz" anchor="ctr"/>
        <a:lstStyle/>
        <a:p>
          <a:pPr marL="0" indent="0" algn="l" defTabSz="8445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Экстенсивный рост промышленности: за счёт строительства новых заводов и фабрик, количества рабочих и затраченных средств</a:t>
          </a:r>
          <a:endParaRPr lang="en-US"/>
        </a:p>
      </dgm:t>
    </dgm:pt>
    <dgm:pt modelId="{D03E703E-936E-4086-B92A-55B0A54E34EF}" type="parTrans" cxnId="{1CA7FFD8-F280-416A-A2F7-29060761E13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761A89E-9FA0-44F0-8DCB-13935A4CA8AD}" type="sibTrans" cxnId="{1CA7FFD8-F280-416A-A2F7-29060761E13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AB41CC1-D611-49F2-9147-30192898D5C5}">
      <dgm:prSet phldrT="[Text]"/>
      <dgm:spPr bwMode="auto"/>
      <dgm:t>
        <a:bodyPr vert="horz" anchor="ctr"/>
        <a:lstStyle/>
        <a:p>
          <a:pPr marL="0" indent="0" algn="l" defTabSz="8445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Снижение качественных показателей: темпов роста и производительности труда</a:t>
          </a:r>
          <a:endParaRPr lang="en-US"/>
        </a:p>
      </dgm:t>
    </dgm:pt>
    <dgm:pt modelId="{3811B8A4-78D1-428E-BB3B-5325EC57CC74}" type="parTrans" cxnId="{79D60A8C-A825-454E-AFD0-A1A067F1F8B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98F2487-A5F5-4A16-8F2C-F9919A1216A3}" type="sibTrans" cxnId="{79D60A8C-A825-454E-AFD0-A1A067F1F8B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E04DB65-A719-4120-8030-07837C8E18DE}">
      <dgm:prSet phldrT="[Text]"/>
      <dgm:spPr bwMode="auto"/>
      <dgm:t>
        <a:bodyPr vert="horz" anchor="ctr"/>
        <a:lstStyle/>
        <a:p>
          <a:pPr marL="0" indent="0" algn="l" defTabSz="8445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Промышленность работала на военные нужды, а гражданский сектор являлся второстепенным</a:t>
          </a:r>
          <a:endParaRPr lang="en-US"/>
        </a:p>
      </dgm:t>
    </dgm:pt>
    <dgm:pt modelId="{BCC3F898-35E5-4DF6-A145-69564D47EA58}" type="parTrans" cxnId="{F77ABA0B-9BEC-4E4F-95F4-F371F6F08AD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0068048-7E13-4B47-87DA-E84C12E7B36D}" type="sibTrans" cxnId="{F77ABA0B-9BEC-4E4F-95F4-F371F6F08AD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9419A33-1ED7-42D1-800B-58EBB5576A60}">
      <dgm:prSet phldrT="[Text]"/>
      <dgm:spPr bwMode="auto"/>
      <dgm:t>
        <a:bodyPr vert="horz" anchor="ctr"/>
        <a:lstStyle/>
        <a:p>
          <a:pPr marL="0" indent="0" algn="l" defTabSz="84454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Возрастал дефицит товаров народного потребления </a:t>
          </a:r>
          <a:endParaRPr lang="en-US"/>
        </a:p>
      </dgm:t>
    </dgm:pt>
    <dgm:pt modelId="{7F7CB782-18CE-47E5-B4D4-9C7C73C6714D}" type="parTrans" cxnId="{AAE917B7-74CB-4857-8C0F-541033C4B19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022836F-DE52-4649-B4E3-1637202FE015}" type="sibTrans" cxnId="{AAE917B7-74CB-4857-8C0F-541033C4B19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AED4DF4-A1EE-4FDA-BAF8-3DDF7D168AC8}" type="pres">
      <dgm:prSet presAssocID="{0C272BE3-71CB-42F5-8D95-BA298C52FA3C}" presName="root" presStyleCnt="0">
        <dgm:presLayoutVars>
          <dgm:dir val="norm"/>
          <dgm:resizeHandles val="exact"/>
        </dgm:presLayoutVars>
      </dgm:prSet>
      <dgm:spPr bwMode="auto"/>
    </dgm:pt>
    <dgm:pt modelId="{79C5DAEC-6353-49C4-81DB-A560A64C9CD8}" type="pres">
      <dgm:prSet presAssocID="{54F6E560-8AC6-4993-ADB9-E020F8E10954}" presName="compNode" presStyleCnt="0"/>
      <dgm:spPr bwMode="auto"/>
    </dgm:pt>
    <dgm:pt modelId="{01D6A2C8-9210-4ACE-93E8-4D7788DEFB8C}" type="pres">
      <dgm:prSet presAssocID="{54F6E560-8AC6-4993-ADB9-E020F8E10954}" presName="bgRect" presStyleLbl="bgShp" presStyleIdx="0" presStyleCnt="4"/>
      <dgm:spPr bwMode="auto"/>
    </dgm:pt>
    <dgm:pt modelId="{FEE69CAA-313D-4DE3-8969-99E7528DB052}" type="pres">
      <dgm:prSet presAssocID="{54F6E560-8AC6-4993-ADB9-E020F8E10954}" presName="iconRect" presStyleLbl="node1" presStyleIdx="0" presStyleCnt="4"/>
      <dgm:spPr bwMode="auto">
        <a:blipFill>
          <a:blip r:embed="rId1"/>
          <a:stretch/>
        </a:blipFill>
        <a:ln>
          <a:noFill/>
        </a:ln>
      </dgm:spPr>
    </dgm:pt>
    <dgm:pt modelId="{7F6D1363-B856-4BE9-BA80-417F8C5D322C}" type="pres">
      <dgm:prSet presAssocID="{54F6E560-8AC6-4993-ADB9-E020F8E10954}" presName="spaceRect" presStyleCnt="0"/>
      <dgm:spPr bwMode="auto"/>
    </dgm:pt>
    <dgm:pt modelId="{DC456F0D-8EAC-4891-8C32-DB1C70C1F0B2}" type="pres">
      <dgm:prSet presAssocID="{54F6E560-8AC6-4993-ADB9-E020F8E10954}" presName="parTx" presStyleLbl="revTx" presStyleIdx="0" presStyleCnt="4">
        <dgm:presLayoutVars>
          <dgm:chMax val="0"/>
          <dgm:chPref val="0"/>
        </dgm:presLayoutVars>
      </dgm:prSet>
      <dgm:spPr bwMode="auto"/>
    </dgm:pt>
    <dgm:pt modelId="{8564690A-2843-4F23-8C71-8C6FAA7D1D31}" type="pres">
      <dgm:prSet presAssocID="{7761A89E-9FA0-44F0-8DCB-13935A4CA8AD}" presName="sibTrans" presStyleCnt="0"/>
      <dgm:spPr bwMode="auto"/>
    </dgm:pt>
    <dgm:pt modelId="{48BE2DC1-D1B3-4B00-9111-D53B6439C0BD}" type="pres">
      <dgm:prSet presAssocID="{6AB41CC1-D611-49F2-9147-30192898D5C5}" presName="compNode" presStyleCnt="0"/>
      <dgm:spPr bwMode="auto"/>
    </dgm:pt>
    <dgm:pt modelId="{801A4550-1264-4E51-9111-FEDAE02C3023}" type="pres">
      <dgm:prSet presAssocID="{6AB41CC1-D611-49F2-9147-30192898D5C5}" presName="bgRect" presStyleLbl="bgShp" presStyleIdx="1" presStyleCnt="4"/>
      <dgm:spPr bwMode="auto"/>
    </dgm:pt>
    <dgm:pt modelId="{DE842B29-AC9D-44A8-9BD6-AD706FCAB493}" type="pres">
      <dgm:prSet presAssocID="{6AB41CC1-D611-49F2-9147-30192898D5C5}" presName="iconRect" presStyleLbl="node1" presStyleIdx="1" presStyleCnt="4"/>
      <dgm:spPr bwMode="auto">
        <a:blipFill>
          <a:blip r:embed="rId2"/>
          <a:stretch/>
        </a:blipFill>
        <a:ln>
          <a:noFill/>
        </a:ln>
      </dgm:spPr>
    </dgm:pt>
    <dgm:pt modelId="{1B1EF56B-34D8-4551-87F6-A1835911FC00}" type="pres">
      <dgm:prSet presAssocID="{6AB41CC1-D611-49F2-9147-30192898D5C5}" presName="spaceRect" presStyleCnt="0"/>
      <dgm:spPr bwMode="auto"/>
    </dgm:pt>
    <dgm:pt modelId="{671FC821-98F8-43C2-BB15-64DBC55DE115}" type="pres">
      <dgm:prSet presAssocID="{6AB41CC1-D611-49F2-9147-30192898D5C5}" presName="parTx" presStyleLbl="revTx" presStyleIdx="1" presStyleCnt="4">
        <dgm:presLayoutVars>
          <dgm:chMax val="0"/>
          <dgm:chPref val="0"/>
        </dgm:presLayoutVars>
      </dgm:prSet>
      <dgm:spPr bwMode="auto"/>
    </dgm:pt>
    <dgm:pt modelId="{7C9DAE50-FC9A-4267-8560-2736F56F7313}" type="pres">
      <dgm:prSet presAssocID="{398F2487-A5F5-4A16-8F2C-F9919A1216A3}" presName="sibTrans" presStyleCnt="0"/>
      <dgm:spPr bwMode="auto"/>
    </dgm:pt>
    <dgm:pt modelId="{76ECCCEA-865B-4AE2-A86A-03DC9A37C207}" type="pres">
      <dgm:prSet presAssocID="{EE04DB65-A719-4120-8030-07837C8E18DE}" presName="compNode" presStyleCnt="0"/>
      <dgm:spPr bwMode="auto"/>
    </dgm:pt>
    <dgm:pt modelId="{E06589D0-DF68-4CD5-99FE-F8CCABEC9856}" type="pres">
      <dgm:prSet presAssocID="{EE04DB65-A719-4120-8030-07837C8E18DE}" presName="bgRect" presStyleLbl="bgShp" presStyleIdx="2" presStyleCnt="4"/>
      <dgm:spPr bwMode="auto"/>
    </dgm:pt>
    <dgm:pt modelId="{E9F2CE60-019E-408A-A781-26126947E2FC}" type="pres">
      <dgm:prSet presAssocID="{EE04DB65-A719-4120-8030-07837C8E18DE}" presName="iconRect" presStyleLbl="node1" presStyleIdx="2" presStyleCnt="4"/>
      <dgm:spPr bwMode="auto">
        <a:blipFill>
          <a:blip r:embed="rId3"/>
          <a:stretch/>
        </a:blipFill>
        <a:ln>
          <a:noFill/>
        </a:ln>
      </dgm:spPr>
    </dgm:pt>
    <dgm:pt modelId="{62CCDF1D-5F6D-43F4-BF4D-5FFF06BD15B4}" type="pres">
      <dgm:prSet presAssocID="{EE04DB65-A719-4120-8030-07837C8E18DE}" presName="spaceRect" presStyleCnt="0"/>
      <dgm:spPr bwMode="auto"/>
    </dgm:pt>
    <dgm:pt modelId="{3E8688C0-7419-43E3-873E-56EBC63687CF}" type="pres">
      <dgm:prSet presAssocID="{EE04DB65-A719-4120-8030-07837C8E18DE}" presName="parTx" presStyleLbl="revTx" presStyleIdx="2" presStyleCnt="4">
        <dgm:presLayoutVars>
          <dgm:chMax val="0"/>
          <dgm:chPref val="0"/>
        </dgm:presLayoutVars>
      </dgm:prSet>
      <dgm:spPr bwMode="auto"/>
    </dgm:pt>
    <dgm:pt modelId="{17D4D741-21C2-49FF-B0FA-E3B92F04C8F3}" type="pres">
      <dgm:prSet presAssocID="{E0068048-7E13-4B47-87DA-E84C12E7B36D}" presName="sibTrans" presStyleCnt="0"/>
      <dgm:spPr bwMode="auto"/>
    </dgm:pt>
    <dgm:pt modelId="{736DC0E1-57B2-416C-B021-B1D3A623F8CB}" type="pres">
      <dgm:prSet presAssocID="{E9419A33-1ED7-42D1-800B-58EBB5576A60}" presName="compNode" presStyleCnt="0"/>
      <dgm:spPr bwMode="auto"/>
    </dgm:pt>
    <dgm:pt modelId="{36155876-7BD4-44DB-9F54-F69A352938E2}" type="pres">
      <dgm:prSet presAssocID="{E9419A33-1ED7-42D1-800B-58EBB5576A60}" presName="bgRect" presStyleLbl="bgShp" presStyleIdx="3" presStyleCnt="4"/>
      <dgm:spPr bwMode="auto"/>
    </dgm:pt>
    <dgm:pt modelId="{607CA6E5-97AC-438E-AF4D-7844902DD42F}" type="pres">
      <dgm:prSet presAssocID="{E9419A33-1ED7-42D1-800B-58EBB5576A60}" presName="iconRect" presStyleLbl="node1" presStyleIdx="3" presStyleCnt="4"/>
      <dgm:spPr bwMode="auto">
        <a:blipFill>
          <a:blip r:embed="rId4"/>
          <a:stretch/>
        </a:blipFill>
        <a:ln>
          <a:noFill/>
        </a:ln>
      </dgm:spPr>
    </dgm:pt>
    <dgm:pt modelId="{4E1F607B-A886-40EB-8C70-CEEDCF94F25E}" type="pres">
      <dgm:prSet presAssocID="{E9419A33-1ED7-42D1-800B-58EBB5576A60}" presName="spaceRect" presStyleCnt="0"/>
      <dgm:spPr bwMode="auto"/>
    </dgm:pt>
    <dgm:pt modelId="{B2735913-7753-485A-8E47-832621D7990F}" type="pres">
      <dgm:prSet presAssocID="{E9419A33-1ED7-42D1-800B-58EBB5576A60}" presName="parTx" presStyleLbl="revTx" presStyleIdx="3" presStyleCnt="4">
        <dgm:presLayoutVars>
          <dgm:chMax val="0"/>
          <dgm:chPref val="0"/>
        </dgm:presLayoutVars>
      </dgm:prSet>
      <dgm:spPr bwMode="auto"/>
    </dgm:pt>
  </dgm:ptLst>
  <dgm:cxnLst>
    <dgm:cxn modelId="{F77ABA0B-9BEC-4E4F-95F4-F371F6F08AD8}" srcId="{0C272BE3-71CB-42F5-8D95-BA298C52FA3C}" destId="{EE04DB65-A719-4120-8030-07837C8E18DE}" srcOrd="2" destOrd="0" parTransId="{BCC3F898-35E5-4DF6-A145-69564D47EA58}" sibTransId="{E0068048-7E13-4B47-87DA-E84C12E7B36D}"/>
    <dgm:cxn modelId="{70082615-AF31-424E-B75E-6A01375FA328}" type="presOf" srcId="{6AB41CC1-D611-49F2-9147-30192898D5C5}" destId="{671FC821-98F8-43C2-BB15-64DBC55DE115}" srcOrd="0" destOrd="0" presId="urn:microsoft.com/office/officeart/2018/2/layout/IconVerticalSolidList"/>
    <dgm:cxn modelId="{F917BC41-A2E6-4A41-B095-8004CB3B7430}" type="presOf" srcId="{E9419A33-1ED7-42D1-800B-58EBB5576A60}" destId="{B2735913-7753-485A-8E47-832621D7990F}" srcOrd="0" destOrd="0" presId="urn:microsoft.com/office/officeart/2018/2/layout/IconVerticalSolidList"/>
    <dgm:cxn modelId="{79D60A8C-A825-454E-AFD0-A1A067F1F8B9}" srcId="{0C272BE3-71CB-42F5-8D95-BA298C52FA3C}" destId="{6AB41CC1-D611-49F2-9147-30192898D5C5}" srcOrd="1" destOrd="0" parTransId="{3811B8A4-78D1-428E-BB3B-5325EC57CC74}" sibTransId="{398F2487-A5F5-4A16-8F2C-F9919A1216A3}"/>
    <dgm:cxn modelId="{BC590F99-081B-43BE-B5E2-0B8715A8E8A7}" type="presOf" srcId="{EE04DB65-A719-4120-8030-07837C8E18DE}" destId="{3E8688C0-7419-43E3-873E-56EBC63687CF}" srcOrd="0" destOrd="0" presId="urn:microsoft.com/office/officeart/2018/2/layout/IconVerticalSolidList"/>
    <dgm:cxn modelId="{AAE917B7-74CB-4857-8C0F-541033C4B198}" srcId="{0C272BE3-71CB-42F5-8D95-BA298C52FA3C}" destId="{E9419A33-1ED7-42D1-800B-58EBB5576A60}" srcOrd="3" destOrd="0" parTransId="{7F7CB782-18CE-47E5-B4D4-9C7C73C6714D}" sibTransId="{D022836F-DE52-4649-B4E3-1637202FE015}"/>
    <dgm:cxn modelId="{1A4677C8-1A09-48F6-AEA6-924DEA9BD587}" type="presOf" srcId="{54F6E560-8AC6-4993-ADB9-E020F8E10954}" destId="{DC456F0D-8EAC-4891-8C32-DB1C70C1F0B2}" srcOrd="0" destOrd="0" presId="urn:microsoft.com/office/officeart/2018/2/layout/IconVerticalSolidList"/>
    <dgm:cxn modelId="{1CA7FFD8-F280-416A-A2F7-29060761E136}" srcId="{0C272BE3-71CB-42F5-8D95-BA298C52FA3C}" destId="{54F6E560-8AC6-4993-ADB9-E020F8E10954}" srcOrd="0" destOrd="0" parTransId="{D03E703E-936E-4086-B92A-55B0A54E34EF}" sibTransId="{7761A89E-9FA0-44F0-8DCB-13935A4CA8AD}"/>
    <dgm:cxn modelId="{7F9E2ADE-E3B8-4A95-BC47-2B5A0174AC4B}" type="presOf" srcId="{0C272BE3-71CB-42F5-8D95-BA298C52FA3C}" destId="{6AED4DF4-A1EE-4FDA-BAF8-3DDF7D168AC8}" srcOrd="0" destOrd="0" presId="urn:microsoft.com/office/officeart/2018/2/layout/IconVerticalSolidList"/>
    <dgm:cxn modelId="{5C297D1E-8785-41BD-AC34-7E4E595CACC7}" type="presParOf" srcId="{6AED4DF4-A1EE-4FDA-BAF8-3DDF7D168AC8}" destId="{79C5DAEC-6353-49C4-81DB-A560A64C9CD8}" srcOrd="0" destOrd="0" presId="urn:microsoft.com/office/officeart/2018/2/layout/IconVerticalSolidList"/>
    <dgm:cxn modelId="{384001F4-635D-4567-8472-E040B887368B}" type="presParOf" srcId="{79C5DAEC-6353-49C4-81DB-A560A64C9CD8}" destId="{01D6A2C8-9210-4ACE-93E8-4D7788DEFB8C}" srcOrd="0" destOrd="0" presId="urn:microsoft.com/office/officeart/2018/2/layout/IconVerticalSolidList"/>
    <dgm:cxn modelId="{A8D7D4A1-7500-4BCB-B585-5EC18EA39FF6}" type="presParOf" srcId="{79C5DAEC-6353-49C4-81DB-A560A64C9CD8}" destId="{FEE69CAA-313D-4DE3-8969-99E7528DB052}" srcOrd="1" destOrd="0" presId="urn:microsoft.com/office/officeart/2018/2/layout/IconVerticalSolidList"/>
    <dgm:cxn modelId="{212FBA66-0AFC-49B4-ABFD-9A5C50FB070A}" type="presParOf" srcId="{79C5DAEC-6353-49C4-81DB-A560A64C9CD8}" destId="{7F6D1363-B856-4BE9-BA80-417F8C5D322C}" srcOrd="2" destOrd="0" presId="urn:microsoft.com/office/officeart/2018/2/layout/IconVerticalSolidList"/>
    <dgm:cxn modelId="{8F12A4FB-C42A-40DC-9EE5-9F82C48E1ABE}" type="presParOf" srcId="{79C5DAEC-6353-49C4-81DB-A560A64C9CD8}" destId="{DC456F0D-8EAC-4891-8C32-DB1C70C1F0B2}" srcOrd="3" destOrd="0" presId="urn:microsoft.com/office/officeart/2018/2/layout/IconVerticalSolidList"/>
    <dgm:cxn modelId="{388BD9CA-7E7F-4F9A-80EF-1FF10DEA10F7}" type="presParOf" srcId="{6AED4DF4-A1EE-4FDA-BAF8-3DDF7D168AC8}" destId="{8564690A-2843-4F23-8C71-8C6FAA7D1D31}" srcOrd="1" destOrd="0" presId="urn:microsoft.com/office/officeart/2018/2/layout/IconVerticalSolidList"/>
    <dgm:cxn modelId="{34AB9E35-C86A-4DC3-A70E-ADC31E144575}" type="presParOf" srcId="{6AED4DF4-A1EE-4FDA-BAF8-3DDF7D168AC8}" destId="{48BE2DC1-D1B3-4B00-9111-D53B6439C0BD}" srcOrd="2" destOrd="0" presId="urn:microsoft.com/office/officeart/2018/2/layout/IconVerticalSolidList"/>
    <dgm:cxn modelId="{38ED4B15-DA68-4715-B6A3-2040BFA0F2D6}" type="presParOf" srcId="{48BE2DC1-D1B3-4B00-9111-D53B6439C0BD}" destId="{801A4550-1264-4E51-9111-FEDAE02C3023}" srcOrd="0" destOrd="0" presId="urn:microsoft.com/office/officeart/2018/2/layout/IconVerticalSolidList"/>
    <dgm:cxn modelId="{46CB289D-85E7-4795-9E29-262F18D45599}" type="presParOf" srcId="{48BE2DC1-D1B3-4B00-9111-D53B6439C0BD}" destId="{DE842B29-AC9D-44A8-9BD6-AD706FCAB493}" srcOrd="1" destOrd="0" presId="urn:microsoft.com/office/officeart/2018/2/layout/IconVerticalSolidList"/>
    <dgm:cxn modelId="{D3FF87B7-93D2-4273-8FC7-E3CC865A009C}" type="presParOf" srcId="{48BE2DC1-D1B3-4B00-9111-D53B6439C0BD}" destId="{1B1EF56B-34D8-4551-87F6-A1835911FC00}" srcOrd="2" destOrd="0" presId="urn:microsoft.com/office/officeart/2018/2/layout/IconVerticalSolidList"/>
    <dgm:cxn modelId="{2EAE41C5-B147-4AC9-A150-76533C47BE94}" type="presParOf" srcId="{48BE2DC1-D1B3-4B00-9111-D53B6439C0BD}" destId="{671FC821-98F8-43C2-BB15-64DBC55DE115}" srcOrd="3" destOrd="0" presId="urn:microsoft.com/office/officeart/2018/2/layout/IconVerticalSolidList"/>
    <dgm:cxn modelId="{0BB0BA53-42B6-4C31-B882-58C119AE1089}" type="presParOf" srcId="{6AED4DF4-A1EE-4FDA-BAF8-3DDF7D168AC8}" destId="{7C9DAE50-FC9A-4267-8560-2736F56F7313}" srcOrd="3" destOrd="0" presId="urn:microsoft.com/office/officeart/2018/2/layout/IconVerticalSolidList"/>
    <dgm:cxn modelId="{9E8B336C-65A3-43C2-B7C1-AF08EAFE584C}" type="presParOf" srcId="{6AED4DF4-A1EE-4FDA-BAF8-3DDF7D168AC8}" destId="{76ECCCEA-865B-4AE2-A86A-03DC9A37C207}" srcOrd="4" destOrd="0" presId="urn:microsoft.com/office/officeart/2018/2/layout/IconVerticalSolidList"/>
    <dgm:cxn modelId="{2B739A52-87BD-46C8-A6DF-B8B18E4EE587}" type="presParOf" srcId="{76ECCCEA-865B-4AE2-A86A-03DC9A37C207}" destId="{E06589D0-DF68-4CD5-99FE-F8CCABEC9856}" srcOrd="0" destOrd="0" presId="urn:microsoft.com/office/officeart/2018/2/layout/IconVerticalSolidList"/>
    <dgm:cxn modelId="{C7F4CE7E-765F-4AC0-8425-C10E2091C3E9}" type="presParOf" srcId="{76ECCCEA-865B-4AE2-A86A-03DC9A37C207}" destId="{E9F2CE60-019E-408A-A781-26126947E2FC}" srcOrd="1" destOrd="0" presId="urn:microsoft.com/office/officeart/2018/2/layout/IconVerticalSolidList"/>
    <dgm:cxn modelId="{D04F306B-4E18-4714-BA80-1E05EC1A27BF}" type="presParOf" srcId="{76ECCCEA-865B-4AE2-A86A-03DC9A37C207}" destId="{62CCDF1D-5F6D-43F4-BF4D-5FFF06BD15B4}" srcOrd="2" destOrd="0" presId="urn:microsoft.com/office/officeart/2018/2/layout/IconVerticalSolidList"/>
    <dgm:cxn modelId="{5D3F5DB2-E9B4-4A3D-A23F-7F89D602D24A}" type="presParOf" srcId="{76ECCCEA-865B-4AE2-A86A-03DC9A37C207}" destId="{3E8688C0-7419-43E3-873E-56EBC63687CF}" srcOrd="3" destOrd="0" presId="urn:microsoft.com/office/officeart/2018/2/layout/IconVerticalSolidList"/>
    <dgm:cxn modelId="{08339F68-3B79-4095-BEF0-F2DA7C40F1CD}" type="presParOf" srcId="{6AED4DF4-A1EE-4FDA-BAF8-3DDF7D168AC8}" destId="{17D4D741-21C2-49FF-B0FA-E3B92F04C8F3}" srcOrd="5" destOrd="0" presId="urn:microsoft.com/office/officeart/2018/2/layout/IconVerticalSolidList"/>
    <dgm:cxn modelId="{A3037CE9-7F2A-4ECB-8BD3-4890A603FD30}" type="presParOf" srcId="{6AED4DF4-A1EE-4FDA-BAF8-3DDF7D168AC8}" destId="{736DC0E1-57B2-416C-B021-B1D3A623F8CB}" srcOrd="6" destOrd="0" presId="urn:microsoft.com/office/officeart/2018/2/layout/IconVerticalSolidList"/>
    <dgm:cxn modelId="{AD9BB609-A061-4F33-BFA9-89891793BF63}" type="presParOf" srcId="{736DC0E1-57B2-416C-B021-B1D3A623F8CB}" destId="{36155876-7BD4-44DB-9F54-F69A352938E2}" srcOrd="0" destOrd="0" presId="urn:microsoft.com/office/officeart/2018/2/layout/IconVerticalSolidList"/>
    <dgm:cxn modelId="{26FAC01B-E27B-4AB4-A448-AAE4AF2F2403}" type="presParOf" srcId="{736DC0E1-57B2-416C-B021-B1D3A623F8CB}" destId="{607CA6E5-97AC-438E-AF4D-7844902DD42F}" srcOrd="1" destOrd="0" presId="urn:microsoft.com/office/officeart/2018/2/layout/IconVerticalSolidList"/>
    <dgm:cxn modelId="{4085F297-8214-430F-9FA6-CFC0B8D04835}" type="presParOf" srcId="{736DC0E1-57B2-416C-B021-B1D3A623F8CB}" destId="{4E1F607B-A886-40EB-8C70-CEEDCF94F25E}" srcOrd="2" destOrd="0" presId="urn:microsoft.com/office/officeart/2018/2/layout/IconVerticalSolidList"/>
    <dgm:cxn modelId="{CF9120B1-7555-4FC7-A044-07CD348F3D1E}" type="presParOf" srcId="{736DC0E1-57B2-416C-B021-B1D3A623F8CB}" destId="{B2735913-7753-485A-8E47-832621D799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F6FF26AC-7141-4B73-889B-981AFCF04D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93C32327-F62F-4A83-A02C-1A0E5473B6A2}">
      <dgm:prSet phldrT="[Text]"/>
      <dgm:spPr bwMode="auto"/>
      <dgm:t>
        <a:bodyPr vert="horz" anchor="ctr"/>
        <a:lstStyle/>
        <a:p>
          <a:pPr mar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Химизация сельского хозяйства (внесение в почву искусственных удобрений)</a:t>
          </a:r>
          <a:endParaRPr lang="en-US"/>
        </a:p>
      </dgm:t>
    </dgm:pt>
    <dgm:pt modelId="{91505ACB-F524-44B2-9460-754322FDD856}" type="parTrans" cxnId="{D7B563D9-C252-4068-9159-F78845748C0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120B11E-F519-4EFD-BD5A-ED19E289AFB1}" type="sibTrans" cxnId="{D7B563D9-C252-4068-9159-F78845748C0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FADF5B1-47B9-4BE3-B334-20FA65FEFAC4}">
      <dgm:prSet phldrT="[Text]"/>
      <dgm:spPr bwMode="auto"/>
      <dgm:t>
        <a:bodyPr vert="horz" anchor="ctr"/>
        <a:lstStyle/>
        <a:p>
          <a:pPr mar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Продолжение мелиорации (осушение болот)</a:t>
          </a:r>
          <a:endParaRPr lang="en-US"/>
        </a:p>
      </dgm:t>
    </dgm:pt>
    <dgm:pt modelId="{AB0974CB-8C54-4431-A1DD-F167D63BB541}" type="parTrans" cxnId="{1762F7CC-0431-4019-B979-53FCEE6423F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A800493-810E-46C9-A27E-A44C409DCE56}" type="sibTrans" cxnId="{1762F7CC-0431-4019-B979-53FCEE6423F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22D7A95-2F36-477E-AD0E-098A2A7EA74A}">
      <dgm:prSet phldrT="[Text]"/>
      <dgm:spPr bwMode="auto"/>
      <dgm:t>
        <a:bodyPr vert="horz" anchor="ctr"/>
        <a:lstStyle/>
        <a:p>
          <a:pPr mar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Специализация на мясо-молочной отрасли, производстве льна, сахарной свеклы и картофеля</a:t>
          </a:r>
          <a:endParaRPr lang="en-US"/>
        </a:p>
      </dgm:t>
    </dgm:pt>
    <dgm:pt modelId="{C20CE813-E8DE-407B-9AC0-7628BBB9B68B}" type="parTrans" cxnId="{38C0C8B7-1991-4C37-B513-D9791271091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743BC76-AA61-4926-A58F-381E19272B7C}" type="sibTrans" cxnId="{38C0C8B7-1991-4C37-B513-D9791271091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4BF5D23-729C-460F-9390-A2376C4585DD}">
      <dgm:prSet phldrT="[Text]"/>
      <dgm:spPr bwMode="auto"/>
      <dgm:t>
        <a:bodyPr vert="horz" anchor="ctr"/>
        <a:lstStyle/>
        <a:p>
          <a:pPr mar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Строительство специализированных механизированных ферм и птицефабрик</a:t>
          </a:r>
          <a:endParaRPr lang="en-US"/>
        </a:p>
      </dgm:t>
    </dgm:pt>
    <dgm:pt modelId="{1A3FA4D9-3D33-41F1-96CE-290F52D925DC}" type="parTrans" cxnId="{C3378D6A-320A-441E-BAAC-3BB77687D1B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D9CE94B-FF73-44F9-BABD-4B8CA1B86C46}" type="sibTrans" cxnId="{C3378D6A-320A-441E-BAAC-3BB77687D1BB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3AE492D-4841-44FF-9433-C8669595E98C}">
      <dgm:prSet phldrT="[Text]"/>
      <dgm:spPr bwMode="auto"/>
      <dgm:t>
        <a:bodyPr vert="horz" anchor="ctr"/>
        <a:lstStyle/>
        <a:p>
          <a:pPr mar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Механизация сельского хозяйства</a:t>
          </a:r>
          <a:endParaRPr lang="en-US"/>
        </a:p>
      </dgm:t>
    </dgm:pt>
    <dgm:pt modelId="{E6AA96AF-8F15-416A-8BBF-F331B8DA5FA4}" type="parTrans" cxnId="{BAF65F48-5504-423F-9D20-5D5A7718810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0B70D98-D715-44D2-94B9-AC9D74B002AC}" type="sibTrans" cxnId="{BAF65F48-5504-423F-9D20-5D5A7718810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03C7C34-BC8C-46D3-8167-8F6B037F1AC2}" type="pres">
      <dgm:prSet presAssocID="{F6FF26AC-7141-4B73-889B-981AFCF04DA3}" presName="root" presStyleCnt="0">
        <dgm:presLayoutVars>
          <dgm:dir val="norm"/>
          <dgm:resizeHandles val="exact"/>
        </dgm:presLayoutVars>
      </dgm:prSet>
      <dgm:spPr bwMode="auto"/>
    </dgm:pt>
    <dgm:pt modelId="{547DF020-F7CF-46FE-8BF3-22101DDE1DFB}" type="pres">
      <dgm:prSet presAssocID="{93C32327-F62F-4A83-A02C-1A0E5473B6A2}" presName="compNode" presStyleCnt="0"/>
      <dgm:spPr bwMode="auto"/>
    </dgm:pt>
    <dgm:pt modelId="{C71C4902-8FFB-4134-826A-18ED92C511D5}" type="pres">
      <dgm:prSet custLinFactY="-470" presAssocID="{93C32327-F62F-4A83-A02C-1A0E5473B6A2}" presName="bgRect" presStyleLbl="bgShp" presStyleIdx="0" presStyleCnt="5"/>
      <dgm:spPr bwMode="auto"/>
    </dgm:pt>
    <dgm:pt modelId="{BE80E904-0F3C-41D4-B248-C88A9DA8918F}" type="pres">
      <dgm:prSet presAssocID="{93C32327-F62F-4A83-A02C-1A0E5473B6A2}" presName="iconRect" presStyleLbl="node1" presStyleIdx="0" presStyleCnt="5"/>
      <dgm:spPr bwMode="auto">
        <a:blipFill>
          <a:blip r:embed="rId1"/>
          <a:stretch/>
        </a:blipFill>
        <a:ln>
          <a:noFill/>
        </a:ln>
      </dgm:spPr>
    </dgm:pt>
    <dgm:pt modelId="{37D08861-FB6D-4EE6-826B-D9D408406154}" type="pres">
      <dgm:prSet presAssocID="{93C32327-F62F-4A83-A02C-1A0E5473B6A2}" presName="spaceRect" presStyleCnt="0"/>
      <dgm:spPr bwMode="auto"/>
    </dgm:pt>
    <dgm:pt modelId="{C85B36F6-6DF9-4769-BB89-EDF952CC1FBF}" type="pres">
      <dgm:prSet presAssocID="{93C32327-F62F-4A83-A02C-1A0E5473B6A2}" presName="parTx" presStyleLbl="revTx" presStyleIdx="0" presStyleCnt="5">
        <dgm:presLayoutVars>
          <dgm:chMax val="0"/>
          <dgm:chPref val="0"/>
        </dgm:presLayoutVars>
      </dgm:prSet>
      <dgm:spPr bwMode="auto"/>
    </dgm:pt>
    <dgm:pt modelId="{F1601E3E-AF2C-4A36-8B55-84B7D0D94E98}" type="pres">
      <dgm:prSet presAssocID="{E120B11E-F519-4EFD-BD5A-ED19E289AFB1}" presName="sibTrans" presStyleCnt="0"/>
      <dgm:spPr bwMode="auto"/>
    </dgm:pt>
    <dgm:pt modelId="{A82532F0-0C69-4C8A-A34D-ED2CAA34E550}" type="pres">
      <dgm:prSet presAssocID="{6FADF5B1-47B9-4BE3-B334-20FA65FEFAC4}" presName="compNode" presStyleCnt="0"/>
      <dgm:spPr bwMode="auto"/>
    </dgm:pt>
    <dgm:pt modelId="{088A0644-952E-49D1-BBC1-01DCEF247B7A}" type="pres">
      <dgm:prSet presAssocID="{6FADF5B1-47B9-4BE3-B334-20FA65FEFAC4}" presName="bgRect" presStyleLbl="bgShp" presStyleIdx="1" presStyleCnt="5"/>
      <dgm:spPr bwMode="auto"/>
    </dgm:pt>
    <dgm:pt modelId="{46647CB4-BDA0-4453-BA4A-B596675C9AC7}" type="pres">
      <dgm:prSet presAssocID="{6FADF5B1-47B9-4BE3-B334-20FA65FEFAC4}" presName="iconRect" presStyleLbl="node1" presStyleIdx="1" presStyleCnt="5"/>
      <dgm:spPr bwMode="auto">
        <a:blipFill>
          <a:blip r:embed="rId2"/>
          <a:stretch/>
        </a:blipFill>
        <a:ln>
          <a:noFill/>
        </a:ln>
      </dgm:spPr>
    </dgm:pt>
    <dgm:pt modelId="{70CC8FE7-08F0-4EF5-8E43-584432E1257F}" type="pres">
      <dgm:prSet presAssocID="{6FADF5B1-47B9-4BE3-B334-20FA65FEFAC4}" presName="spaceRect" presStyleCnt="0"/>
      <dgm:spPr bwMode="auto"/>
    </dgm:pt>
    <dgm:pt modelId="{65CCB57D-7C41-4DD7-B0AE-9593CA9BC09E}" type="pres">
      <dgm:prSet presAssocID="{6FADF5B1-47B9-4BE3-B334-20FA65FEFAC4}" presName="parTx" presStyleLbl="revTx" presStyleIdx="1" presStyleCnt="5">
        <dgm:presLayoutVars>
          <dgm:chMax val="0"/>
          <dgm:chPref val="0"/>
        </dgm:presLayoutVars>
      </dgm:prSet>
      <dgm:spPr bwMode="auto"/>
    </dgm:pt>
    <dgm:pt modelId="{C20DAA07-7F4E-4F79-8EC0-B4BE34B34A0A}" type="pres">
      <dgm:prSet presAssocID="{1A800493-810E-46C9-A27E-A44C409DCE56}" presName="sibTrans" presStyleCnt="0"/>
      <dgm:spPr bwMode="auto"/>
    </dgm:pt>
    <dgm:pt modelId="{443BD331-6012-43DB-8B90-7D1252056F9F}" type="pres">
      <dgm:prSet presAssocID="{422D7A95-2F36-477E-AD0E-098A2A7EA74A}" presName="compNode" presStyleCnt="0"/>
      <dgm:spPr bwMode="auto"/>
    </dgm:pt>
    <dgm:pt modelId="{7EE8FB28-D49E-4453-BCF8-0CA0BC5CDA1F}" type="pres">
      <dgm:prSet presAssocID="{422D7A95-2F36-477E-AD0E-098A2A7EA74A}" presName="bgRect" presStyleLbl="bgShp" presStyleIdx="2" presStyleCnt="5"/>
      <dgm:spPr bwMode="auto"/>
    </dgm:pt>
    <dgm:pt modelId="{1BAA786F-4B9B-4A63-9708-53C0F5BF5C2E}" type="pres">
      <dgm:prSet presAssocID="{422D7A95-2F36-477E-AD0E-098A2A7EA74A}" presName="iconRect" presStyleLbl="node1" presStyleIdx="2" presStyleCnt="5"/>
      <dgm:spPr bwMode="auto">
        <a:blipFill>
          <a:blip r:embed="rId3"/>
          <a:stretch/>
        </a:blipFill>
        <a:ln>
          <a:noFill/>
        </a:ln>
      </dgm:spPr>
    </dgm:pt>
    <dgm:pt modelId="{5F9DBE78-D6B2-491A-87C0-A80F13D89D4B}" type="pres">
      <dgm:prSet presAssocID="{422D7A95-2F36-477E-AD0E-098A2A7EA74A}" presName="spaceRect" presStyleCnt="0"/>
      <dgm:spPr bwMode="auto"/>
    </dgm:pt>
    <dgm:pt modelId="{56C60F46-27AF-4DA5-A226-A1BFEDC9CAC0}" type="pres">
      <dgm:prSet presAssocID="{422D7A95-2F36-477E-AD0E-098A2A7EA74A}" presName="parTx" presStyleLbl="revTx" presStyleIdx="2" presStyleCnt="5">
        <dgm:presLayoutVars>
          <dgm:chMax val="0"/>
          <dgm:chPref val="0"/>
        </dgm:presLayoutVars>
      </dgm:prSet>
      <dgm:spPr bwMode="auto"/>
    </dgm:pt>
    <dgm:pt modelId="{18F11AC7-6CFD-4BDA-A8CC-D75FC190D683}" type="pres">
      <dgm:prSet presAssocID="{C743BC76-AA61-4926-A58F-381E19272B7C}" presName="sibTrans" presStyleCnt="0"/>
      <dgm:spPr bwMode="auto"/>
    </dgm:pt>
    <dgm:pt modelId="{3F11D2BA-41B5-486A-A408-294617F23495}" type="pres">
      <dgm:prSet presAssocID="{64BF5D23-729C-460F-9390-A2376C4585DD}" presName="compNode" presStyleCnt="0"/>
      <dgm:spPr bwMode="auto"/>
    </dgm:pt>
    <dgm:pt modelId="{FE034ED1-FFB5-4B28-A691-A01775C66C21}" type="pres">
      <dgm:prSet presAssocID="{64BF5D23-729C-460F-9390-A2376C4585DD}" presName="bgRect" presStyleLbl="bgShp" presStyleIdx="3" presStyleCnt="5"/>
      <dgm:spPr bwMode="auto"/>
    </dgm:pt>
    <dgm:pt modelId="{2459A7FC-97EB-4881-BEAD-9CBCBA38F13E}" type="pres">
      <dgm:prSet presAssocID="{64BF5D23-729C-460F-9390-A2376C4585DD}" presName="iconRect" presStyleLbl="node1" presStyleIdx="3" presStyleCnt="5"/>
      <dgm:spPr bwMode="auto">
        <a:blipFill>
          <a:blip r:embed="rId4"/>
          <a:stretch/>
        </a:blipFill>
        <a:ln>
          <a:noFill/>
        </a:ln>
      </dgm:spPr>
    </dgm:pt>
    <dgm:pt modelId="{281EE6EA-36A8-4349-8CD3-F6D0C27E7939}" type="pres">
      <dgm:prSet presAssocID="{64BF5D23-729C-460F-9390-A2376C4585DD}" presName="spaceRect" presStyleCnt="0"/>
      <dgm:spPr bwMode="auto"/>
    </dgm:pt>
    <dgm:pt modelId="{F7CBFCC0-9D55-421A-92BE-D8B27CE1DF96}" type="pres">
      <dgm:prSet presAssocID="{64BF5D23-729C-460F-9390-A2376C4585DD}" presName="parTx" presStyleLbl="revTx" presStyleIdx="3" presStyleCnt="5">
        <dgm:presLayoutVars>
          <dgm:chMax val="0"/>
          <dgm:chPref val="0"/>
        </dgm:presLayoutVars>
      </dgm:prSet>
      <dgm:spPr bwMode="auto"/>
    </dgm:pt>
    <dgm:pt modelId="{9BEE5946-4AC7-4913-9C31-F5174B72E43E}" type="pres">
      <dgm:prSet presAssocID="{5D9CE94B-FF73-44F9-BABD-4B8CA1B86C46}" presName="sibTrans" presStyleCnt="0"/>
      <dgm:spPr bwMode="auto"/>
    </dgm:pt>
    <dgm:pt modelId="{E548CC50-A26C-47FA-8612-07D7AA572264}" type="pres">
      <dgm:prSet presAssocID="{A3AE492D-4841-44FF-9433-C8669595E98C}" presName="compNode" presStyleCnt="0"/>
      <dgm:spPr bwMode="auto"/>
    </dgm:pt>
    <dgm:pt modelId="{F9F44E23-8593-4BDF-9AF7-4DE91405B639}" type="pres">
      <dgm:prSet presAssocID="{A3AE492D-4841-44FF-9433-C8669595E98C}" presName="bgRect" presStyleLbl="bgShp" presStyleIdx="4" presStyleCnt="5"/>
      <dgm:spPr bwMode="auto"/>
    </dgm:pt>
    <dgm:pt modelId="{584A1225-D130-454E-A527-1A9F47975CF1}" type="pres">
      <dgm:prSet presAssocID="{A3AE492D-4841-44FF-9433-C8669595E98C}" presName="iconRect" presStyleLbl="node1" presStyleIdx="4" presStyleCnt="5"/>
      <dgm:spPr bwMode="auto">
        <a:blipFill>
          <a:blip r:embed="rId5"/>
          <a:stretch/>
        </a:blipFill>
        <a:ln>
          <a:noFill/>
        </a:ln>
      </dgm:spPr>
    </dgm:pt>
    <dgm:pt modelId="{BA4BEC72-8BB8-4619-AD9F-BBD87F7E2955}" type="pres">
      <dgm:prSet presAssocID="{A3AE492D-4841-44FF-9433-C8669595E98C}" presName="spaceRect" presStyleCnt="0"/>
      <dgm:spPr bwMode="auto"/>
    </dgm:pt>
    <dgm:pt modelId="{35C6ECB8-F1DE-453F-9227-0C2A7E71F434}" type="pres">
      <dgm:prSet presAssocID="{A3AE492D-4841-44FF-9433-C8669595E98C}" presName="parTx" presStyleLbl="revTx" presStyleIdx="4" presStyleCnt="5">
        <dgm:presLayoutVars>
          <dgm:chMax val="0"/>
          <dgm:chPref val="0"/>
        </dgm:presLayoutVars>
      </dgm:prSet>
      <dgm:spPr bwMode="auto"/>
    </dgm:pt>
  </dgm:ptLst>
  <dgm:cxnLst>
    <dgm:cxn modelId="{31E32F07-54DB-45F0-9084-E8A1225A4BCF}" type="presOf" srcId="{A3AE492D-4841-44FF-9433-C8669595E98C}" destId="{35C6ECB8-F1DE-453F-9227-0C2A7E71F434}" srcOrd="0" destOrd="0" presId="urn:microsoft.com/office/officeart/2018/2/layout/IconVerticalSolidList"/>
    <dgm:cxn modelId="{2CE1F408-5EE2-4912-8639-9BE2A2F72810}" type="presOf" srcId="{6FADF5B1-47B9-4BE3-B334-20FA65FEFAC4}" destId="{65CCB57D-7C41-4DD7-B0AE-9593CA9BC09E}" srcOrd="0" destOrd="0" presId="urn:microsoft.com/office/officeart/2018/2/layout/IconVerticalSolidList"/>
    <dgm:cxn modelId="{5852DB27-7466-42AB-BBF9-F59F7B1C7FD0}" type="presOf" srcId="{422D7A95-2F36-477E-AD0E-098A2A7EA74A}" destId="{56C60F46-27AF-4DA5-A226-A1BFEDC9CAC0}" srcOrd="0" destOrd="0" presId="urn:microsoft.com/office/officeart/2018/2/layout/IconVerticalSolidList"/>
    <dgm:cxn modelId="{BAF65F48-5504-423F-9D20-5D5A77188107}" srcId="{F6FF26AC-7141-4B73-889B-981AFCF04DA3}" destId="{A3AE492D-4841-44FF-9433-C8669595E98C}" srcOrd="4" destOrd="0" parTransId="{E6AA96AF-8F15-416A-8BBF-F331B8DA5FA4}" sibTransId="{D0B70D98-D715-44D2-94B9-AC9D74B002AC}"/>
    <dgm:cxn modelId="{C3378D6A-320A-441E-BAAC-3BB77687D1BB}" srcId="{F6FF26AC-7141-4B73-889B-981AFCF04DA3}" destId="{64BF5D23-729C-460F-9390-A2376C4585DD}" srcOrd="3" destOrd="0" parTransId="{1A3FA4D9-3D33-41F1-96CE-290F52D925DC}" sibTransId="{5D9CE94B-FF73-44F9-BABD-4B8CA1B86C46}"/>
    <dgm:cxn modelId="{1B58074E-D4DE-4057-9F55-39448544B489}" type="presOf" srcId="{64BF5D23-729C-460F-9390-A2376C4585DD}" destId="{F7CBFCC0-9D55-421A-92BE-D8B27CE1DF96}" srcOrd="0" destOrd="0" presId="urn:microsoft.com/office/officeart/2018/2/layout/IconVerticalSolidList"/>
    <dgm:cxn modelId="{3B5F2EA7-03D2-4D2C-A9F7-AFECE6AC1116}" type="presOf" srcId="{F6FF26AC-7141-4B73-889B-981AFCF04DA3}" destId="{D03C7C34-BC8C-46D3-8167-8F6B037F1AC2}" srcOrd="0" destOrd="0" presId="urn:microsoft.com/office/officeart/2018/2/layout/IconVerticalSolidList"/>
    <dgm:cxn modelId="{38C0C8B7-1991-4C37-B513-D9791271091F}" srcId="{F6FF26AC-7141-4B73-889B-981AFCF04DA3}" destId="{422D7A95-2F36-477E-AD0E-098A2A7EA74A}" srcOrd="2" destOrd="0" parTransId="{C20CE813-E8DE-407B-9AC0-7628BBB9B68B}" sibTransId="{C743BC76-AA61-4926-A58F-381E19272B7C}"/>
    <dgm:cxn modelId="{1762F7CC-0431-4019-B979-53FCEE6423F1}" srcId="{F6FF26AC-7141-4B73-889B-981AFCF04DA3}" destId="{6FADF5B1-47B9-4BE3-B334-20FA65FEFAC4}" srcOrd="1" destOrd="0" parTransId="{AB0974CB-8C54-4431-A1DD-F167D63BB541}" sibTransId="{1A800493-810E-46C9-A27E-A44C409DCE56}"/>
    <dgm:cxn modelId="{D7B563D9-C252-4068-9159-F78845748C08}" srcId="{F6FF26AC-7141-4B73-889B-981AFCF04DA3}" destId="{93C32327-F62F-4A83-A02C-1A0E5473B6A2}" srcOrd="0" destOrd="0" parTransId="{91505ACB-F524-44B2-9460-754322FDD856}" sibTransId="{E120B11E-F519-4EFD-BD5A-ED19E289AFB1}"/>
    <dgm:cxn modelId="{EA16BEE1-D35E-4A8F-B020-30DA2D31D440}" type="presOf" srcId="{93C32327-F62F-4A83-A02C-1A0E5473B6A2}" destId="{C85B36F6-6DF9-4769-BB89-EDF952CC1FBF}" srcOrd="0" destOrd="0" presId="urn:microsoft.com/office/officeart/2018/2/layout/IconVerticalSolidList"/>
    <dgm:cxn modelId="{258FCE6C-450F-4A3D-A3B1-E4D1302D76AE}" type="presParOf" srcId="{D03C7C34-BC8C-46D3-8167-8F6B037F1AC2}" destId="{547DF020-F7CF-46FE-8BF3-22101DDE1DFB}" srcOrd="0" destOrd="0" presId="urn:microsoft.com/office/officeart/2018/2/layout/IconVerticalSolidList"/>
    <dgm:cxn modelId="{FF5004AD-C50D-4F3F-808F-8EAADB9B24D0}" type="presParOf" srcId="{547DF020-F7CF-46FE-8BF3-22101DDE1DFB}" destId="{C71C4902-8FFB-4134-826A-18ED92C511D5}" srcOrd="0" destOrd="0" presId="urn:microsoft.com/office/officeart/2018/2/layout/IconVerticalSolidList"/>
    <dgm:cxn modelId="{34D1F998-F38E-47A5-A837-8B36F1A52606}" type="presParOf" srcId="{547DF020-F7CF-46FE-8BF3-22101DDE1DFB}" destId="{BE80E904-0F3C-41D4-B248-C88A9DA8918F}" srcOrd="1" destOrd="0" presId="urn:microsoft.com/office/officeart/2018/2/layout/IconVerticalSolidList"/>
    <dgm:cxn modelId="{B09E2FD5-53FD-426F-A8D0-151C31C3D824}" type="presParOf" srcId="{547DF020-F7CF-46FE-8BF3-22101DDE1DFB}" destId="{37D08861-FB6D-4EE6-826B-D9D408406154}" srcOrd="2" destOrd="0" presId="urn:microsoft.com/office/officeart/2018/2/layout/IconVerticalSolidList"/>
    <dgm:cxn modelId="{86142B74-EB20-4D90-90B8-EDC296832824}" type="presParOf" srcId="{547DF020-F7CF-46FE-8BF3-22101DDE1DFB}" destId="{C85B36F6-6DF9-4769-BB89-EDF952CC1FBF}" srcOrd="3" destOrd="0" presId="urn:microsoft.com/office/officeart/2018/2/layout/IconVerticalSolidList"/>
    <dgm:cxn modelId="{62FA12CF-4F50-4C13-A5C8-D58D9860A3A2}" type="presParOf" srcId="{D03C7C34-BC8C-46D3-8167-8F6B037F1AC2}" destId="{F1601E3E-AF2C-4A36-8B55-84B7D0D94E98}" srcOrd="1" destOrd="0" presId="urn:microsoft.com/office/officeart/2018/2/layout/IconVerticalSolidList"/>
    <dgm:cxn modelId="{D62E23A6-8A56-4211-9E8B-60120AB3931B}" type="presParOf" srcId="{D03C7C34-BC8C-46D3-8167-8F6B037F1AC2}" destId="{A82532F0-0C69-4C8A-A34D-ED2CAA34E550}" srcOrd="2" destOrd="0" presId="urn:microsoft.com/office/officeart/2018/2/layout/IconVerticalSolidList"/>
    <dgm:cxn modelId="{0FE87F7A-DFEB-4986-83A8-0D46BC0AB259}" type="presParOf" srcId="{A82532F0-0C69-4C8A-A34D-ED2CAA34E550}" destId="{088A0644-952E-49D1-BBC1-01DCEF247B7A}" srcOrd="0" destOrd="0" presId="urn:microsoft.com/office/officeart/2018/2/layout/IconVerticalSolidList"/>
    <dgm:cxn modelId="{BC646992-492E-4704-95FD-B311A48CF6EF}" type="presParOf" srcId="{A82532F0-0C69-4C8A-A34D-ED2CAA34E550}" destId="{46647CB4-BDA0-4453-BA4A-B596675C9AC7}" srcOrd="1" destOrd="0" presId="urn:microsoft.com/office/officeart/2018/2/layout/IconVerticalSolidList"/>
    <dgm:cxn modelId="{4797D855-E875-459F-92FF-FB5DC3BE3B02}" type="presParOf" srcId="{A82532F0-0C69-4C8A-A34D-ED2CAA34E550}" destId="{70CC8FE7-08F0-4EF5-8E43-584432E1257F}" srcOrd="2" destOrd="0" presId="urn:microsoft.com/office/officeart/2018/2/layout/IconVerticalSolidList"/>
    <dgm:cxn modelId="{0139D9BB-53D0-4C4F-BB29-DCB2BDDFC3D1}" type="presParOf" srcId="{A82532F0-0C69-4C8A-A34D-ED2CAA34E550}" destId="{65CCB57D-7C41-4DD7-B0AE-9593CA9BC09E}" srcOrd="3" destOrd="0" presId="urn:microsoft.com/office/officeart/2018/2/layout/IconVerticalSolidList"/>
    <dgm:cxn modelId="{C092EF58-3B11-47AB-916C-7EAB70031336}" type="presParOf" srcId="{D03C7C34-BC8C-46D3-8167-8F6B037F1AC2}" destId="{C20DAA07-7F4E-4F79-8EC0-B4BE34B34A0A}" srcOrd="3" destOrd="0" presId="urn:microsoft.com/office/officeart/2018/2/layout/IconVerticalSolidList"/>
    <dgm:cxn modelId="{07E1E2BE-857B-4A23-9609-E5C5AEA9BC6A}" type="presParOf" srcId="{D03C7C34-BC8C-46D3-8167-8F6B037F1AC2}" destId="{443BD331-6012-43DB-8B90-7D1252056F9F}" srcOrd="4" destOrd="0" presId="urn:microsoft.com/office/officeart/2018/2/layout/IconVerticalSolidList"/>
    <dgm:cxn modelId="{F71EE389-0DD0-488B-AA32-9BD2ADD6F345}" type="presParOf" srcId="{443BD331-6012-43DB-8B90-7D1252056F9F}" destId="{7EE8FB28-D49E-4453-BCF8-0CA0BC5CDA1F}" srcOrd="0" destOrd="0" presId="urn:microsoft.com/office/officeart/2018/2/layout/IconVerticalSolidList"/>
    <dgm:cxn modelId="{38A3E675-2B19-4DD9-89D6-A862CEC65C30}" type="presParOf" srcId="{443BD331-6012-43DB-8B90-7D1252056F9F}" destId="{1BAA786F-4B9B-4A63-9708-53C0F5BF5C2E}" srcOrd="1" destOrd="0" presId="urn:microsoft.com/office/officeart/2018/2/layout/IconVerticalSolidList"/>
    <dgm:cxn modelId="{EA8F7EB8-7D8A-44D6-A0B5-801A06A328D6}" type="presParOf" srcId="{443BD331-6012-43DB-8B90-7D1252056F9F}" destId="{5F9DBE78-D6B2-491A-87C0-A80F13D89D4B}" srcOrd="2" destOrd="0" presId="urn:microsoft.com/office/officeart/2018/2/layout/IconVerticalSolidList"/>
    <dgm:cxn modelId="{77B2995C-1244-43D2-B825-9F0F4D083B84}" type="presParOf" srcId="{443BD331-6012-43DB-8B90-7D1252056F9F}" destId="{56C60F46-27AF-4DA5-A226-A1BFEDC9CAC0}" srcOrd="3" destOrd="0" presId="urn:microsoft.com/office/officeart/2018/2/layout/IconVerticalSolidList"/>
    <dgm:cxn modelId="{82B62273-8BE4-443B-8312-B6511FFE6FED}" type="presParOf" srcId="{D03C7C34-BC8C-46D3-8167-8F6B037F1AC2}" destId="{18F11AC7-6CFD-4BDA-A8CC-D75FC190D683}" srcOrd="5" destOrd="0" presId="urn:microsoft.com/office/officeart/2018/2/layout/IconVerticalSolidList"/>
    <dgm:cxn modelId="{49D69774-D0D8-49D1-9A86-3C6D42BB3908}" type="presParOf" srcId="{D03C7C34-BC8C-46D3-8167-8F6B037F1AC2}" destId="{3F11D2BA-41B5-486A-A408-294617F23495}" srcOrd="6" destOrd="0" presId="urn:microsoft.com/office/officeart/2018/2/layout/IconVerticalSolidList"/>
    <dgm:cxn modelId="{ED692F90-DCED-4C72-A575-EF9E24E336C2}" type="presParOf" srcId="{3F11D2BA-41B5-486A-A408-294617F23495}" destId="{FE034ED1-FFB5-4B28-A691-A01775C66C21}" srcOrd="0" destOrd="0" presId="urn:microsoft.com/office/officeart/2018/2/layout/IconVerticalSolidList"/>
    <dgm:cxn modelId="{B1758F53-200D-455A-A068-9A7E5D946223}" type="presParOf" srcId="{3F11D2BA-41B5-486A-A408-294617F23495}" destId="{2459A7FC-97EB-4881-BEAD-9CBCBA38F13E}" srcOrd="1" destOrd="0" presId="urn:microsoft.com/office/officeart/2018/2/layout/IconVerticalSolidList"/>
    <dgm:cxn modelId="{8AB6624C-B0C3-4BB1-8F5C-01911E9717D7}" type="presParOf" srcId="{3F11D2BA-41B5-486A-A408-294617F23495}" destId="{281EE6EA-36A8-4349-8CD3-F6D0C27E7939}" srcOrd="2" destOrd="0" presId="urn:microsoft.com/office/officeart/2018/2/layout/IconVerticalSolidList"/>
    <dgm:cxn modelId="{36A47C53-F76B-45C9-A593-44FF2277358B}" type="presParOf" srcId="{3F11D2BA-41B5-486A-A408-294617F23495}" destId="{F7CBFCC0-9D55-421A-92BE-D8B27CE1DF96}" srcOrd="3" destOrd="0" presId="urn:microsoft.com/office/officeart/2018/2/layout/IconVerticalSolidList"/>
    <dgm:cxn modelId="{32A28879-6CFA-43B1-8EB1-72A407345198}" type="presParOf" srcId="{D03C7C34-BC8C-46D3-8167-8F6B037F1AC2}" destId="{9BEE5946-4AC7-4913-9C31-F5174B72E43E}" srcOrd="7" destOrd="0" presId="urn:microsoft.com/office/officeart/2018/2/layout/IconVerticalSolidList"/>
    <dgm:cxn modelId="{C69494AF-2C16-4767-A6C2-0D578039DFB8}" type="presParOf" srcId="{D03C7C34-BC8C-46D3-8167-8F6B037F1AC2}" destId="{E548CC50-A26C-47FA-8612-07D7AA572264}" srcOrd="8" destOrd="0" presId="urn:microsoft.com/office/officeart/2018/2/layout/IconVerticalSolidList"/>
    <dgm:cxn modelId="{63CA9232-BA2C-45F1-913E-ACEEC1408AB1}" type="presParOf" srcId="{E548CC50-A26C-47FA-8612-07D7AA572264}" destId="{F9F44E23-8593-4BDF-9AF7-4DE91405B639}" srcOrd="0" destOrd="0" presId="urn:microsoft.com/office/officeart/2018/2/layout/IconVerticalSolidList"/>
    <dgm:cxn modelId="{FA682A88-28CF-4E9B-8752-53F28F450919}" type="presParOf" srcId="{E548CC50-A26C-47FA-8612-07D7AA572264}" destId="{584A1225-D130-454E-A527-1A9F47975CF1}" srcOrd="1" destOrd="0" presId="urn:microsoft.com/office/officeart/2018/2/layout/IconVerticalSolidList"/>
    <dgm:cxn modelId="{3438ECE2-3717-43FF-9EBA-894F6592D834}" type="presParOf" srcId="{E548CC50-A26C-47FA-8612-07D7AA572264}" destId="{BA4BEC72-8BB8-4619-AD9F-BBD87F7E2955}" srcOrd="2" destOrd="0" presId="urn:microsoft.com/office/officeart/2018/2/layout/IconVerticalSolidList"/>
    <dgm:cxn modelId="{02294DC6-67DB-4D36-8147-4249F6819581}" type="presParOf" srcId="{E548CC50-A26C-47FA-8612-07D7AA572264}" destId="{35C6ECB8-F1DE-453F-9227-0C2A7E71F4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62375007" name=""/>
      <dsp:cNvGrpSpPr/>
    </dsp:nvGrpSpPr>
    <dsp:grpSpPr bwMode="auto">
      <a:xfrm flipH="0" flipV="0">
        <a:off x="0" y="0"/>
        <a:ext cx="7451843" cy="6939459"/>
        <a:chOff x="0" y="0"/>
        <a:chExt cx="7451843" cy="6939459"/>
      </a:xfrm>
    </dsp:grpSpPr>
    <dsp:sp modelId="{1594D7FB-FC20-47D6-9FD3-58554E2F0FCB}">
      <dsp:nvSpPr>
        <dsp:cNvPr id="0" name=""/>
        <dsp:cNvSpPr/>
      </dsp:nvSpPr>
      <dsp:spPr bwMode="auto">
        <a:xfrm>
          <a:off x="0" y="2879"/>
          <a:ext cx="7451841" cy="14597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A5AA5BE-9D3F-4BB5-8664-F0A18903A2BF}">
      <dsp:nvSpPr>
        <dsp:cNvPr id="0" name=""/>
        <dsp:cNvSpPr/>
      </dsp:nvSpPr>
      <dsp:spPr bwMode="auto">
        <a:xfrm>
          <a:off x="441566" y="331317"/>
          <a:ext cx="802848" cy="802848"/>
        </a:xfrm>
        <a:prstGeom prst="rect">
          <a:avLst/>
        </a:prstGeom>
        <a:blipFill>
          <a:blip r:embed="rId1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01B44D3-8493-4F3A-9B99-80A6B5FD8D3C}">
      <dsp:nvSpPr>
        <dsp:cNvPr id="0" name=""/>
        <dsp:cNvSpPr/>
      </dsp:nvSpPr>
      <dsp:spPr bwMode="auto">
        <a:xfrm>
          <a:off x="1685982" y="2879"/>
          <a:ext cx="5765859" cy="1459725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6820" tIns="126820" rIns="126820" bIns="126820" numCol="1" spcCol="1269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 b="1">
              <a:solidFill>
                <a:schemeClr val="tx1"/>
              </a:solidFill>
              <a:latin typeface="Times New Roman"/>
              <a:cs typeface="Times New Roman"/>
            </a:rPr>
            <a:t>Потеряна половина национального богатства</a:t>
          </a:r>
          <a:endParaRPr sz="26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1685982" y="2879"/>
        <a:ext cx="5765859" cy="1459725"/>
      </dsp:txXfrm>
    </dsp:sp>
    <dsp:sp modelId="{F0346509-12C4-4F2E-89BF-7D79EC132F0B}">
      <dsp:nvSpPr>
        <dsp:cNvPr id="0" name=""/>
        <dsp:cNvSpPr/>
      </dsp:nvSpPr>
      <dsp:spPr bwMode="auto">
        <a:xfrm>
          <a:off x="0" y="1827536"/>
          <a:ext cx="7451841" cy="14597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16B9D4D9-C0D3-4624-93B9-F7A225A18ABC}">
      <dsp:nvSpPr>
        <dsp:cNvPr id="0" name=""/>
        <dsp:cNvSpPr/>
      </dsp:nvSpPr>
      <dsp:spPr bwMode="auto">
        <a:xfrm>
          <a:off x="441566" y="2155974"/>
          <a:ext cx="802848" cy="802848"/>
        </a:xfrm>
        <a:prstGeom prst="rect">
          <a:avLst/>
        </a:prstGeom>
        <a:blipFill>
          <a:blip r:embed="rId2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2C6D4EA-EFB6-4D48-84B6-E74CFFCEF7D2}">
      <dsp:nvSpPr>
        <dsp:cNvPr id="0" name=""/>
        <dsp:cNvSpPr/>
      </dsp:nvSpPr>
      <dsp:spPr bwMode="auto">
        <a:xfrm>
          <a:off x="1244414" y="1873774"/>
          <a:ext cx="5765859" cy="1459725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6820" tIns="126820" rIns="126820" bIns="126820" numCol="1" spcCol="1269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 b="1">
              <a:solidFill>
                <a:schemeClr val="tx1"/>
              </a:solidFill>
              <a:latin typeface="Times New Roman"/>
              <a:cs typeface="Times New Roman"/>
            </a:rPr>
            <a:t>Были частично или полностью разрушено более 200 городов и более 9000 деревней</a:t>
          </a:r>
          <a:endParaRPr lang="en-US" sz="2200"/>
        </a:p>
      </dsp:txBody>
      <dsp:txXfrm>
        <a:off x="1244414" y="1873774"/>
        <a:ext cx="5765859" cy="1459725"/>
      </dsp:txXfrm>
    </dsp:sp>
    <dsp:sp modelId="{9F313013-B178-47C4-BD1E-6D39788B0BF4}">
      <dsp:nvSpPr>
        <dsp:cNvPr id="0" name=""/>
        <dsp:cNvSpPr/>
      </dsp:nvSpPr>
      <dsp:spPr bwMode="auto">
        <a:xfrm>
          <a:off x="0" y="3652195"/>
          <a:ext cx="7451841" cy="14597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B9621C9-B38A-4D4A-A8CC-B194BBD7F259}">
      <dsp:nvSpPr>
        <dsp:cNvPr id="0" name=""/>
        <dsp:cNvSpPr/>
      </dsp:nvSpPr>
      <dsp:spPr bwMode="auto">
        <a:xfrm>
          <a:off x="441566" y="3980633"/>
          <a:ext cx="802848" cy="802848"/>
        </a:xfrm>
        <a:prstGeom prst="rect">
          <a:avLst/>
        </a:prstGeom>
        <a:blipFill>
          <a:blip r:embed="rId3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7D3AE830-40A3-4133-B85C-11FD02523D6D}">
      <dsp:nvSpPr>
        <dsp:cNvPr id="0" name=""/>
        <dsp:cNvSpPr/>
      </dsp:nvSpPr>
      <dsp:spPr bwMode="auto">
        <a:xfrm>
          <a:off x="1685982" y="3652195"/>
          <a:ext cx="5765859" cy="1459725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6820" tIns="126820" rIns="126820" bIns="126820" numCol="1" spcCol="1269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  <a:latin typeface="Times New Roman"/>
              <a:cs typeface="Times New Roman"/>
            </a:rPr>
            <a:t>Уничтожена промышленность и железная дорога</a:t>
          </a:r>
          <a:endParaRPr sz="24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1685982" y="3652195"/>
        <a:ext cx="5765859" cy="1459725"/>
      </dsp:txXfrm>
    </dsp:sp>
    <dsp:sp modelId="{AB67033B-6279-4638-B2B3-C35AC94F5F22}">
      <dsp:nvSpPr>
        <dsp:cNvPr id="0" name=""/>
        <dsp:cNvSpPr/>
      </dsp:nvSpPr>
      <dsp:spPr bwMode="auto">
        <a:xfrm>
          <a:off x="0" y="5476852"/>
          <a:ext cx="7451841" cy="14597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90A30C2-B295-4EA1-8CC3-931B6D2C54E0}">
      <dsp:nvSpPr>
        <dsp:cNvPr id="0" name=""/>
        <dsp:cNvSpPr/>
      </dsp:nvSpPr>
      <dsp:spPr bwMode="auto">
        <a:xfrm>
          <a:off x="441566" y="5805290"/>
          <a:ext cx="802848" cy="802848"/>
        </a:xfrm>
        <a:prstGeom prst="rect">
          <a:avLst/>
        </a:prstGeom>
        <a:blipFill>
          <a:blip r:embed="rId4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A172753B-5F14-4779-A10C-328947DF7254}">
      <dsp:nvSpPr>
        <dsp:cNvPr id="0" name=""/>
        <dsp:cNvSpPr/>
      </dsp:nvSpPr>
      <dsp:spPr bwMode="auto">
        <a:xfrm>
          <a:off x="1685982" y="5479733"/>
          <a:ext cx="5765859" cy="1459725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6820" tIns="126820" rIns="126820" bIns="126820" numCol="1" spcCol="1269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 b="1">
              <a:solidFill>
                <a:schemeClr val="tx1"/>
              </a:solidFill>
              <a:latin typeface="Times New Roman"/>
              <a:cs typeface="Times New Roman"/>
            </a:rPr>
            <a:t>Был убит каждый 3-й житель БССР</a:t>
          </a:r>
          <a:endParaRPr sz="2600" b="1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1685982" y="5479733"/>
        <a:ext cx="5765859" cy="1459725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89734537" name=""/>
      <dsp:cNvGrpSpPr/>
    </dsp:nvGrpSpPr>
    <dsp:grpSpPr bwMode="auto">
      <a:xfrm flipH="0" flipV="0">
        <a:off x="0" y="0"/>
        <a:ext cx="6901893" cy="6177012"/>
        <a:chOff x="0" y="0"/>
        <a:chExt cx="6901893" cy="6177012"/>
      </a:xfrm>
    </dsp:grpSpPr>
    <dsp:sp modelId="{C9E49D70-2EF8-4B40-9FE3-F177A226D2A4}">
      <dsp:nvSpPr>
        <dsp:cNvPr id="0" name=""/>
        <dsp:cNvSpPr/>
      </dsp:nvSpPr>
      <dsp:spPr bwMode="auto">
        <a:xfrm>
          <a:off x="0" y="6457"/>
          <a:ext cx="6901893" cy="1483732"/>
        </a:xfrm>
        <a:prstGeom prst="roundRect">
          <a:avLst>
            <a:gd name="adj" fmla="val 1666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2870" tIns="102870" rIns="102870" bIns="102870" numCol="1" spcCol="1269" rtlCol="0" fromWordArt="0" anchor="ctr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>
              <a:solidFill>
                <a:schemeClr val="tx1"/>
              </a:solidFill>
              <a:latin typeface="Times New Roman"/>
              <a:cs typeface="Times New Roman"/>
            </a:rPr>
            <a:t>Принятие пятилетнего плана по восстановлению страны</a:t>
          </a:r>
          <a:endParaRPr sz="27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78886"/>
        <a:ext cx="6757033" cy="1338872"/>
      </dsp:txXfrm>
    </dsp:sp>
    <dsp:sp modelId="{7B75E561-1CBB-418B-9FA2-5F1A904D6508}">
      <dsp:nvSpPr>
        <dsp:cNvPr id="0" name=""/>
        <dsp:cNvSpPr/>
      </dsp:nvSpPr>
      <dsp:spPr bwMode="auto">
        <a:xfrm>
          <a:off x="0" y="1566578"/>
          <a:ext cx="6901893" cy="1483732"/>
        </a:xfrm>
        <a:prstGeom prst="roundRect">
          <a:avLst>
            <a:gd name="adj" fmla="val 1666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2870" tIns="102870" rIns="102870" bIns="102870" numCol="1" spcCol="1269" rtlCol="0" fromWordArt="0" anchor="ctr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>
              <a:solidFill>
                <a:schemeClr val="tx1"/>
              </a:solidFill>
              <a:latin typeface="Times New Roman"/>
              <a:cs typeface="Times New Roman"/>
            </a:rPr>
            <a:t>Выделение значительных финансовых средств на восстановление страны и экономики</a:t>
          </a:r>
          <a:endParaRPr sz="27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1639008"/>
        <a:ext cx="6757033" cy="1338872"/>
      </dsp:txXfrm>
    </dsp:sp>
    <dsp:sp modelId="{521EF495-9B34-4008-AE64-4CC3259207F5}">
      <dsp:nvSpPr>
        <dsp:cNvPr id="0" name=""/>
        <dsp:cNvSpPr/>
      </dsp:nvSpPr>
      <dsp:spPr bwMode="auto">
        <a:xfrm>
          <a:off x="0" y="3126699"/>
          <a:ext cx="6901893" cy="1483732"/>
        </a:xfrm>
        <a:prstGeom prst="roundRect">
          <a:avLst>
            <a:gd name="adj" fmla="val 16667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2870" tIns="102870" rIns="102870" bIns="102870" numCol="1" spcCol="1269" rtlCol="0" fromWordArt="0" anchor="ctr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>
              <a:solidFill>
                <a:schemeClr val="tx1"/>
              </a:solidFill>
              <a:latin typeface="Times New Roman"/>
              <a:cs typeface="Times New Roman"/>
            </a:rPr>
            <a:t>Курс на опережающий рост промышленности</a:t>
          </a:r>
          <a:endParaRPr sz="27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3199128"/>
        <a:ext cx="6757033" cy="1338872"/>
      </dsp:txXfrm>
    </dsp:sp>
    <dsp:sp modelId="{0F5E7CFF-664A-4ACC-8E81-75ABA2570D8B}">
      <dsp:nvSpPr>
        <dsp:cNvPr id="0" name=""/>
        <dsp:cNvSpPr/>
      </dsp:nvSpPr>
      <dsp:spPr bwMode="auto">
        <a:xfrm>
          <a:off x="0" y="4686819"/>
          <a:ext cx="6901893" cy="1483732"/>
        </a:xfrm>
        <a:prstGeom prst="roundRect">
          <a:avLst>
            <a:gd name="adj" fmla="val 1666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2870" tIns="102870" rIns="102870" bIns="102870" numCol="1" spcCol="1269" rtlCol="0" fromWordArt="0" anchor="ctr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>
              <a:solidFill>
                <a:schemeClr val="tx1"/>
              </a:solidFill>
              <a:latin typeface="Times New Roman"/>
              <a:cs typeface="Times New Roman"/>
            </a:rPr>
            <a:t>Помощь со стороны других советских республик</a:t>
          </a:r>
          <a:endParaRPr sz="27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4759249"/>
        <a:ext cx="6757033" cy="1338872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0788510" name=""/>
      <dsp:cNvGrpSpPr/>
    </dsp:nvGrpSpPr>
    <dsp:grpSpPr bwMode="auto">
      <a:xfrm flipH="0" flipV="0">
        <a:off x="0" y="0"/>
        <a:ext cx="7690800" cy="6883062"/>
        <a:chOff x="0" y="0"/>
        <a:chExt cx="7690800" cy="6883062"/>
      </a:xfrm>
    </dsp:grpSpPr>
    <dsp:sp modelId="{966A62C5-52E3-4399-B812-3F895FAA3398}">
      <dsp:nvSpPr>
        <dsp:cNvPr id="0" name=""/>
        <dsp:cNvSpPr/>
      </dsp:nvSpPr>
      <dsp:spPr bwMode="auto">
        <a:xfrm>
          <a:off x="0" y="239387"/>
          <a:ext cx="7690800" cy="1518611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4779" tIns="144779" rIns="144779" bIns="144779" numCol="1" spcCol="1269" rtlCol="0" fromWordArt="0" anchor="ctr" anchorCtr="0" forceAA="0" upright="0" compatLnSpc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800">
              <a:solidFill>
                <a:schemeClr val="tx1"/>
              </a:solidFill>
              <a:latin typeface="Times New Roman"/>
              <a:cs typeface="Times New Roman"/>
            </a:rPr>
            <a:t>К 1950 г. промышленность страны вышла на довоенный уровень</a:t>
          </a:r>
          <a:endParaRPr sz="3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313520"/>
        <a:ext cx="7542534" cy="1370346"/>
      </dsp:txXfrm>
    </dsp:sp>
    <dsp:sp modelId="{4FCAEFB4-CE53-4017-B55F-FA374AD0D099}">
      <dsp:nvSpPr>
        <dsp:cNvPr id="0" name=""/>
        <dsp:cNvSpPr/>
      </dsp:nvSpPr>
      <dsp:spPr bwMode="auto">
        <a:xfrm>
          <a:off x="0" y="1977891"/>
          <a:ext cx="7690800" cy="1518611"/>
        </a:xfrm>
        <a:prstGeom prst="roundRect">
          <a:avLst>
            <a:gd name="adj" fmla="val 16667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4779" tIns="144779" rIns="144779" bIns="144779" numCol="1" spcCol="1269" rtlCol="0" fromWordArt="0" anchor="ctr" anchorCtr="0" forceAA="0" upright="0" compatLnSpc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800">
              <a:solidFill>
                <a:schemeClr val="tx1"/>
              </a:solidFill>
              <a:latin typeface="Times New Roman"/>
              <a:cs typeface="Times New Roman"/>
            </a:rPr>
            <a:t>Восстановление городов</a:t>
          </a:r>
          <a:endParaRPr sz="3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2052024"/>
        <a:ext cx="7542534" cy="1370346"/>
      </dsp:txXfrm>
    </dsp:sp>
    <dsp:sp modelId="{8D422A4C-1F68-4644-8067-F51F8BA098DE}">
      <dsp:nvSpPr>
        <dsp:cNvPr id="0" name=""/>
        <dsp:cNvSpPr/>
      </dsp:nvSpPr>
      <dsp:spPr bwMode="auto">
        <a:xfrm>
          <a:off x="0" y="3496503"/>
          <a:ext cx="7690800" cy="1518611"/>
        </a:xfrm>
        <a:prstGeom prst="roundRect">
          <a:avLst>
            <a:gd name="adj" fmla="val 16667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4779" tIns="144779" rIns="144779" bIns="144779" numCol="1" spcCol="1269" rtlCol="0" fromWordArt="0" anchor="ctr" anchorCtr="0" forceAA="0" upright="0" compatLnSpc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800">
              <a:solidFill>
                <a:schemeClr val="tx1"/>
              </a:solidFill>
              <a:latin typeface="Times New Roman"/>
              <a:cs typeface="Times New Roman"/>
            </a:rPr>
            <a:t>Массовое строительство заводов и </a:t>
          </a:r>
          <a:r>
            <a:rPr lang="ru-RU" sz="3800" b="0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фабрик</a:t>
          </a:r>
          <a:endParaRPr sz="380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3570635"/>
        <a:ext cx="7542534" cy="1370346"/>
      </dsp:txXfrm>
    </dsp:sp>
    <dsp:sp modelId="{DAFE23DA-9AEF-41DD-BC37-1DCD4B223966}">
      <dsp:nvSpPr>
        <dsp:cNvPr id="0" name=""/>
        <dsp:cNvSpPr/>
      </dsp:nvSpPr>
      <dsp:spPr bwMode="auto">
        <a:xfrm>
          <a:off x="0" y="5125061"/>
          <a:ext cx="7690800" cy="1518611"/>
        </a:xfrm>
        <a:prstGeom prst="roundRect">
          <a:avLst>
            <a:gd name="adj" fmla="val 16667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4779" tIns="144779" rIns="144779" bIns="144779" numCol="1" spcCol="1269" rtlCol="0" fromWordArt="0" anchor="ctr" anchorCtr="0" forceAA="0" upright="0" compatLnSpc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800" b="0" i="0" u="none" strike="noStrike" cap="none" spc="0">
              <a:solidFill>
                <a:schemeClr val="tx1"/>
              </a:solidFill>
              <a:latin typeface="Times New Roman"/>
              <a:cs typeface="Times New Roman"/>
            </a:rPr>
            <a:t>Возвращение к мирной жизни</a:t>
          </a:r>
          <a:endParaRPr lang="ru-RU" sz="3800" b="0" i="0" u="none" strike="noStrike" cap="none" spc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0" y="5199193"/>
        <a:ext cx="7542534" cy="1370346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243669324" name=""/>
      <dsp:cNvGrpSpPr/>
    </dsp:nvGrpSpPr>
    <dsp:grpSpPr bwMode="auto">
      <a:xfrm flipH="0" flipV="0">
        <a:off x="0" y="0"/>
        <a:ext cx="7910420" cy="6951931"/>
        <a:chOff x="0" y="0"/>
        <a:chExt cx="7910420" cy="6951931"/>
      </a:xfrm>
    </dsp:grpSpPr>
    <dsp:sp modelId="{BBF7C441-1988-4025-B68B-210DE0172476}">
      <dsp:nvSpPr>
        <dsp:cNvPr id="0" name=""/>
        <dsp:cNvSpPr/>
      </dsp:nvSpPr>
      <dsp:spPr bwMode="auto">
        <a:xfrm>
          <a:off x="0" y="588949"/>
          <a:ext cx="7910420" cy="1388949"/>
        </a:xfrm>
        <a:prstGeom prst="roundRect">
          <a:avLst>
            <a:gd name="adj" fmla="val 1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9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После войны отсутствовала сельскохозяйственная техника, нахватало скота, у крестьян отсутствовали экономические стимулы</a:t>
          </a:r>
          <a:endParaRPr lang="en-US" sz="2500"/>
        </a:p>
      </dsp:txBody>
      <dsp:txXfrm>
        <a:off x="0" y="656752"/>
        <a:ext cx="7774814" cy="1253343"/>
      </dsp:txXfrm>
    </dsp:sp>
    <dsp:sp modelId="{68D1ACDD-95C1-4F06-883C-A798C15F4B09}">
      <dsp:nvSpPr>
        <dsp:cNvPr id="0" name=""/>
        <dsp:cNvSpPr/>
      </dsp:nvSpPr>
      <dsp:spPr bwMode="auto">
        <a:xfrm>
          <a:off x="0" y="2050642"/>
          <a:ext cx="7910420" cy="1388949"/>
        </a:xfrm>
        <a:prstGeom prst="roundRect">
          <a:avLst>
            <a:gd name="adj" fmla="val 16667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9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После войны были приняты планы по восстановлению сельского хозяйства, направлялись дополнительные ресурсы и средства на восстановление</a:t>
          </a:r>
          <a:endParaRPr lang="en-US" sz="2500"/>
        </a:p>
      </dsp:txBody>
      <dsp:txXfrm>
        <a:off x="0" y="2118446"/>
        <a:ext cx="7774814" cy="1253343"/>
      </dsp:txXfrm>
    </dsp:sp>
    <dsp:sp modelId="{1B6F3787-61C8-497C-BE09-9ECA4010E6FB}">
      <dsp:nvSpPr>
        <dsp:cNvPr id="0" name=""/>
        <dsp:cNvSpPr/>
      </dsp:nvSpPr>
      <dsp:spPr bwMode="auto">
        <a:xfrm>
          <a:off x="0" y="3512336"/>
          <a:ext cx="7910420" cy="1388949"/>
        </a:xfrm>
        <a:prstGeom prst="roundRect">
          <a:avLst>
            <a:gd name="adj" fmla="val 16667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9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В западных районах БССР проводилась коллективизация</a:t>
          </a:r>
          <a:endParaRPr lang="en-US" sz="2500"/>
        </a:p>
      </dsp:txBody>
      <dsp:txXfrm>
        <a:off x="0" y="3580139"/>
        <a:ext cx="7774814" cy="1253343"/>
      </dsp:txXfrm>
    </dsp:sp>
    <dsp:sp modelId="{D9CFAFD8-0005-444C-B11F-A9D277ECEC3F}">
      <dsp:nvSpPr>
        <dsp:cNvPr id="0" name=""/>
        <dsp:cNvSpPr/>
      </dsp:nvSpPr>
      <dsp:spPr bwMode="auto">
        <a:xfrm>
          <a:off x="0" y="4974030"/>
          <a:ext cx="7910420" cy="1388949"/>
        </a:xfrm>
        <a:prstGeom prst="roundRect">
          <a:avLst>
            <a:gd name="adj" fmla="val 16667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9" rtlCol="0" fromWordArt="0" anchor="ctr" anchorCtr="0" forceAA="0" upright="0" compatLnSpc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К середине 50-х гг. сельское хозяйство полностью восстановилось</a:t>
          </a:r>
          <a:endParaRPr lang="en-US" sz="2500"/>
        </a:p>
      </dsp:txBody>
      <dsp:txXfrm>
        <a:off x="0" y="5041834"/>
        <a:ext cx="7774814" cy="1253343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69467394" name=""/>
      <dsp:cNvGrpSpPr/>
    </dsp:nvGrpSpPr>
    <dsp:grpSpPr bwMode="auto">
      <a:xfrm flipH="0" flipV="0">
        <a:off x="0" y="0"/>
        <a:ext cx="10966183" cy="4645192"/>
        <a:chOff x="0" y="0"/>
        <a:chExt cx="10966183" cy="4645192"/>
      </a:xfrm>
    </dsp:grpSpPr>
    <dsp:sp modelId="{337346B7-24AA-4AF1-A83D-08E29AA4853E}">
      <dsp:nvSpPr>
        <dsp:cNvPr id="0" name=""/>
        <dsp:cNvSpPr/>
      </dsp:nvSpPr>
      <dsp:spPr bwMode="auto">
        <a:xfrm>
          <a:off x="665085" y="634605"/>
          <a:ext cx="1985798" cy="19857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15AB835-F3DA-462E-BE8A-735296BAE743}">
      <dsp:nvSpPr>
        <dsp:cNvPr id="0" name=""/>
        <dsp:cNvSpPr/>
      </dsp:nvSpPr>
      <dsp:spPr bwMode="auto">
        <a:xfrm>
          <a:off x="1088290" y="1057808"/>
          <a:ext cx="1139392" cy="1139392"/>
        </a:xfrm>
        <a:prstGeom prst="rect">
          <a:avLst/>
        </a:prstGeom>
        <a:blipFill>
          <a:blip r:embed="rId1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753A8D83-E3C7-4D8E-8879-2D8F6D0F41E6}">
      <dsp:nvSpPr>
        <dsp:cNvPr id="0" name=""/>
        <dsp:cNvSpPr/>
      </dsp:nvSpPr>
      <dsp:spPr bwMode="auto">
        <a:xfrm rot="0">
          <a:off x="30281" y="2663992"/>
          <a:ext cx="3255408" cy="77165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69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 cap="all"/>
          </a:pPr>
          <a:r>
            <a:rPr lang="ru-RU" sz="2600" b="1">
              <a:latin typeface="Times New Roman"/>
              <a:cs typeface="Times New Roman"/>
            </a:rPr>
            <a:t>Снижение обязательных показателей для предприятий</a:t>
          </a:r>
          <a:endParaRPr sz="2600" b="1">
            <a:latin typeface="Times New Roman"/>
            <a:cs typeface="Times New Roman"/>
          </a:endParaRPr>
        </a:p>
      </dsp:txBody>
      <dsp:txXfrm>
        <a:off x="30281" y="2663992"/>
        <a:ext cx="3255408" cy="771652"/>
      </dsp:txXfrm>
    </dsp:sp>
    <dsp:sp modelId="{AC56E2B0-BF1D-4223-8BF8-0BC7DC9BAB53}">
      <dsp:nvSpPr>
        <dsp:cNvPr id="0" name=""/>
        <dsp:cNvSpPr/>
      </dsp:nvSpPr>
      <dsp:spPr bwMode="auto">
        <a:xfrm>
          <a:off x="4545676" y="0"/>
          <a:ext cx="1985798" cy="19857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E209454-B92E-4B8D-A9A5-E884A237D5DC}">
      <dsp:nvSpPr>
        <dsp:cNvPr id="0" name=""/>
        <dsp:cNvSpPr/>
      </dsp:nvSpPr>
      <dsp:spPr bwMode="auto">
        <a:xfrm>
          <a:off x="5190715" y="575784"/>
          <a:ext cx="1139392" cy="1139392"/>
        </a:xfrm>
        <a:prstGeom prst="rect">
          <a:avLst/>
        </a:prstGeom>
        <a:blipFill>
          <a:blip r:embed="rId2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B9317A2-6693-4A12-ADA9-B5FEA6CF4CDD}">
      <dsp:nvSpPr>
        <dsp:cNvPr id="0" name=""/>
        <dsp:cNvSpPr/>
      </dsp:nvSpPr>
      <dsp:spPr bwMode="auto">
        <a:xfrm rot="0">
          <a:off x="3855387" y="2450632"/>
          <a:ext cx="3255408" cy="77165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69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 cap="all"/>
          </a:pPr>
          <a:r>
            <a:rPr lang="ru-RU" sz="2400" b="1">
              <a:latin typeface="Times New Roman"/>
              <a:cs typeface="Times New Roman"/>
            </a:rPr>
            <a:t>Главное не объем выпущенной продукции, а получаемая прибыль</a:t>
          </a:r>
          <a:endParaRPr sz="2400" b="1">
            <a:latin typeface="Times New Roman"/>
            <a:cs typeface="Times New Roman"/>
          </a:endParaRPr>
        </a:p>
      </dsp:txBody>
      <dsp:txXfrm>
        <a:off x="3855387" y="2450632"/>
        <a:ext cx="3255408" cy="771652"/>
      </dsp:txXfrm>
    </dsp:sp>
    <dsp:sp modelId="{47A81A45-C447-43D3-9A4B-079175335896}">
      <dsp:nvSpPr>
        <dsp:cNvPr id="0" name=""/>
        <dsp:cNvSpPr/>
      </dsp:nvSpPr>
      <dsp:spPr bwMode="auto">
        <a:xfrm>
          <a:off x="8148840" y="211402"/>
          <a:ext cx="1985798" cy="19857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DA68E55-66FD-4434-9819-613DC598CA67}">
      <dsp:nvSpPr>
        <dsp:cNvPr id="0" name=""/>
        <dsp:cNvSpPr/>
      </dsp:nvSpPr>
      <dsp:spPr bwMode="auto">
        <a:xfrm>
          <a:off x="8738499" y="1057808"/>
          <a:ext cx="1139392" cy="1139392"/>
        </a:xfrm>
        <a:prstGeom prst="rect">
          <a:avLst/>
        </a:prstGeom>
        <a:blipFill>
          <a:blip r:embed="rId3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CCBEA71-C6BF-4B08-89C3-0CA55BD17CFA}">
      <dsp:nvSpPr>
        <dsp:cNvPr id="0" name=""/>
        <dsp:cNvSpPr/>
      </dsp:nvSpPr>
      <dsp:spPr bwMode="auto">
        <a:xfrm>
          <a:off x="7680491" y="2536117"/>
          <a:ext cx="3255408" cy="77165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69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 cap="all"/>
          </a:pPr>
          <a:r>
            <a:rPr lang="ru-RU" sz="2400" b="1">
              <a:latin typeface="Times New Roman"/>
              <a:cs typeface="Times New Roman"/>
            </a:rPr>
            <a:t>Введение хозяйственного расчета (получение прибыли ставилось главной задачей)</a:t>
          </a:r>
          <a:endParaRPr sz="2400" b="1">
            <a:latin typeface="Times New Roman"/>
            <a:cs typeface="Times New Roman"/>
          </a:endParaRPr>
        </a:p>
      </dsp:txBody>
      <dsp:txXfrm>
        <a:off x="7680491" y="2536117"/>
        <a:ext cx="3255408" cy="771652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47217918" name=""/>
      <dsp:cNvGrpSpPr/>
    </dsp:nvGrpSpPr>
    <dsp:grpSpPr bwMode="auto">
      <a:xfrm flipH="0" flipV="0">
        <a:off x="0" y="0"/>
        <a:ext cx="7130896" cy="6266860"/>
        <a:chOff x="0" y="0"/>
        <a:chExt cx="7130896" cy="6266860"/>
      </a:xfrm>
    </dsp:grpSpPr>
    <dsp:sp modelId="{01D6A2C8-9210-4ACE-93E8-4D7788DEFB8C}">
      <dsp:nvSpPr>
        <dsp:cNvPr id="0" name=""/>
        <dsp:cNvSpPr/>
      </dsp:nvSpPr>
      <dsp:spPr bwMode="auto">
        <a:xfrm>
          <a:off x="0" y="2599"/>
          <a:ext cx="7130896" cy="13182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EE69CAA-313D-4DE3-8969-99E7528DB052}">
      <dsp:nvSpPr>
        <dsp:cNvPr id="0" name=""/>
        <dsp:cNvSpPr/>
      </dsp:nvSpPr>
      <dsp:spPr bwMode="auto">
        <a:xfrm>
          <a:off x="398767" y="299205"/>
          <a:ext cx="725033" cy="725033"/>
        </a:xfrm>
        <a:prstGeom prst="rect">
          <a:avLst/>
        </a:prstGeom>
        <a:blipFill>
          <a:blip r:embed="rId1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C456F0D-8EAC-4891-8C32-DB1C70C1F0B2}">
      <dsp:nvSpPr>
        <dsp:cNvPr id="0" name=""/>
        <dsp:cNvSpPr/>
      </dsp:nvSpPr>
      <dsp:spPr bwMode="auto">
        <a:xfrm>
          <a:off x="1522571" y="2599"/>
          <a:ext cx="5608323" cy="131824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2546" tIns="122546" rIns="122546" bIns="122546" numCol="1" spcCol="1269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/>
            <a:t>Экстенсивный рост промышленности: за счёт строительства новых заводов и фабрик, количества рабочих и затраченных средств</a:t>
          </a:r>
          <a:endParaRPr lang="en-US" sz="1900"/>
        </a:p>
      </dsp:txBody>
      <dsp:txXfrm>
        <a:off x="1522571" y="2599"/>
        <a:ext cx="5608323" cy="1318242"/>
      </dsp:txXfrm>
    </dsp:sp>
    <dsp:sp modelId="{801A4550-1264-4E51-9111-FEDAE02C3023}">
      <dsp:nvSpPr>
        <dsp:cNvPr id="0" name=""/>
        <dsp:cNvSpPr/>
      </dsp:nvSpPr>
      <dsp:spPr bwMode="auto">
        <a:xfrm>
          <a:off x="0" y="1650405"/>
          <a:ext cx="7130896" cy="13182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E842B29-AC9D-44A8-9BD6-AD706FCAB493}">
      <dsp:nvSpPr>
        <dsp:cNvPr id="0" name=""/>
        <dsp:cNvSpPr/>
      </dsp:nvSpPr>
      <dsp:spPr bwMode="auto">
        <a:xfrm>
          <a:off x="398767" y="1947010"/>
          <a:ext cx="725033" cy="725033"/>
        </a:xfrm>
        <a:prstGeom prst="rect">
          <a:avLst/>
        </a:prstGeom>
        <a:blipFill>
          <a:blip r:embed="rId2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71FC821-98F8-43C2-BB15-64DBC55DE115}">
      <dsp:nvSpPr>
        <dsp:cNvPr id="0" name=""/>
        <dsp:cNvSpPr/>
      </dsp:nvSpPr>
      <dsp:spPr bwMode="auto">
        <a:xfrm>
          <a:off x="1522571" y="1650405"/>
          <a:ext cx="5608323" cy="131824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2546" tIns="122546" rIns="122546" bIns="122546" numCol="1" spcCol="1269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/>
            <a:t>Снижение качественных показателей: темпов роста и производительности труда</a:t>
          </a:r>
          <a:endParaRPr lang="en-US" sz="1900"/>
        </a:p>
      </dsp:txBody>
      <dsp:txXfrm>
        <a:off x="1522571" y="1650405"/>
        <a:ext cx="5608323" cy="1318242"/>
      </dsp:txXfrm>
    </dsp:sp>
    <dsp:sp modelId="{E06589D0-DF68-4CD5-99FE-F8CCABEC9856}">
      <dsp:nvSpPr>
        <dsp:cNvPr id="0" name=""/>
        <dsp:cNvSpPr/>
      </dsp:nvSpPr>
      <dsp:spPr bwMode="auto">
        <a:xfrm>
          <a:off x="0" y="3298209"/>
          <a:ext cx="7130896" cy="13182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9F2CE60-019E-408A-A781-26126947E2FC}">
      <dsp:nvSpPr>
        <dsp:cNvPr id="0" name=""/>
        <dsp:cNvSpPr/>
      </dsp:nvSpPr>
      <dsp:spPr bwMode="auto">
        <a:xfrm>
          <a:off x="398767" y="3594814"/>
          <a:ext cx="725033" cy="725033"/>
        </a:xfrm>
        <a:prstGeom prst="rect">
          <a:avLst/>
        </a:prstGeom>
        <a:blipFill>
          <a:blip r:embed="rId3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3E8688C0-7419-43E3-873E-56EBC63687CF}">
      <dsp:nvSpPr>
        <dsp:cNvPr id="0" name=""/>
        <dsp:cNvSpPr/>
      </dsp:nvSpPr>
      <dsp:spPr bwMode="auto">
        <a:xfrm>
          <a:off x="1522571" y="3298209"/>
          <a:ext cx="5608323" cy="131824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2546" tIns="122546" rIns="122546" bIns="122546" numCol="1" spcCol="1269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/>
            <a:t>Промышленность работала на военные нужды, а гражданский сектор являлся второстепенным</a:t>
          </a:r>
          <a:endParaRPr lang="en-US" sz="1900"/>
        </a:p>
      </dsp:txBody>
      <dsp:txXfrm>
        <a:off x="1522571" y="3298209"/>
        <a:ext cx="5608323" cy="1318242"/>
      </dsp:txXfrm>
    </dsp:sp>
    <dsp:sp modelId="{36155876-7BD4-44DB-9F54-F69A352938E2}">
      <dsp:nvSpPr>
        <dsp:cNvPr id="0" name=""/>
        <dsp:cNvSpPr/>
      </dsp:nvSpPr>
      <dsp:spPr bwMode="auto">
        <a:xfrm>
          <a:off x="0" y="4946015"/>
          <a:ext cx="7130896" cy="13182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07CA6E5-97AC-438E-AF4D-7844902DD42F}">
      <dsp:nvSpPr>
        <dsp:cNvPr id="0" name=""/>
        <dsp:cNvSpPr/>
      </dsp:nvSpPr>
      <dsp:spPr bwMode="auto">
        <a:xfrm>
          <a:off x="398767" y="5242619"/>
          <a:ext cx="725033" cy="725033"/>
        </a:xfrm>
        <a:prstGeom prst="rect">
          <a:avLst/>
        </a:prstGeom>
        <a:blipFill>
          <a:blip r:embed="rId4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2735913-7753-485A-8E47-832621D7990F}">
      <dsp:nvSpPr>
        <dsp:cNvPr id="0" name=""/>
        <dsp:cNvSpPr/>
      </dsp:nvSpPr>
      <dsp:spPr bwMode="auto">
        <a:xfrm>
          <a:off x="1522571" y="4946015"/>
          <a:ext cx="5608323" cy="131824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22546" tIns="122546" rIns="122546" bIns="122546" numCol="1" spcCol="1269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/>
            <a:t>Возрастал дефицит товаров народного потребления </a:t>
          </a:r>
          <a:endParaRPr lang="en-US" sz="1900"/>
        </a:p>
      </dsp:txBody>
      <dsp:txXfrm>
        <a:off x="1522571" y="4946015"/>
        <a:ext cx="5608323" cy="1318242"/>
      </dsp:txXfrm>
    </dsp:sp>
  </dsp:spTree>
</dsp:drawing>
</file>

<file path=ppt/diagrams/drawing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343436905" name=""/>
      <dsp:cNvGrpSpPr/>
    </dsp:nvGrpSpPr>
    <dsp:grpSpPr bwMode="auto">
      <a:xfrm flipH="0" flipV="0">
        <a:off x="0" y="0"/>
        <a:ext cx="7387160" cy="6492074"/>
        <a:chOff x="0" y="0"/>
        <a:chExt cx="7387160" cy="6492074"/>
      </a:xfrm>
    </dsp:grpSpPr>
    <dsp:sp modelId="{C71C4902-8FFB-4134-826A-18ED92C511D5}">
      <dsp:nvSpPr>
        <dsp:cNvPr id="0" name=""/>
        <dsp:cNvSpPr/>
      </dsp:nvSpPr>
      <dsp:spPr bwMode="auto">
        <a:xfrm>
          <a:off x="0" y="0"/>
          <a:ext cx="7387160" cy="10803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E80E904-0F3C-41D4-B248-C88A9DA8918F}">
      <dsp:nvSpPr>
        <dsp:cNvPr id="0" name=""/>
        <dsp:cNvSpPr/>
      </dsp:nvSpPr>
      <dsp:spPr bwMode="auto">
        <a:xfrm>
          <a:off x="326796" y="248143"/>
          <a:ext cx="594175" cy="594175"/>
        </a:xfrm>
        <a:prstGeom prst="rect">
          <a:avLst/>
        </a:prstGeom>
        <a:blipFill>
          <a:blip r:embed="rId1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85B36F6-6DF9-4769-BB89-EDF952CC1FBF}">
      <dsp:nvSpPr>
        <dsp:cNvPr id="0" name=""/>
        <dsp:cNvSpPr/>
      </dsp:nvSpPr>
      <dsp:spPr bwMode="auto">
        <a:xfrm>
          <a:off x="1247770" y="5070"/>
          <a:ext cx="6139388" cy="10803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6944" tIns="96944" rIns="96944" bIns="96944" numCol="1" spcCol="1269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Химизация сельского хозяйства (внесение в почву искусственных удобрений)</a:t>
          </a:r>
          <a:endParaRPr lang="en-US" sz="1800"/>
        </a:p>
      </dsp:txBody>
      <dsp:txXfrm>
        <a:off x="1247770" y="5070"/>
        <a:ext cx="6139388" cy="1080321"/>
      </dsp:txXfrm>
    </dsp:sp>
    <dsp:sp modelId="{088A0644-952E-49D1-BBC1-01DCEF247B7A}">
      <dsp:nvSpPr>
        <dsp:cNvPr id="0" name=""/>
        <dsp:cNvSpPr/>
      </dsp:nvSpPr>
      <dsp:spPr bwMode="auto">
        <a:xfrm>
          <a:off x="0" y="1355473"/>
          <a:ext cx="7387160" cy="10803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6647CB4-BDA0-4453-BA4A-B596675C9AC7}">
      <dsp:nvSpPr>
        <dsp:cNvPr id="0" name=""/>
        <dsp:cNvSpPr/>
      </dsp:nvSpPr>
      <dsp:spPr bwMode="auto">
        <a:xfrm>
          <a:off x="326796" y="1598545"/>
          <a:ext cx="594175" cy="594175"/>
        </a:xfrm>
        <a:prstGeom prst="rect">
          <a:avLst/>
        </a:prstGeom>
        <a:blipFill>
          <a:blip r:embed="rId2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5CCB57D-7C41-4DD7-B0AE-9593CA9BC09E}">
      <dsp:nvSpPr>
        <dsp:cNvPr id="0" name=""/>
        <dsp:cNvSpPr/>
      </dsp:nvSpPr>
      <dsp:spPr bwMode="auto">
        <a:xfrm>
          <a:off x="1247770" y="1355473"/>
          <a:ext cx="6139388" cy="10803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6944" tIns="96944" rIns="96944" bIns="96944" numCol="1" spcCol="1269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Продолжение мелиорации (осушение болот)</a:t>
          </a:r>
          <a:endParaRPr lang="en-US" sz="1800"/>
        </a:p>
      </dsp:txBody>
      <dsp:txXfrm>
        <a:off x="1247770" y="1355473"/>
        <a:ext cx="6139388" cy="1080321"/>
      </dsp:txXfrm>
    </dsp:sp>
    <dsp:sp modelId="{7EE8FB28-D49E-4453-BCF8-0CA0BC5CDA1F}">
      <dsp:nvSpPr>
        <dsp:cNvPr id="0" name=""/>
        <dsp:cNvSpPr/>
      </dsp:nvSpPr>
      <dsp:spPr bwMode="auto">
        <a:xfrm>
          <a:off x="0" y="2705875"/>
          <a:ext cx="7387160" cy="10803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1BAA786F-4B9B-4A63-9708-53C0F5BF5C2E}">
      <dsp:nvSpPr>
        <dsp:cNvPr id="0" name=""/>
        <dsp:cNvSpPr/>
      </dsp:nvSpPr>
      <dsp:spPr bwMode="auto">
        <a:xfrm>
          <a:off x="326796" y="2948948"/>
          <a:ext cx="594175" cy="594175"/>
        </a:xfrm>
        <a:prstGeom prst="rect">
          <a:avLst/>
        </a:prstGeom>
        <a:blipFill>
          <a:blip r:embed="rId3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6C60F46-27AF-4DA5-A226-A1BFEDC9CAC0}">
      <dsp:nvSpPr>
        <dsp:cNvPr id="0" name=""/>
        <dsp:cNvSpPr/>
      </dsp:nvSpPr>
      <dsp:spPr bwMode="auto">
        <a:xfrm>
          <a:off x="1247770" y="2705875"/>
          <a:ext cx="6139388" cy="10803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6944" tIns="96944" rIns="96944" bIns="96944" numCol="1" spcCol="1269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Специализация на мясо-молочной отрасли, производстве льна, сахарной свеклы и картофеля</a:t>
          </a:r>
          <a:endParaRPr lang="en-US" sz="1800"/>
        </a:p>
      </dsp:txBody>
      <dsp:txXfrm>
        <a:off x="1247770" y="2705875"/>
        <a:ext cx="6139388" cy="1080321"/>
      </dsp:txXfrm>
    </dsp:sp>
    <dsp:sp modelId="{FE034ED1-FFB5-4B28-A691-A01775C66C21}">
      <dsp:nvSpPr>
        <dsp:cNvPr id="0" name=""/>
        <dsp:cNvSpPr/>
      </dsp:nvSpPr>
      <dsp:spPr bwMode="auto">
        <a:xfrm>
          <a:off x="0" y="4056277"/>
          <a:ext cx="7387160" cy="10803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459A7FC-97EB-4881-BEAD-9CBCBA38F13E}">
      <dsp:nvSpPr>
        <dsp:cNvPr id="0" name=""/>
        <dsp:cNvSpPr/>
      </dsp:nvSpPr>
      <dsp:spPr bwMode="auto">
        <a:xfrm>
          <a:off x="326796" y="4299350"/>
          <a:ext cx="594175" cy="594175"/>
        </a:xfrm>
        <a:prstGeom prst="rect">
          <a:avLst/>
        </a:prstGeom>
        <a:blipFill>
          <a:blip r:embed="rId4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F7CBFCC0-9D55-421A-92BE-D8B27CE1DF96}">
      <dsp:nvSpPr>
        <dsp:cNvPr id="0" name=""/>
        <dsp:cNvSpPr/>
      </dsp:nvSpPr>
      <dsp:spPr bwMode="auto">
        <a:xfrm>
          <a:off x="1247770" y="4056277"/>
          <a:ext cx="6139388" cy="10803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6944" tIns="96944" rIns="96944" bIns="96944" numCol="1" spcCol="1269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Строительство специализированных механизированных ферм и птицефабрик</a:t>
          </a:r>
          <a:endParaRPr lang="en-US" sz="1800"/>
        </a:p>
      </dsp:txBody>
      <dsp:txXfrm>
        <a:off x="1247770" y="4056277"/>
        <a:ext cx="6139388" cy="1080321"/>
      </dsp:txXfrm>
    </dsp:sp>
    <dsp:sp modelId="{F9F44E23-8593-4BDF-9AF7-4DE91405B639}">
      <dsp:nvSpPr>
        <dsp:cNvPr id="0" name=""/>
        <dsp:cNvSpPr/>
      </dsp:nvSpPr>
      <dsp:spPr bwMode="auto">
        <a:xfrm>
          <a:off x="0" y="5406679"/>
          <a:ext cx="7387160" cy="10803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84A1225-D130-454E-A527-1A9F47975CF1}">
      <dsp:nvSpPr>
        <dsp:cNvPr id="0" name=""/>
        <dsp:cNvSpPr/>
      </dsp:nvSpPr>
      <dsp:spPr bwMode="auto">
        <a:xfrm>
          <a:off x="326796" y="5649752"/>
          <a:ext cx="594175" cy="594175"/>
        </a:xfrm>
        <a:prstGeom prst="rect">
          <a:avLst/>
        </a:prstGeom>
        <a:blipFill>
          <a:blip r:embed="rId5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35C6ECB8-F1DE-453F-9227-0C2A7E71F434}">
      <dsp:nvSpPr>
        <dsp:cNvPr id="0" name=""/>
        <dsp:cNvSpPr/>
      </dsp:nvSpPr>
      <dsp:spPr bwMode="auto">
        <a:xfrm>
          <a:off x="1247770" y="5406679"/>
          <a:ext cx="6139388" cy="10803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6944" tIns="96944" rIns="96944" bIns="96944" numCol="1" spcCol="1269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Механизация сельского хозяйства</a:t>
          </a:r>
          <a:endParaRPr lang="en-US" sz="1800"/>
        </a:p>
      </dsp:txBody>
      <dsp:txXfrm>
        <a:off x="1247770" y="5406679"/>
        <a:ext cx="6139388" cy="1080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 val="norm"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5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2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9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6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0000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type="roundRect" r:blip="">
            <dgm:adjLst>
              <dgm:adj idx="1" val="0.100000"/>
            </dgm:adjLst>
          </dgm:shape>
          <dgm:presOf/>
          <dgm:constrLst/>
          <dgm:ruleLst/>
        </dgm:layoutNode>
        <dgm:layoutNode name="iconRect" styleLbl="node1">
          <dgm:alg type="sp"/>
          <dgm:shape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type="rect" r:blip="">
            <dgm:adjLst/>
          </dgm:shape>
          <dgm:presOf axis="self" ptType="node"/>
          <dgm:constrLst>
            <dgm:constr type="lMarg" refType="h" fact="0.300000"/>
            <dgm:constr type="rMarg" refType="h" fact="0.300000"/>
            <dgm:constr type="tMarg" refType="h" fact="0.300000"/>
            <dgm:constr type="bMarg" refType="h" fact="0.300000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00000"/>
                <dgm:constr type="rMarg" refType="h" fact="0.300000"/>
                <dgm:constr type="tMarg" refType="h" fact="0.300000"/>
                <dgm:constr type="bMarg" refType="h" fact="0.300000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0000"/>
      <dgm:constr type="w" for="ch" forName="childText" refType="w"/>
      <dgm:constr type="h" for="ch" forName="childText" refType="primFontSz" refFor="ch" refForName="parentText" fact="0.460000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0000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type="roundRect" r:blip="">
          <dgm:adjLst/>
        </dgm:shape>
        <dgm:presOf axis="self"/>
        <dgm:constrLst>
          <dgm:constr type="tMarg" refType="primFontSz" fact="0.300000"/>
          <dgm:constr type="bMarg" refType="primFontSz" fact="0.300000"/>
          <dgm:constr type="lMarg" refType="primFontSz" fact="0.300000"/>
          <dgm:constr type="rMarg" refType="primFontSz" fact="0.300000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type="rect" r:blip="">
              <dgm:adjLst/>
            </dgm:shape>
            <dgm:presOf axis="des" ptType="node"/>
            <dgm:constrLst>
              <dgm:constr type="tMarg" refType="primFontSz" fact="0.100000"/>
              <dgm:constr type="bMarg" refType="primFontSz" fact="0.100000"/>
              <dgm:constr type="lMarg" refType="w" fact="0.090000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 val="norm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00000"/>
          <dgm:constr type="w" for="ch" forName="compNode" val="100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00000"/>
          <dgm:constr type="w" for="ch" forName="compNode" val="100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00000"/>
          <dgm:constr type="w" for="ch" forName="compNode" refType="w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00000"/>
          <dgm:constr type="w" for="ch" forName="compNode" refType="w"/>
          <dgm:constr type="w" for="ch" forName="sibTrans" refType="w" refFor="ch" refForName="compNode" fact="0.175000"/>
          <dgm:constr type="sp" refType="w" refFor="ch" refForName="compNode" op="equ" fact="0.250000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r:blip="">
          <dgm:adjLst/>
        </dgm:shape>
        <dgm:presOf axis="self"/>
        <dgm:constrLst>
          <dgm:constr type="w" for="ch" forName="iconBgRect" refType="w" fact="0.610000"/>
          <dgm:constr type="h" for="ch" forName="iconBgRect" refType="w" refFor="ch" refForName="iconBgRect"/>
          <dgm:constr type="t" for="ch" forName="iconBgRect"/>
          <dgm:constr type="ctrX" for="ch" forName="iconBgRect" refType="w" fact="0.500000"/>
          <dgm:constr type="w" for="ch" forName="iconRect" refType="w" fact="0.350000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0000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type="round2DiagRect" r:blip="">
            <dgm:adjLst/>
          </dgm:shape>
          <dgm:presOf/>
          <dgm:constrLst/>
          <dgm:ruleLst/>
        </dgm:layoutNode>
        <dgm:layoutNode name="iconRect" styleLbl="node1">
          <dgm:alg type="sp"/>
          <dgm:shape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 val="norm"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5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2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9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6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0000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type="roundRect" r:blip="">
            <dgm:adjLst>
              <dgm:adj idx="1" val="0.100000"/>
            </dgm:adjLst>
          </dgm:shape>
          <dgm:presOf/>
          <dgm:constrLst/>
          <dgm:ruleLst/>
        </dgm:layoutNode>
        <dgm:layoutNode name="iconRect" styleLbl="node1">
          <dgm:alg type="sp"/>
          <dgm:shape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type="rect" r:blip="">
            <dgm:adjLst/>
          </dgm:shape>
          <dgm:presOf axis="self" ptType="node"/>
          <dgm:constrLst>
            <dgm:constr type="lMarg" refType="h" fact="0.300000"/>
            <dgm:constr type="rMarg" refType="h" fact="0.300000"/>
            <dgm:constr type="tMarg" refType="h" fact="0.300000"/>
            <dgm:constr type="bMarg" refType="h" fact="0.300000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00000"/>
                <dgm:constr type="rMarg" refType="h" fact="0.300000"/>
                <dgm:constr type="tMarg" refType="h" fact="0.300000"/>
                <dgm:constr type="bMarg" refType="h" fact="0.300000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 val="norm"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5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22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9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00000"/>
          <dgm:constr type="w" for="ch" forName="compNode" refType="w"/>
          <dgm:constr type="h" for="ch" forName="sibTrans" refType="h" refFor="ch" refForName="compNode" fact="0.250000"/>
          <dgm:constr type="primFontSz" for="des" forName="parTx" val="16"/>
          <dgm:constr type="primFontSz" for="des" forName="desTx" refType="primFontSz" refFor="des" refForName="parTx" op="lte" fact="0.750000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0000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0000"/>
              <dgm:constr type="w" for="ch" forName="iconRect" refType="h" refFor="ch" refForName="iconRect"/>
              <dgm:constr type="l" for="ch" forName="iconRect" refType="h" refFor="ch" refForName="iconRect" fact="0.550000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type="roundRect" r:blip="">
            <dgm:adjLst>
              <dgm:adj idx="1" val="0.100000"/>
            </dgm:adjLst>
          </dgm:shape>
          <dgm:presOf/>
          <dgm:constrLst/>
          <dgm:ruleLst/>
        </dgm:layoutNode>
        <dgm:layoutNode name="iconRect" styleLbl="node1">
          <dgm:alg type="sp"/>
          <dgm:shape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type="rect" r:blip="">
            <dgm:adjLst/>
          </dgm:shape>
          <dgm:presOf axis="self" ptType="node"/>
          <dgm:constrLst>
            <dgm:constr type="lMarg" refType="h" fact="0.300000"/>
            <dgm:constr type="rMarg" refType="h" fact="0.300000"/>
            <dgm:constr type="tMarg" refType="h" fact="0.300000"/>
            <dgm:constr type="bMarg" refType="h" fact="0.300000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00000"/>
                <dgm:constr type="rMarg" refType="h" fact="0.300000"/>
                <dgm:constr type="tMarg" refType="h" fact="0.300000"/>
                <dgm:constr type="bMarg" refType="h" fact="0.300000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086D29-3986-4C24-A2AF-5550072D082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59D56C-15E9-45C4-A1ED-998A3E71DAB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 /><Relationship Id="rId3" Type="http://schemas.microsoft.com/office/2007/relationships/diagramDrawing" Target="../diagrams/drawing5.xml" /><Relationship Id="rId4" Type="http://schemas.openxmlformats.org/officeDocument/2006/relationships/diagramColors" Target="../diagrams/colors5.xml" /><Relationship Id="rId5" Type="http://schemas.openxmlformats.org/officeDocument/2006/relationships/diagramLayout" Target="../diagrams/layout5.xml" /><Relationship Id="rId6" Type="http://schemas.openxmlformats.org/officeDocument/2006/relationships/diagramQuickStyle" Target="../diagrams/quickStyle5.xml" 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 /><Relationship Id="rId3" Type="http://schemas.microsoft.com/office/2007/relationships/diagramDrawing" Target="../diagrams/drawing6.xml" /><Relationship Id="rId4" Type="http://schemas.openxmlformats.org/officeDocument/2006/relationships/diagramColors" Target="../diagrams/colors6.xml" /><Relationship Id="rId5" Type="http://schemas.openxmlformats.org/officeDocument/2006/relationships/diagramLayout" Target="../diagrams/layout6.xml" /><Relationship Id="rId6" Type="http://schemas.openxmlformats.org/officeDocument/2006/relationships/diagramQuickStyle" Target="../diagrams/quickStyle6.xml" 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 /><Relationship Id="rId3" Type="http://schemas.microsoft.com/office/2007/relationships/diagramDrawing" Target="../diagrams/drawing7.xml" /><Relationship Id="rId4" Type="http://schemas.openxmlformats.org/officeDocument/2006/relationships/diagramColors" Target="../diagrams/colors7.xml" /><Relationship Id="rId5" Type="http://schemas.openxmlformats.org/officeDocument/2006/relationships/diagramLayout" Target="../diagrams/layout7.xml" /><Relationship Id="rId6" Type="http://schemas.openxmlformats.org/officeDocument/2006/relationships/diagramQuickStyle" Target="../diagrams/quickStyle7.xml" 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 /><Relationship Id="rId3" Type="http://schemas.microsoft.com/office/2007/relationships/diagramDrawing" Target="../diagrams/drawing4.xml" /><Relationship Id="rId4" Type="http://schemas.openxmlformats.org/officeDocument/2006/relationships/diagramColors" Target="../diagrams/colors4.xml" /><Relationship Id="rId5" Type="http://schemas.openxmlformats.org/officeDocument/2006/relationships/diagramLayout" Target="../diagrams/layout4.xml" /><Relationship Id="rId6" Type="http://schemas.openxmlformats.org/officeDocument/2006/relationships/diagramQuickStyle" Target="../diagrams/quickStyle4.xml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Билет 21. Вопрос 1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1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БЕЛАЗ  - основан в 1948 г. (самосвалы с 1958 г.)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небо, внешний, грузовик, транспор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8132" r="1" b="531"/>
          <a:stretch/>
        </p:blipFill>
        <p:spPr bwMode="auto">
          <a:xfrm>
            <a:off x="5153822" y="1188294"/>
            <a:ext cx="6553545" cy="4489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1960 г.  - первый белорусский комп</a:t>
            </a:r>
            <a:r>
              <a:rPr lang="ru-RU" sz="4800" b="1">
                <a:solidFill>
                  <a:srgbClr val="FFFFFF"/>
                </a:solidFill>
                <a:latin typeface="Times New Roman"/>
                <a:ea typeface="Arial"/>
                <a:cs typeface="Times New Roman"/>
              </a:rPr>
              <a:t>ъ</a:t>
            </a:r>
            <a:r>
              <a:rPr lang="en-US" sz="4800" b="1">
                <a:solidFill>
                  <a:srgbClr val="FFFFFF"/>
                </a:solidFill>
                <a:latin typeface="Times New Roman"/>
                <a:ea typeface="Arial"/>
                <a:cs typeface="Times New Roman"/>
              </a:rPr>
              <a:t>ютер 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8927" r="1" b="3670"/>
          <a:stretch/>
        </p:blipFill>
        <p:spPr bwMode="auto">
          <a:xfrm>
            <a:off x="5153822" y="1188305"/>
            <a:ext cx="6553545" cy="4489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18810" y="914400"/>
            <a:ext cx="4150380" cy="28875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1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1962 г. - начало выпуска холодильников в Минске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человек, стои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" b="23031"/>
          <a:stretch/>
        </p:blipFill>
        <p:spPr bwMode="auto">
          <a:xfrm>
            <a:off x="5153822" y="1188281"/>
            <a:ext cx="6553545" cy="448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4237" y="914400"/>
            <a:ext cx="3657600" cy="288757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lang="en-US" sz="48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1960-е - начало добычи соли в Солигорске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10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 descr="Изображение выглядит как текс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2139" r="1" b="1"/>
          <a:stretch/>
        </p:blipFill>
        <p:spPr bwMode="auto">
          <a:xfrm>
            <a:off x="5153822" y="1188293"/>
            <a:ext cx="6553545" cy="448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4237" y="914400"/>
            <a:ext cx="3657600" cy="288757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1960-е - начала добычи нефти под Речицей </a:t>
            </a:r>
            <a:endParaRPr/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небо, внешний, транспор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18250" b="-1"/>
          <a:stretch/>
        </p:blipFill>
        <p:spPr bwMode="auto">
          <a:xfrm>
            <a:off x="5153822" y="1188287"/>
            <a:ext cx="6553545" cy="4489368"/>
          </a:xfrm>
          <a:prstGeom prst="rect">
            <a:avLst/>
          </a:prstGeom>
        </p:spPr>
      </p:pic>
      <p:pic>
        <p:nvPicPr>
          <p:cNvPr id="55994497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828494" y="110970"/>
            <a:ext cx="2990048" cy="2496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554381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98591" y="527111"/>
            <a:ext cx="10955207" cy="5649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sz="2600">
                <a:highlight>
                  <a:srgbClr val="00FFFF"/>
                </a:highlight>
                <a:latin typeface="Times New Roman"/>
                <a:cs typeface="Times New Roman"/>
              </a:rPr>
              <a:t>Конкретные факты</a:t>
            </a:r>
            <a:r>
              <a:rPr sz="2600">
                <a:latin typeface="Times New Roman"/>
                <a:cs typeface="Times New Roman"/>
              </a:rPr>
              <a:t>:1958-выпуск БелАЗов в Жодино, произведены первые электронно-вычислительные маш</a:t>
            </a:r>
            <a:r>
              <a:rPr sz="2600">
                <a:latin typeface="Times New Roman"/>
                <a:cs typeface="Times New Roman"/>
              </a:rPr>
              <a:t>ины в Минске(1960), начали выпускать холодильники и электроплиты, Открыты запасы калийных солей и построены Солигорские калийные комбинаты. 1964 получена нефть в Речице и построены Полоцкий нефтеперерабатывающий и Светлогорский завод искусственного волокна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Лучшим колхозом в СССР признан колхоз «Рассвет» Могилевской области, которым руководил герой ВОВ Кирилл Орловский. Трудящиеся БССР выезжали на освоение целины. Однако в с/х были серьезные недостатки, связанные с волюнтаризмом Н.С.Хрущева: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-повсеместное выращивание кукурузы привело к сокращению возделывания других культур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-механизация привела к сокращению конезаводов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-крестьянский труд по-прежнему низко оплачивался и был отток молодежи из деревни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2013557" cy="6858000"/>
          </a:xfrm>
          <a:prstGeom prst="rect">
            <a:avLst/>
          </a:prstGeom>
          <a:solidFill>
            <a:srgbClr val="54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21164" y="1516601"/>
            <a:ext cx="3271268" cy="326703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Конец 50-х гг. - начало мел</a:t>
            </a:r>
            <a:r>
              <a:rPr lang="ru-RU" sz="2600">
                <a:solidFill>
                  <a:srgbClr val="FFFFFF"/>
                </a:solidFill>
                <a:latin typeface="Calibri Light"/>
                <a:ea typeface="Arial"/>
                <a:cs typeface="Arial"/>
              </a:rPr>
              <a:t>и</a:t>
            </a:r>
            <a:r>
              <a:rPr lang="en-US" sz="2600">
                <a:solidFill>
                  <a:srgbClr val="FFFFFF"/>
                </a:solidFill>
                <a:latin typeface="Calibri Light"/>
                <a:ea typeface="Arial"/>
                <a:cs typeface="Arial"/>
              </a:rPr>
              <a:t>орации</a:t>
            </a:r>
            <a:endParaRPr/>
          </a:p>
        </p:txBody>
      </p:sp>
      <p:pic>
        <p:nvPicPr>
          <p:cNvPr id="4" name="Рисунок 4" descr="Изображение выглядит как текст, внешний, старый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6573" b="0"/>
          <a:stretch/>
        </p:blipFill>
        <p:spPr bwMode="auto">
          <a:xfrm>
            <a:off x="4038600" y="965250"/>
            <a:ext cx="7188199" cy="4924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фабрика, внешний, небо, здание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5730" r="0" b="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 algn="ctr">
              <a:defRPr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1975 г.  - Мозырский нефтеперерабатывающий завод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18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гора, дорога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5730" r="0" b="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3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1984 г. - Белорусский металлургический завод в Жлобине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Реформа Косыгина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16" name="Straight Connector 11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600" b="1">
                <a:solidFill>
                  <a:schemeClr val="bg1"/>
                </a:solidFill>
                <a:latin typeface="Times New Roman"/>
                <a:cs typeface="Times New Roman"/>
              </a:rPr>
              <a:t>реформа экономической политики Советского Союза, проводимая в рамках Золотой Пятилетки 1966—1970 годов</a:t>
            </a:r>
            <a:endParaRPr sz="2600" b="1">
              <a:latin typeface="Times New Roman"/>
              <a:cs typeface="Times New Roman"/>
            </a:endParaRPr>
          </a:p>
        </p:txBody>
      </p:sp>
      <p:pic>
        <p:nvPicPr>
          <p:cNvPr id="5" name="Рисунок 5" descr="Изображение выглядит как человек, мужчина, стена, внутренний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517057" y="484632"/>
            <a:ext cx="3783968" cy="5733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"/>
            <a:ext cx="12192000" cy="44125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45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Б</a:t>
            </a:r>
            <a:r>
              <a:rPr lang="en-US" sz="4500" b="1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ССР во второй половине 1940-х–1980-е гг.: основные достижения в области социально-экономического развития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24000" y="5514052"/>
            <a:ext cx="9144000" cy="6519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2" name="Rectangl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58209" y="260018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568" y="509521"/>
            <a:ext cx="10232136" cy="10149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>
                <a:cs typeface="Calibri Light"/>
              </a:rPr>
              <a:t>Основные мероприятия</a:t>
            </a:r>
            <a:endParaRPr lang="ru-RU" sz="4000"/>
          </a:p>
        </p:txBody>
      </p:sp>
      <p:sp>
        <p:nvSpPr>
          <p:cNvPr id="24" name="Rectangle 2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98834" y="65832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381520" y="1362414"/>
          <a:ext cx="10966183" cy="4645192"/>
          <a:chOff x="0" y="0"/>
          <a:chExt cx="10966183" cy="464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367946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33061362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5271823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38199" y="590226"/>
            <a:ext cx="7747920" cy="5938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22888" y="557188"/>
            <a:ext cx="4420339" cy="55678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Особенности промышленного производства</a:t>
            </a:r>
            <a:endParaRPr sz="4400">
              <a:latin typeface="Times New Roman"/>
              <a:cs typeface="Times New Roman"/>
            </a:endParaRPr>
          </a:p>
        </p:txBody>
      </p:sp>
      <p:graphicFrame>
        <p:nvGraphicFramePr>
          <p:cNvPr id="1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698713" y="224935"/>
          <a:ext cx="7130896" cy="6266860"/>
          <a:chOff x="0" y="0"/>
          <a:chExt cx="7130896" cy="626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18810" y="557188"/>
            <a:ext cx="3693525" cy="55678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Особенности развития сельского хозяйства</a:t>
            </a:r>
            <a:endParaRPr b="1">
              <a:latin typeface="Times New Roman"/>
              <a:cs typeface="Times New Roman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476771" y="82949"/>
          <a:ext cx="7387160" cy="6492074"/>
          <a:chOff x="0" y="0"/>
          <a:chExt cx="7387160" cy="649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674236" y="914400"/>
            <a:ext cx="3994953" cy="28875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7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Мелиоративный канал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небо, внешний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1858" r="0" b="17484"/>
          <a:stretch/>
        </p:blipFill>
        <p:spPr bwMode="auto">
          <a:xfrm>
            <a:off x="5153822" y="1233434"/>
            <a:ext cx="6553545" cy="439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6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12091" y="501651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600" b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Перестройка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7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577991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85372" y="299509"/>
            <a:ext cx="4209166" cy="625898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 flipH="0" flipV="0">
            <a:off x="5891650" y="2284150"/>
            <a:ext cx="5909198" cy="40721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600" b="1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общее название реформ и новой идеологии советского партийного руководства, используемое для обозначения перемен в экономической и политической структуре СССР, инициированных генеральным секретарём ЦК КПСС М. С. Горбачёвым в 1985—1991 годах.</a:t>
            </a:r>
            <a:endParaRPr sz="2600" b="1">
              <a:latin typeface="Times New Roman"/>
              <a:cs typeface="Times New Roman"/>
            </a:endParaRPr>
          </a:p>
        </p:txBody>
      </p:sp>
      <p:cxnSp>
        <p:nvCxnSpPr>
          <p:cNvPr id="18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586162" y="3610394"/>
            <a:ext cx="0" cy="3238728"/>
          </a:xfrm>
          <a:prstGeom prst="line">
            <a:avLst/>
          </a:prstGeom>
          <a:ln w="25400" cap="sq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0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21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 useBgFill="1">
        <p:nvSpPr>
          <p:cNvPr id="2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>
                <a:cs typeface="Calibri Light"/>
              </a:rPr>
              <a:t>Основные реформы</a:t>
            </a:r>
            <a:endParaRPr lang="ru-RU" sz="4000"/>
          </a:p>
        </p:txBody>
      </p:sp>
      <p:sp>
        <p:nvSpPr>
          <p:cNvPr id="23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88713" y="1728216"/>
            <a:ext cx="10394982" cy="49300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Переход к интенсивному пути развитию, увеличение качественных показателей, рост производительности труда</a:t>
            </a: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Ускорение темпов развития</a:t>
            </a:r>
            <a:endParaRPr sz="2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Использование достижений науки и техники в промышленности</a:t>
            </a:r>
            <a:endParaRPr sz="2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Расширение самостоятельности предприятий, внедрение самофинансирования и хозрасчёта</a:t>
            </a:r>
            <a:endParaRPr sz="2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Переориентация выпуска продукции с военной на гражданскую, с тяжелой промышленности на лёгкую</a:t>
            </a:r>
            <a:endParaRPr sz="2800" b="1">
              <a:latin typeface="Times New Roman"/>
              <a:cs typeface="Times New Roman"/>
            </a:endParaRPr>
          </a:p>
          <a:p>
            <a:pPr>
              <a:defRPr/>
            </a:pPr>
            <a:endParaRPr sz="28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6515221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9" y="365124"/>
            <a:ext cx="10515600" cy="772326"/>
          </a:xfrm>
        </p:spPr>
        <p:txBody>
          <a:bodyPr/>
          <a:lstStyle/>
          <a:p>
            <a:pPr>
              <a:defRPr/>
            </a:pPr>
            <a:r>
              <a:rPr sz="4800" b="1">
                <a:latin typeface="Times New Roman"/>
                <a:cs typeface="Times New Roman"/>
              </a:rPr>
              <a:t>Причины неудач и усиления кризиса</a:t>
            </a:r>
            <a:endParaRPr sz="4800" b="1">
              <a:latin typeface="Times New Roman"/>
              <a:cs typeface="Times New Roman"/>
            </a:endParaRPr>
          </a:p>
        </p:txBody>
      </p:sp>
      <p:sp>
        <p:nvSpPr>
          <p:cNvPr id="147545932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38199" y="1183688"/>
            <a:ext cx="10515600" cy="528036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>
                <a:latin typeface="Times New Roman"/>
                <a:cs typeface="Times New Roman"/>
              </a:rPr>
              <a:t>-Запоздалость реформы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Непоследовательность, отсутствие четкой концепции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Демонтаж прежней системы управления, бес создания новой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Отсутствие специалистов в сфере рыночного управления (нет менеджмента , маркетинга)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Отсутствие законодательства для предпринимательской деятельности, появление теневой экономики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Национальный сепаратизм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endParaRPr>
              <a:latin typeface="Times New Roman"/>
              <a:cs typeface="Times New Roman"/>
            </a:endParaRPr>
          </a:p>
          <a:p>
            <a:pPr>
              <a:defRPr/>
            </a:pP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>
                <a:latin typeface="Times New Roman"/>
                <a:cs typeface="Times New Roman"/>
              </a:rPr>
              <a:t>Падение уровня жизни, инфляция, банкротство предприятий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971241340" name=""/>
          <p:cNvSpPr/>
          <p:nvPr/>
        </p:nvSpPr>
        <p:spPr bwMode="auto">
          <a:xfrm flipH="0" flipV="0">
            <a:off x="3801699" y="4947451"/>
            <a:ext cx="3495582" cy="776795"/>
          </a:xfrm>
          <a:prstGeom prst="downArrow">
            <a:avLst>
              <a:gd name="adj1" fmla="val 50000"/>
              <a:gd name="adj2" fmla="val 45054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26 апреля 1986 г. - авария на ЧАЭС</a:t>
            </a:r>
            <a:endParaRPr sz="3600" b="1"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старый, куча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648" r="0" b="0"/>
          <a:stretch/>
        </p:blipFill>
        <p:spPr bwMode="auto">
          <a:xfrm>
            <a:off x="5153822" y="1233429"/>
            <a:ext cx="6553545" cy="4399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676627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193784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38199" y="2533834"/>
            <a:ext cx="9399809" cy="36431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4718397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7232548" cy="6486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32135" y="1209085"/>
            <a:ext cx="3930218" cy="3932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5000" b="1">
                <a:latin typeface="Times New Roman"/>
                <a:cs typeface="Times New Roman"/>
              </a:rPr>
              <a:t>Последствия войны</a:t>
            </a:r>
            <a:endParaRPr sz="5000" b="1">
              <a:latin typeface="Times New Roman"/>
              <a:cs typeface="Times New Roman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631316" y="83228"/>
          <a:ext cx="7451843" cy="6939459"/>
          <a:chOff x="0" y="0"/>
          <a:chExt cx="7451843" cy="6939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Рисунок 4" descr="Изображение выглядит как текст, человек, здание, внешний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11095" t="0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616590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3888996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923546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80873" y="83228"/>
            <a:ext cx="11353799" cy="679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838198" y="121613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/>
              <a:t>Ответы на другие билеты</a:t>
            </a:r>
            <a:endParaRPr/>
          </a:p>
        </p:txBody>
      </p:sp>
      <p:pic>
        <p:nvPicPr>
          <p:cNvPr id="1026" name="Picture 2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296528" y="1137446"/>
            <a:ext cx="5598941" cy="55989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13530" y="599173"/>
            <a:ext cx="4169042" cy="558312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600" b="1">
                <a:latin typeface="Times New Roman"/>
                <a:cs typeface="Times New Roman"/>
              </a:rPr>
              <a:t>Мероприятия по восстановлению страны</a:t>
            </a:r>
            <a:endParaRPr sz="3600" b="1"/>
          </a:p>
        </p:txBody>
      </p:sp>
      <p:cxnSp>
        <p:nvCxnSpPr>
          <p:cNvPr id="12" name="Straight Connector 11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4728053" y="1132114"/>
            <a:ext cx="0" cy="5717573"/>
          </a:xfrm>
          <a:prstGeom prst="line">
            <a:avLst/>
          </a:prstGeom>
          <a:ln w="25400" cap="sq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5028421" y="54973"/>
          <a:ext cx="6901893" cy="6177012"/>
          <a:chOff x="0" y="0"/>
          <a:chExt cx="6901893" cy="617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85897" y="1070799"/>
            <a:ext cx="4233183" cy="558312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800" b="1">
                <a:latin typeface="Times New Roman"/>
                <a:cs typeface="Times New Roman"/>
              </a:rPr>
              <a:t>Итоги мероприятий по восстановлению</a:t>
            </a:r>
            <a:endParaRPr sz="3800" b="1">
              <a:latin typeface="Times New Roman"/>
              <a:cs typeface="Times New Roman"/>
            </a:endParaRPr>
          </a:p>
        </p:txBody>
      </p:sp>
      <p:cxnSp>
        <p:nvCxnSpPr>
          <p:cNvPr id="12" name="Straight Connector 11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4728053" y="1132114"/>
            <a:ext cx="0" cy="5717573"/>
          </a:xfrm>
          <a:prstGeom prst="line">
            <a:avLst/>
          </a:prstGeom>
          <a:ln w="25400" cap="sq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036068" y="-222915"/>
          <a:ext cx="7690800" cy="6883062"/>
          <a:chOff x="0" y="0"/>
          <a:chExt cx="7690800" cy="6883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дание, внешний, грузовик, земля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6737" r="0" b="18263"/>
          <a:stretch/>
        </p:blipFill>
        <p:spPr bwMode="auto">
          <a:xfrm>
            <a:off x="-55465" y="9"/>
            <a:ext cx="12191980" cy="6857990"/>
          </a:xfrm>
          <a:prstGeom prst="rect">
            <a:avLst/>
          </a:prstGeom>
        </p:spPr>
      </p:pic>
      <p:sp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 algn="ctr">
              <a:defRPr/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Минский автомобильный завод  - запущен в 1944</a:t>
            </a:r>
            <a:r>
              <a:rPr lang="ru-RU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(47)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 г.</a:t>
            </a:r>
            <a:endParaRPr b="1">
              <a:latin typeface="Times New Roman"/>
              <a:cs typeface="Times New Roman"/>
            </a:endParaRPr>
          </a:p>
        </p:txBody>
      </p:sp>
      <p:cxnSp>
        <p:nvCxnSpPr>
          <p:cNvPr id="7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грузовик, дорога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0700" r="0" b="59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Минский тракторный завод - основан в 1946</a:t>
            </a:r>
            <a:r>
              <a:rPr lang="ru-RU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(50)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 г.</a:t>
            </a:r>
            <a:endParaRPr>
              <a:latin typeface="Times New Roman"/>
              <a:cs typeface="Times New Roman"/>
            </a:endParaRPr>
          </a:p>
        </p:txBody>
      </p:sp>
      <p:cxnSp>
        <p:nvCxnSpPr>
          <p:cNvPr id="11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24740" y="620391"/>
            <a:ext cx="3119749" cy="5504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>
                <a:solidFill>
                  <a:schemeClr val="tx1"/>
                </a:solidFill>
                <a:latin typeface="Times New Roman"/>
                <a:cs typeface="Times New Roman"/>
              </a:rPr>
              <a:t>Развитие сельского хозяйства</a:t>
            </a:r>
            <a:endParaRPr sz="48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4014393" y="-83336"/>
          <a:ext cx="7910420" cy="6951931"/>
          <a:chOff x="0" y="0"/>
          <a:chExt cx="7910420" cy="6951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640056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26334" y="365124"/>
            <a:ext cx="11328276" cy="1325562"/>
          </a:xfrm>
        </p:spPr>
        <p:txBody>
          <a:bodyPr/>
          <a:lstStyle/>
          <a:p>
            <a:pPr>
              <a:defRPr/>
            </a:pPr>
            <a:r>
              <a:rPr sz="3600">
                <a:latin typeface="Times New Roman"/>
                <a:cs typeface="Times New Roman"/>
              </a:rPr>
              <a:t>Особенности социально-эконом-кого развития 50-60 гг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15330998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38199" y="1618324"/>
            <a:ext cx="10515600" cy="4817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Формирование индустриального общества и превращение НТР в движущую силу экономического развития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Первоочередным оставалось развитие тяжелой промышленности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Успешно развивались новые отрасли: химическая, нефтеперерабатывающая отрасль, а также радиоэлектроника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-В сельском хозяйстве завершена была механизация труда, колхозы обеспечили необходимой техникой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В сельском хозяйстве урожайность достигалась с помощью мелиорации и химизации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latin typeface="Times New Roman"/>
                <a:cs typeface="Times New Roman"/>
              </a:rPr>
              <a:t>В колхозах началась выплата денежных авансов за труд, это улучшило условия жизни в с/х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Широкоэкранный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Билет 21. Вопрос 1</dc:title>
  <dc:subject/>
  <dc:creator>Роман Жигалов</dc:creator>
  <cp:keywords/>
  <dc:description/>
  <dc:identifier/>
  <dc:language/>
  <cp:lastModifiedBy/>
  <cp:revision>2</cp:revision>
  <dcterms:created xsi:type="dcterms:W3CDTF">2023-01-13T15:23:24Z</dcterms:created>
  <dcterms:modified xsi:type="dcterms:W3CDTF">2025-02-21T20:27:21Z</dcterms:modified>
  <cp:category/>
  <cp:contentStatus/>
  <cp:version/>
</cp:coreProperties>
</file>