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5" r:id="rId6"/>
    <p:sldId id="272" r:id="rId7"/>
    <p:sldId id="264" r:id="rId8"/>
    <p:sldId id="263" r:id="rId9"/>
    <p:sldId id="266" r:id="rId10"/>
    <p:sldId id="267" r:id="rId11"/>
    <p:sldId id="268" r:id="rId12"/>
    <p:sldId id="269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5A86-566E-42A6-99A5-3289E0FB8D6C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46F9C-E702-4365-AE40-A93BFF7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74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2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49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751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379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49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26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575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774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17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06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409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7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543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9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835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05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25A301-E632-40AE-B658-D0CC51A92A6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538759-FA26-4136-97D0-DE5410B8B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5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6%D0%B8%D0%B0%D0%BB%D0%B8%D1%81%D1%82%D0%B8%D1%87%D0%B5%D1%81%D0%BA%D0%B0%D1%8F_%D0%A1%D0%BE%D0%B2%D0%B5%D1%82%D1%81%D0%BA%D0%B0%D1%8F_%D0%A0%D0%B5%D1%81%D0%BF%D1%83%D0%B1%D0%BB%D0%B8%D0%BA%D0%B0_%D0%91%D0%B5%D0%BB%D0%BE%D1%80%D1%83%D1%81%D1%81%D0%B8%D1%8F" TargetMode="External"/><Relationship Id="rId2" Type="http://schemas.openxmlformats.org/officeDocument/2006/relationships/hyperlink" Target="https://ru.wikipedia.org/wiki/%D0%96%D0%B8%D0%BB%D1%83%D0%BD%D0%BE%D0%B2%D0%B8%D1%87,_%D0%94%D0%BC%D0%B8%D1%82%D1%80%D0%B8%D0%B9_%D0%A4%D1%91%D0%B4%D0%BE%D1%80%D0%BE%D0%B2%D0%B8%D1%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493DD2-69A2-494F-BECC-DC799AA4716D}"/>
              </a:ext>
            </a:extLst>
          </p:cNvPr>
          <p:cNvSpPr txBox="1"/>
          <p:nvPr/>
        </p:nvSpPr>
        <p:spPr>
          <a:xfrm>
            <a:off x="1129862" y="1118245"/>
            <a:ext cx="99322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Образование Советской Социалистической </a:t>
            </a:r>
            <a:r>
              <a:rPr lang="ru-RU" sz="3200" b="1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Беларуси и Социалистической Советской Республики </a:t>
            </a:r>
            <a:r>
              <a:rPr lang="ru-RU" sz="3200" b="1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Литвы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 Беларуси: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особенности оформления 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белорусской </a:t>
            </a:r>
            <a:r>
              <a:rPr lang="ru-RU" sz="3200" b="1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ndara" panose="020E0502030303020204" pitchFamily="34" charset="0"/>
                <a:cs typeface="Times New Roman" panose="02020603050405020304" pitchFamily="18" charset="0"/>
              </a:rPr>
              <a:t>советской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государственности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5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4FEA9C-CFAC-4228-ACC9-6B3099FA4C66}"/>
              </a:ext>
            </a:extLst>
          </p:cNvPr>
          <p:cNvSpPr txBox="1"/>
          <p:nvPr/>
        </p:nvSpPr>
        <p:spPr>
          <a:xfrm>
            <a:off x="667407" y="577923"/>
            <a:ext cx="1056289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Первый Всебелорусский съезд Советов. Создание Социали­стической Советской Республики Литвы и Беларуси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Литбел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ctr" fontAlgn="base"/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16 января 1919 г. (чуть больше, чем две недели после объявления ССРБ) большевистское руководство в Москве приняло решение о присоединении к РСФСР Витебской, Могилевской и Смоленской губерний. С таким решением не согласилась большая часть членов Временного рабоче-крестьянского советского правительства Бела­руси во главе с Д. Ф. Жилуновичем.</a:t>
            </a:r>
          </a:p>
        </p:txBody>
      </p:sp>
      <p:pic>
        <p:nvPicPr>
          <p:cNvPr id="9218" name="Picture 2" descr="I Всебелорусский съезд советов рабочих, крестьянских и красноармейских  депутатов | Архивы Беларуси">
            <a:extLst>
              <a:ext uri="{FF2B5EF4-FFF2-40B4-BE49-F238E27FC236}">
                <a16:creationId xmlns:a16="http://schemas.microsoft.com/office/drawing/2014/main" xmlns="" id="{DBC5FAA8-FB2C-41DE-9435-A991606F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226" y="3458378"/>
            <a:ext cx="4267367" cy="26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9B00C8-86E8-4FE9-B8BD-DAD82179A77D}"/>
              </a:ext>
            </a:extLst>
          </p:cNvPr>
          <p:cNvSpPr txBox="1"/>
          <p:nvPr/>
        </p:nvSpPr>
        <p:spPr>
          <a:xfrm>
            <a:off x="840827" y="3602422"/>
            <a:ext cx="6300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2 - 3 февраля 1919 г. в Минске состоялся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Всебелорусский съезд Советов. </a:t>
            </a:r>
          </a:p>
          <a:p>
            <a:pPr algn="ctr" fontAlgn="base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 съезде было принято постановление «О признании не­зависимости Социалистической Советской Республики Беларуси». 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8C1D01B5-A3A4-48DC-A43B-A386E8DD88A5}"/>
              </a:ext>
            </a:extLst>
          </p:cNvPr>
          <p:cNvSpPr/>
          <p:nvPr/>
        </p:nvSpPr>
        <p:spPr>
          <a:xfrm>
            <a:off x="3709303" y="3343045"/>
            <a:ext cx="506027" cy="3728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110DA6EA-36C5-4D18-A793-D60095D4DBF5}"/>
              </a:ext>
            </a:extLst>
          </p:cNvPr>
          <p:cNvSpPr/>
          <p:nvPr/>
        </p:nvSpPr>
        <p:spPr>
          <a:xfrm>
            <a:off x="3709302" y="4431366"/>
            <a:ext cx="506027" cy="3728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50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304222-E26E-452A-BBA3-F511034630C8}"/>
              </a:ext>
            </a:extLst>
          </p:cNvPr>
          <p:cNvSpPr txBox="1"/>
          <p:nvPr/>
        </p:nvSpPr>
        <p:spPr>
          <a:xfrm>
            <a:off x="809296" y="1166842"/>
            <a:ext cx="5378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Съезд определил территорию ССРБ в составе Минской и Гроднен­ской губерний.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 съезде была также принята 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первая Конституция ССРБ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согласно которой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высшая власть в республике принадлежала съезду Советов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а в период между съездами — Центральному Испол­нительному Комитету.</a:t>
            </a:r>
          </a:p>
        </p:txBody>
      </p:sp>
      <p:pic>
        <p:nvPicPr>
          <p:cNvPr id="10242" name="Picture 2" descr="90 лет назад была принята первая Конституция БССР | БДГ Деловая газета">
            <a:extLst>
              <a:ext uri="{FF2B5EF4-FFF2-40B4-BE49-F238E27FC236}">
                <a16:creationId xmlns:a16="http://schemas.microsoft.com/office/drawing/2014/main" xmlns="" id="{1B57B192-32AE-425F-B6D3-47E73E3F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975" y="778068"/>
            <a:ext cx="5193729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нак ''плюс'' 1">
            <a:extLst>
              <a:ext uri="{FF2B5EF4-FFF2-40B4-BE49-F238E27FC236}">
                <a16:creationId xmlns:a16="http://schemas.microsoft.com/office/drawing/2014/main" xmlns="" id="{D86476EE-548F-4D74-A435-193A15B6A881}"/>
              </a:ext>
            </a:extLst>
          </p:cNvPr>
          <p:cNvSpPr/>
          <p:nvPr/>
        </p:nvSpPr>
        <p:spPr>
          <a:xfrm>
            <a:off x="3036163" y="2130641"/>
            <a:ext cx="834501" cy="83450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21AFEE-38B5-4CCD-9A82-A56C5A6394F9}"/>
              </a:ext>
            </a:extLst>
          </p:cNvPr>
          <p:cNvSpPr txBox="1"/>
          <p:nvPr/>
        </p:nvSpPr>
        <p:spPr>
          <a:xfrm>
            <a:off x="696310" y="4456936"/>
            <a:ext cx="107993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Съезд решил вопрос о создании Социалистической Советской Республики Литвы и Беларуси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Литбел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Литбел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создавалась через объединение Социалистических Советских Республик Литвы и Бе­ларуси. Ее админи­стративным центром стала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Вильна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2" descr="Создание Литбел">
            <a:extLst>
              <a:ext uri="{FF2B5EF4-FFF2-40B4-BE49-F238E27FC236}">
                <a16:creationId xmlns:a16="http://schemas.microsoft.com/office/drawing/2014/main" xmlns="" id="{2FE88264-F52A-4265-A740-9043B0A72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2" b="41835"/>
          <a:stretch/>
        </p:blipFill>
        <p:spPr bwMode="auto">
          <a:xfrm>
            <a:off x="1821402" y="757612"/>
            <a:ext cx="8549196" cy="32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6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CECA8F-DDE8-464F-8584-041D2E195E8D}"/>
              </a:ext>
            </a:extLst>
          </p:cNvPr>
          <p:cNvSpPr txBox="1"/>
          <p:nvPr/>
        </p:nvSpPr>
        <p:spPr>
          <a:xfrm>
            <a:off x="963993" y="1905506"/>
            <a:ext cx="48597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Созданное в феврале 1919 г. это искусственное государственное образование фактически просущест­вовало до июля 1919 г.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Территория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Литбел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служила в качестве погра­ничной зоны между Польшей и Советской Россией.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EB3281F-B759-4AF8-852D-1E91D5ED1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7" t="3010" r="4943" b="5815"/>
          <a:stretch/>
        </p:blipFill>
        <p:spPr bwMode="auto">
          <a:xfrm>
            <a:off x="6096000" y="1384343"/>
            <a:ext cx="5221737" cy="40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8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848571-299F-4430-839C-8094A67BE61C}"/>
              </a:ext>
            </a:extLst>
          </p:cNvPr>
          <p:cNvSpPr txBox="1"/>
          <p:nvPr/>
        </p:nvSpPr>
        <p:spPr>
          <a:xfrm>
            <a:off x="3128805" y="2667259"/>
            <a:ext cx="658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4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D6FA8C-605C-426E-8476-C3BBA9BD1A2D}"/>
              </a:ext>
            </a:extLst>
          </p:cNvPr>
          <p:cNvSpPr txBox="1"/>
          <p:nvPr/>
        </p:nvSpPr>
        <p:spPr>
          <a:xfrm>
            <a:off x="855817" y="755938"/>
            <a:ext cx="10480366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руководстве Российской Коммунистической партии (большевиков) — РКП(б) преобладало мнение, что человечество находится накануне мировой пролетарской революции. Поэтому самоопределение наций и создание самостоятельных республик рассматривались как ненужные. Однако надежды на пролетарские революции ни в Польше, ни в Германии не оправдались.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809F91-539B-4AF2-A5A4-C49A6EFD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77" y="2922580"/>
            <a:ext cx="4374619" cy="3285338"/>
          </a:xfrm>
          <a:prstGeom prst="rect">
            <a:avLst/>
          </a:prstGeom>
        </p:spPr>
      </p:pic>
      <p:pic>
        <p:nvPicPr>
          <p:cNvPr id="1026" name="Picture 2" descr="Германия, революция 1918">
            <a:extLst>
              <a:ext uri="{FF2B5EF4-FFF2-40B4-BE49-F238E27FC236}">
                <a16:creationId xmlns:a16="http://schemas.microsoft.com/office/drawing/2014/main" xmlns="" id="{43A4DB15-8CAC-4AFA-B292-1DF2A0FF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817" y="2902609"/>
            <a:ext cx="5172121" cy="33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4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CC655ED5-BA24-4D78-B39B-DD880D13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475" y="1783549"/>
            <a:ext cx="6560006" cy="43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12986F-0DE1-45AF-BF5B-908750E73B29}"/>
              </a:ext>
            </a:extLst>
          </p:cNvPr>
          <p:cNvSpPr txBox="1"/>
          <p:nvPr/>
        </p:nvSpPr>
        <p:spPr>
          <a:xfrm>
            <a:off x="731520" y="707304"/>
            <a:ext cx="1072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Беларуси активизировалось движение за самоопределение, воплотившееся в созыве Всебелорусского съезда, а затем в провозглашении БНР и ее независимости. 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D1E22822-A61C-40BF-9691-64173D7CD4AC}"/>
              </a:ext>
            </a:extLst>
          </p:cNvPr>
          <p:cNvSpPr/>
          <p:nvPr/>
        </p:nvSpPr>
        <p:spPr>
          <a:xfrm>
            <a:off x="2281560" y="2054116"/>
            <a:ext cx="887767" cy="144812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DCEDB5-68AB-4B77-BF6D-F055B5D9EFAD}"/>
              </a:ext>
            </a:extLst>
          </p:cNvPr>
          <p:cNvSpPr txBox="1"/>
          <p:nvPr/>
        </p:nvSpPr>
        <p:spPr>
          <a:xfrm>
            <a:off x="1256189" y="3648725"/>
            <a:ext cx="2938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Создании белорусской государственности на советской основе.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76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446CE2DD-C14C-43A2-9A87-1998ACFA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3" y="572472"/>
            <a:ext cx="2245245" cy="29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E74E1A-BE98-480F-B139-0E701ED68B76}"/>
              </a:ext>
            </a:extLst>
          </p:cNvPr>
          <p:cNvSpPr txBox="1"/>
          <p:nvPr/>
        </p:nvSpPr>
        <p:spPr>
          <a:xfrm>
            <a:off x="3151498" y="732350"/>
            <a:ext cx="8392802" cy="178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Руководители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Облисполкомзана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(председатель А. Ф. Мясников)  и Северо-Западной областной организации РКП(б) выступали против провозглашения Беларуси самостоятельной советской республикой, предлагая решить нацио­нальный вопрос в Беларуси в рамках Западной области, которая бы входила в состав РСФСР.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988F85-DDE1-4DCB-802C-840707023CF0}"/>
              </a:ext>
            </a:extLst>
          </p:cNvPr>
          <p:cNvSpPr txBox="1"/>
          <p:nvPr/>
        </p:nvSpPr>
        <p:spPr>
          <a:xfrm>
            <a:off x="675323" y="4338942"/>
            <a:ext cx="8270558" cy="178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Представители Белорусского национального комиссариата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Белнацкома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), созданного в начале 1918 г. в Петрограде (во главе его до мая 1918 г. был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А.Г.Червяков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 предложили в качестве первоначальной формы советской государственности Беларуси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областную автономию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составе РСФСР.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6819023-A12F-4FFF-98BC-E0201970221B}"/>
              </a:ext>
            </a:extLst>
          </p:cNvPr>
          <p:cNvGrpSpPr/>
          <p:nvPr/>
        </p:nvGrpSpPr>
        <p:grpSpPr>
          <a:xfrm>
            <a:off x="2466577" y="2334028"/>
            <a:ext cx="9050100" cy="3750379"/>
            <a:chOff x="2494200" y="2316865"/>
            <a:chExt cx="9050100" cy="3750379"/>
          </a:xfrm>
        </p:grpSpPr>
        <p:pic>
          <p:nvPicPr>
            <p:cNvPr id="3074" name="Picture 2" descr="Как жил и умер Александр Червяков — человек расширивший границы БССР">
              <a:extLst>
                <a:ext uri="{FF2B5EF4-FFF2-40B4-BE49-F238E27FC236}">
                  <a16:creationId xmlns:a16="http://schemas.microsoft.com/office/drawing/2014/main" xmlns="" id="{D786C621-4092-4323-A9E4-64479C161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034" y="2316865"/>
              <a:ext cx="2441265" cy="337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4F2B48E-85D3-401B-B8C2-91811784F372}"/>
                </a:ext>
              </a:extLst>
            </p:cNvPr>
            <p:cNvSpPr txBox="1"/>
            <p:nvPr/>
          </p:nvSpPr>
          <p:spPr>
            <a:xfrm>
              <a:off x="8918258" y="5691179"/>
              <a:ext cx="2626042" cy="376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39700" indent="444500" algn="ctr">
                <a:lnSpc>
                  <a:spcPts val="2200"/>
                </a:lnSpc>
                <a:spcBef>
                  <a:spcPts val="6900"/>
                </a:spcBef>
                <a:spcAft>
                  <a:spcPts val="220"/>
                </a:spcAft>
              </a:pP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Microsoft Sans Serif" panose="020B0604020202020204" pitchFamily="34" charset="0"/>
                  <a:cs typeface="Times New Roman" panose="02020603050405020304" pitchFamily="18" charset="0"/>
                </a:rPr>
                <a:t>А.Г.Червяков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ACC1B64-030A-4461-A823-08E8C87CA76F}"/>
                </a:ext>
              </a:extLst>
            </p:cNvPr>
            <p:cNvSpPr txBox="1"/>
            <p:nvPr/>
          </p:nvSpPr>
          <p:spPr>
            <a:xfrm>
              <a:off x="2494200" y="3188677"/>
              <a:ext cx="262604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39700" indent="444500" algn="ctr">
                <a:lnSpc>
                  <a:spcPts val="2200"/>
                </a:lnSpc>
                <a:spcBef>
                  <a:spcPts val="6900"/>
                </a:spcBef>
                <a:spcAft>
                  <a:spcPts val="220"/>
                </a:spcAft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Sans Serif" panose="020B0604020202020204" pitchFamily="34" charset="0"/>
                  <a:cs typeface="Times New Roman" panose="02020603050405020304" pitchFamily="18" charset="0"/>
                </a:rPr>
                <a:t>А. Ф. Мясников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713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86CF01-8CC3-4371-99FC-6903D1E68F73}"/>
              </a:ext>
            </a:extLst>
          </p:cNvPr>
          <p:cNvSpPr txBox="1"/>
          <p:nvPr/>
        </p:nvSpPr>
        <p:spPr>
          <a:xfrm>
            <a:off x="699200" y="862297"/>
            <a:ext cx="7057435" cy="1504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Белорусы-коммунисты, которые в 1918 - 1919 гг. объединялись в белорусские секции РКБ (б), организованные из беженцев-белорусов в различных городах России  поддержали позицию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Белнацкома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Жилунович Дмитрий Федорович (1887) — Открытый список">
            <a:extLst>
              <a:ext uri="{FF2B5EF4-FFF2-40B4-BE49-F238E27FC236}">
                <a16:creationId xmlns:a16="http://schemas.microsoft.com/office/drawing/2014/main" xmlns="" id="{4FFC5C6D-48A6-4992-BC62-282040A1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6635" y="760199"/>
            <a:ext cx="3578248" cy="5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D6C4AB-59F4-43EA-B80F-4768C12C6215}"/>
              </a:ext>
            </a:extLst>
          </p:cNvPr>
          <p:cNvSpPr txBox="1"/>
          <p:nvPr/>
        </p:nvSpPr>
        <p:spPr>
          <a:xfrm>
            <a:off x="1101221" y="3499945"/>
            <a:ext cx="6009027" cy="16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ctr">
              <a:lnSpc>
                <a:spcPts val="2200"/>
              </a:lnSpc>
              <a:spcAft>
                <a:spcPts val="22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их руководство входил </a:t>
            </a: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Дмитрий Федорович Жилунович</a:t>
            </a: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(Тишка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Гартный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8301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84206A34-A240-453D-8547-3E9CBDDB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603" y="654855"/>
            <a:ext cx="8853652" cy="55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8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F55F20-5B3B-4BC1-8F3D-C9E0B6DF58D7}"/>
              </a:ext>
            </a:extLst>
          </p:cNvPr>
          <p:cNvSpPr txBox="1"/>
          <p:nvPr/>
        </p:nvSpPr>
        <p:spPr>
          <a:xfrm>
            <a:off x="727841" y="1313264"/>
            <a:ext cx="55494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30 декабря 1918 г. в Смоленске, который в связи с германской ок­купацией стал центром Западной области, была созвана VI Северо- Западная областная конференция РКП(б).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Конференция приняла решение о переименовании ее 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съезд Коммунистической партии (большевиков) Беларуси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(КП(б)Б).</a:t>
            </a:r>
          </a:p>
        </p:txBody>
      </p:sp>
      <p:pic>
        <p:nvPicPr>
          <p:cNvPr id="5122" name="Picture 2" descr="100 лет БССР: образование Белорусской Советской Социалистической Республики">
            <a:extLst>
              <a:ext uri="{FF2B5EF4-FFF2-40B4-BE49-F238E27FC236}">
                <a16:creationId xmlns:a16="http://schemas.microsoft.com/office/drawing/2014/main" xmlns="" id="{F08A2589-B9EF-40D6-800D-A0D1EDA90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43"/>
          <a:stretch/>
        </p:blipFill>
        <p:spPr bwMode="auto">
          <a:xfrm>
            <a:off x="6469345" y="1587930"/>
            <a:ext cx="4994814" cy="330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A7CFA1-D45E-49BD-B234-1E2CB00E0D9E}"/>
              </a:ext>
            </a:extLst>
          </p:cNvPr>
          <p:cNvSpPr txBox="1"/>
          <p:nvPr/>
        </p:nvSpPr>
        <p:spPr>
          <a:xfrm>
            <a:off x="819806" y="739989"/>
            <a:ext cx="72363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Было сформировано Временное рабоче-крестьянское правительство Беларуси во главе во главе 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2" tooltip="Жилунович, Дмитрий Фёдорови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Дмитрием Жилуновичем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77495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 вечером 1 января 1919 года был обнародован </a:t>
            </a:r>
          </a:p>
          <a:p>
            <a:pPr marL="277495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Манифест о создании </a:t>
            </a:r>
          </a:p>
          <a:p>
            <a:pPr marL="2774950"/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tooltip="Социалистическая Советская Республика Белорусс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СоветскойСоциалистической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tooltip="Социалистическая Советская Республика Белорусс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Республики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tooltip="Социалистическая Советская Республика Белорусс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Белоруси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(ССРБ)</a:t>
            </a:r>
          </a:p>
        </p:txBody>
      </p:sp>
      <p:pic>
        <p:nvPicPr>
          <p:cNvPr id="7170" name="Picture 2" descr="3–3. Оформление белорусской национальной государственности на советской  основе: 3. Манифест Временного правительства Беларуси от 1 января 1919 г. о создании  ССРБ">
            <a:extLst>
              <a:ext uri="{FF2B5EF4-FFF2-40B4-BE49-F238E27FC236}">
                <a16:creationId xmlns:a16="http://schemas.microsoft.com/office/drawing/2014/main" xmlns="" id="{052E8FA7-DE8F-4644-B82C-650DCF04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787" y="739989"/>
            <a:ext cx="3079368" cy="53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27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FF44833-2ED0-48C9-8796-B2FB36236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50" r="2914" b="4321"/>
          <a:stretch/>
        </p:blipFill>
        <p:spPr bwMode="auto">
          <a:xfrm>
            <a:off x="6570710" y="1461677"/>
            <a:ext cx="4922349" cy="38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9A2D58-0F5A-4CB7-A163-945A90B4CE48}"/>
              </a:ext>
            </a:extLst>
          </p:cNvPr>
          <p:cNvSpPr txBox="1"/>
          <p:nvPr/>
        </p:nvSpPr>
        <p:spPr>
          <a:xfrm>
            <a:off x="761998" y="987951"/>
            <a:ext cx="5808712" cy="447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9100" algn="just">
              <a:lnSpc>
                <a:spcPts val="2200"/>
              </a:lnSpc>
              <a:spcAft>
                <a:spcPts val="3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состав ССРБ вошли территории Минской, Гродненской, Витеб­ской, Могилевской (куда входил тогда Гомель), а также части Смо­ленской,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Виленской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Ковенской и Черниговской губерний. </a:t>
            </a:r>
          </a:p>
          <a:p>
            <a:pPr indent="419100" algn="just">
              <a:lnSpc>
                <a:spcPts val="2200"/>
              </a:lnSpc>
              <a:spcAft>
                <a:spcPts val="3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ts val="2200"/>
              </a:lnSpc>
              <a:spcAft>
                <a:spcPts val="3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связи с образованием ССРБ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Облисполкомзап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3 января 1919 г. принял по­становление о самороспуске и передаче властных полномочий прави­тельству ССРБ. </a:t>
            </a:r>
          </a:p>
          <a:p>
            <a:pPr indent="419100">
              <a:lnSpc>
                <a:spcPts val="2200"/>
              </a:lnSpc>
              <a:spcAft>
                <a:spcPts val="3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indent="419100">
              <a:lnSpc>
                <a:spcPts val="2200"/>
              </a:lnSpc>
              <a:spcAft>
                <a:spcPts val="3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5 января 1919 г. правительство ССРБ из Смоленска переехало в Минск, который стал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столицей Советской Беларуси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1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538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учитель</cp:lastModifiedBy>
  <cp:revision>12</cp:revision>
  <dcterms:created xsi:type="dcterms:W3CDTF">2022-10-24T18:40:35Z</dcterms:created>
  <dcterms:modified xsi:type="dcterms:W3CDTF">2022-10-25T10:53:14Z</dcterms:modified>
</cp:coreProperties>
</file>