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30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s/slide22.xml" ContentType="application/vnd.openxmlformats-officedocument.presentationml.slide+xml"/>
  <Override PartName="/ppt/slides/slide8.xml" ContentType="application/vnd.openxmlformats-officedocument.presentationml.slide+xml"/>
  <Override PartName="/ppt/slideLayouts/slideLayout6.xml" ContentType="application/vnd.openxmlformats-officedocument.presentationml.slideLayout+xml"/>
  <Override PartName="/docProps/app.xml" ContentType="application/vnd.openxmlformats-officedocument.extended-properties+xml"/>
  <Override PartName="/ppt/slides/slide29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1.xml" ContentType="application/vnd.openxmlformats-officedocument.presentationml.slide+xml"/>
  <Override PartName="/docProps/core.xml" ContentType="application/vnd.openxmlformats-package.core-properties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viewProps.xml" ContentType="application/vnd.openxmlformats-officedocument.presentationml.viewProps+xml"/>
  <Override PartName="/ppt/slides/slide26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ppt/theme/theme1.xml" ContentType="application/vnd.openxmlformats-officedocument.theme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12192000" cy="6858000" type="screen4x3"/>
  <p:notesSz cx="12192000" cy="6858000"/>
  <p:defaultTextStyle>
    <a:lvl1pPr marL="0" indent="0" algn="l" defTabSz="914400">
      <a:lnSpc>
        <a:spcPct val="100000"/>
      </a:lnSpc>
      <a:spcBef>
        <a:spcPts val="0"/>
      </a:spcBef>
      <a:spcAft>
        <a:spcPts val="0"/>
      </a:spcAft>
      <a:buNone/>
      <a:defRPr lang="ru-RU" sz="1800" b="0" i="0">
        <a:solidFill>
          <a:schemeClr val="dk1"/>
        </a:solidFill>
        <a:latin typeface="Calibri"/>
      </a:defRPr>
    </a:lvl1pPr>
    <a:lvl2pPr marL="457200" indent="457200" algn="l" defTabSz="914400">
      <a:lnSpc>
        <a:spcPct val="100000"/>
      </a:lnSpc>
      <a:spcBef>
        <a:spcPts val="0"/>
      </a:spcBef>
      <a:spcAft>
        <a:spcPts val="0"/>
      </a:spcAft>
      <a:buNone/>
      <a:defRPr lang="ru-RU" sz="1800" b="0" i="0">
        <a:solidFill>
          <a:schemeClr val="dk1"/>
        </a:solidFill>
        <a:latin typeface="Calibri"/>
      </a:defRPr>
    </a:lvl2pPr>
    <a:lvl3pPr marL="914400" indent="914400" algn="l" defTabSz="914400">
      <a:lnSpc>
        <a:spcPct val="100000"/>
      </a:lnSpc>
      <a:spcBef>
        <a:spcPts val="0"/>
      </a:spcBef>
      <a:spcAft>
        <a:spcPts val="0"/>
      </a:spcAft>
      <a:buNone/>
      <a:defRPr lang="ru-RU" sz="1800" b="0" i="0">
        <a:solidFill>
          <a:schemeClr val="dk1"/>
        </a:solidFill>
        <a:latin typeface="Calibri"/>
      </a:defRPr>
    </a:lvl3pPr>
    <a:lvl4pPr marL="1371600" indent="1371600" algn="l" defTabSz="914400">
      <a:lnSpc>
        <a:spcPct val="100000"/>
      </a:lnSpc>
      <a:spcBef>
        <a:spcPts val="0"/>
      </a:spcBef>
      <a:spcAft>
        <a:spcPts val="0"/>
      </a:spcAft>
      <a:buNone/>
      <a:defRPr lang="ru-RU" sz="1800" b="0" i="0">
        <a:solidFill>
          <a:schemeClr val="dk1"/>
        </a:solidFill>
        <a:latin typeface="Calibri"/>
      </a:defRPr>
    </a:lvl4pPr>
    <a:lvl5pPr marL="1828800" indent="1828800" algn="l" defTabSz="914400">
      <a:lnSpc>
        <a:spcPct val="100000"/>
      </a:lnSpc>
      <a:spcBef>
        <a:spcPts val="0"/>
      </a:spcBef>
      <a:spcAft>
        <a:spcPts val="0"/>
      </a:spcAft>
      <a:buNone/>
      <a:defRPr lang="ru-RU" sz="1800" b="0" i="0">
        <a:solidFill>
          <a:schemeClr val="dk1"/>
        </a:solidFill>
        <a:latin typeface="Calibri"/>
      </a:defRPr>
    </a:lvl5pPr>
    <a:lvl6pPr>
      <a:defRPr lang="ru-RU" sz="1800"/>
    </a:lvl6pPr>
    <a:lvl7pPr>
      <a:defRPr lang="ru-RU" sz="1800"/>
    </a:lvl7pPr>
    <a:lvl8pPr>
      <a:defRPr lang="ru-RU" sz="1800"/>
    </a:lvl8pPr>
    <a:lvl9pPr>
      <a:defRPr lang="ru-RU" sz="1800"/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presProps" Target="presProps.xml" /><Relationship Id="rId34" Type="http://schemas.openxmlformats.org/officeDocument/2006/relationships/tableStyles" Target="tableStyles.xml" /><Relationship Id="rId35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itle" userDrawn="1">
  <p:cSld name="Title and Object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29" name="Shape 1029"/>
          <p:cNvSpPr>
            <a:spLocks noChangeShapeType="1" noGrp="1"/>
          </p:cNvSpPr>
          <p:nvPr>
            <p:ph type="title" idx="0"/>
          </p:nvPr>
        </p:nvSpPr>
        <p:spPr bwMode="auto">
          <a:xfrm>
            <a:off x="2592387" y="623887"/>
            <a:ext cx="8912225" cy="1281112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 marL="0" lvl="0" indent="0">
              <a:spcBef>
                <a:spcPts val="0"/>
              </a:spcBef>
              <a:buNone/>
              <a:defRPr/>
            </a:pPr>
            <a:r>
              <a:rPr/>
              <a:t>Образец заголовка</a:t>
            </a:r>
            <a:endParaRPr/>
          </a:p>
        </p:txBody>
      </p:sp>
      <p:sp>
        <p:nvSpPr>
          <p:cNvPr id="1030" name="Shape 1030"/>
          <p:cNvSpPr>
            <a:spLocks noChangeShapeType="1" noGrp="1"/>
          </p:cNvSpPr>
          <p:nvPr>
            <p:ph idx="1"/>
          </p:nvPr>
        </p:nvSpPr>
        <p:spPr bwMode="auto">
          <a:xfrm>
            <a:off x="2589212" y="2133600"/>
            <a:ext cx="8915400" cy="3886200"/>
          </a:xfrm>
          <a:prstGeom prst="rect">
            <a:avLst/>
          </a:prstGeom>
          <a:noFill/>
        </p:spPr>
        <p:txBody>
          <a:bodyPr lIns="91440" tIns="45720" rIns="91440" bIns="45720"/>
          <a:lstStyle>
            <a:lvl1pPr marL="342900" indent="0" algn="l" defTabSz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Char char=""/>
              <a:defRPr sz="1800" b="0" i="0">
                <a:solidFill>
                  <a:srgbClr val="404040"/>
                </a:solidFill>
                <a:latin typeface="Century Gothic"/>
              </a:defRPr>
            </a:lvl1pPr>
            <a:lvl2pPr marL="742950" indent="457200" algn="l" defTabSz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Char char=""/>
              <a:defRPr sz="1600" b="0" i="0">
                <a:solidFill>
                  <a:srgbClr val="404040"/>
                </a:solidFill>
                <a:latin typeface="Century Gothic"/>
              </a:defRPr>
            </a:lvl2pPr>
            <a:lvl3pPr marL="1143000" indent="914400" algn="l" defTabSz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Char char=""/>
              <a:defRPr sz="1400" b="0" i="0">
                <a:solidFill>
                  <a:srgbClr val="404040"/>
                </a:solidFill>
                <a:latin typeface="Century Gothic"/>
              </a:defRPr>
            </a:lvl3pPr>
            <a:lvl4pPr marL="1600200" indent="1371600" algn="l" defTabSz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Char char=""/>
              <a:defRPr sz="1200" b="0" i="0">
                <a:solidFill>
                  <a:srgbClr val="404040"/>
                </a:solidFill>
                <a:latin typeface="Century Gothic"/>
              </a:defRPr>
            </a:lvl4pPr>
            <a:lvl5pPr marL="2057400" indent="1828800" algn="l" defTabSz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Char char=""/>
              <a:defRPr sz="1200" b="0" i="0">
                <a:solidFill>
                  <a:srgbClr val="404040"/>
                </a:solidFill>
                <a:latin typeface="Century Gothic"/>
              </a:defRPr>
            </a:lvl5pPr>
          </a:lstStyle>
          <a:p>
            <a:pPr marL="342900" lvl="0" indent="-34290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Образец текста</a:t>
            </a:r>
            <a:endParaRPr/>
          </a:p>
          <a:p>
            <a:pPr marL="742950" lvl="1" indent="-28575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Второй уровень</a:t>
            </a:r>
            <a:endParaRPr/>
          </a:p>
          <a:p>
            <a:pPr marL="1143000" lvl="2" indent="-22860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Третий уровень</a:t>
            </a:r>
            <a:endParaRPr/>
          </a:p>
          <a:p>
            <a:pPr marL="1600200" lvl="3" indent="-22860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Четвертый уровень</a:t>
            </a:r>
            <a:endParaRPr/>
          </a:p>
          <a:p>
            <a:pPr marL="2057400" lvl="4" indent="-22860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Пятый уровень</a:t>
            </a:r>
            <a:endParaRPr/>
          </a:p>
        </p:txBody>
      </p:sp>
      <p:sp>
        <p:nvSpPr>
          <p:cNvPr id="1031" name="Shape 1031"/>
          <p:cNvSpPr>
            <a:spLocks noChangeShapeType="1" noGrp="1"/>
          </p:cNvSpPr>
          <p:nvPr>
            <p:ph type="dt" idx="2"/>
          </p:nvPr>
        </p:nvSpPr>
        <p:spPr bwMode="auto">
          <a:xfrm>
            <a:off x="10361612" y="6130925"/>
            <a:ext cx="1146175" cy="369887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>
            <a:lvl1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entury Gothic"/>
              </a:defRPr>
            </a:lvl1pPr>
            <a:lvl2pPr marL="457200" indent="4572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entury Gothic"/>
              </a:defRPr>
            </a:lvl2pPr>
            <a:lvl3pPr marL="914400" indent="9144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entury Gothic"/>
              </a:defRPr>
            </a:lvl3pPr>
            <a:lvl4pPr marL="1371600" indent="13716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entury Gothic"/>
              </a:defRPr>
            </a:lvl4pPr>
            <a:lvl5pPr marL="1828800" indent="18288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entury Gothic"/>
              </a:defRPr>
            </a:lvl5pPr>
          </a:lstStyle>
          <a:p>
            <a:pPr marL="0" lvl="0" indent="0" algn="r">
              <a:spcBef>
                <a:spcPts val="0"/>
              </a:spcBef>
              <a:buNone/>
              <a:defRPr/>
            </a:pPr>
            <a:endParaRPr lang="en-US" sz="900"/>
          </a:p>
        </p:txBody>
      </p:sp>
      <p:sp>
        <p:nvSpPr>
          <p:cNvPr id="1032" name="Shape 1032"/>
          <p:cNvSpPr>
            <a:spLocks noChangeShapeType="1" noGrp="1"/>
          </p:cNvSpPr>
          <p:nvPr>
            <p:ph type="ftr" idx="3"/>
          </p:nvPr>
        </p:nvSpPr>
        <p:spPr bwMode="auto">
          <a:xfrm>
            <a:off x="2589212" y="6135687"/>
            <a:ext cx="7620000" cy="365125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1033" name="Shape 1033"/>
          <p:cNvSpPr>
            <a:spLocks noChangeShapeType="1" noGrp="1"/>
          </p:cNvSpPr>
          <p:nvPr>
            <p:ph type="sldNum" idx="4"/>
          </p:nvPr>
        </p:nvSpPr>
        <p:spPr bwMode="auto">
          <a:xfrm>
            <a:off x="531812" y="787400"/>
            <a:ext cx="779462" cy="365125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>
            <a:lvl1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entury Gothic"/>
              </a:defRPr>
            </a:lvl1pPr>
            <a:lvl2pPr marL="457200" indent="4572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entury Gothic"/>
              </a:defRPr>
            </a:lvl2pPr>
            <a:lvl3pPr marL="914400" indent="9144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entury Gothic"/>
              </a:defRPr>
            </a:lvl3pPr>
            <a:lvl4pPr marL="1371600" indent="13716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entury Gothic"/>
              </a:defRPr>
            </a:lvl4pPr>
            <a:lvl5pPr marL="1828800" indent="18288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entury Gothic"/>
              </a:defRPr>
            </a:lvl5pPr>
          </a:lstStyle>
          <a:p>
            <a:pPr marL="0" lvl="0" indent="0" algn="r">
              <a:spcBef>
                <a:spcPts val="0"/>
              </a:spcBef>
              <a:buNone/>
              <a:defRPr/>
            </a:pPr>
            <a:fld id="{D038279B-FC19-497E-A7D1-5ADD9CAF016F}" type="slidenum">
              <a:rPr lang="ru-RU" sz="2000">
                <a:solidFill>
                  <a:srgbClr val="FEFFFF"/>
                </a:solidFill>
              </a:rPr>
              <a:t/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title" userDrawn="1">
  <p:cSld name="9_Легкий дым">
    <p:bg>
      <p:bgPr shadeToTitle="0">
        <a:blipFill>
          <a:blip r:embed="rId2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0242" name="Group 22"/>
          <p:cNvGrpSpPr/>
          <p:nvPr/>
        </p:nvGrpSpPr>
        <p:grpSpPr bwMode="auto">
          <a:xfrm>
            <a:off x="0" y="228600"/>
            <a:ext cx="2851150" cy="6638925"/>
            <a:chOff x="2487613" y="285750"/>
            <a:chExt cx="2428875" cy="5654676"/>
          </a:xfrm>
        </p:grpSpPr>
        <p:sp>
          <p:nvSpPr>
            <p:cNvPr id="10263" name="Freeform 11"/>
            <p:cNvSpPr>
              <a:spLocks noChangeShapeType="1"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gd0" fmla="val 65536"/>
                <a:gd name="gd1" fmla="val 22"/>
                <a:gd name="gd2" fmla="val 136"/>
                <a:gd name="gd3" fmla="val 17"/>
                <a:gd name="gd4" fmla="val 80"/>
                <a:gd name="gd5" fmla="val 0"/>
                <a:gd name="gd6" fmla="val 0"/>
                <a:gd name="gd7" fmla="val 0"/>
                <a:gd name="gd8" fmla="val 35"/>
                <a:gd name="gd9" fmla="val 20"/>
                <a:gd name="gd10" fmla="val 124"/>
                <a:gd name="gd11" fmla="val 22"/>
                <a:gd name="gd12" fmla="val 136"/>
                <a:gd name="gd13" fmla="*/ w 0 22"/>
                <a:gd name="gd14" fmla="*/ h 0 136"/>
                <a:gd name="gd15" fmla="*/ w 21600 22"/>
                <a:gd name="gd16" fmla="*/ h 21600 136"/>
              </a:gdLst>
              <a:ahLst/>
              <a:cxnLst/>
              <a:rect l="gd13" t="gd14" r="gd15" b="gd16"/>
              <a:pathLst>
                <a:path w="22" h="136" fill="norm" stroke="1" extrusionOk="0">
                  <a:moveTo>
                    <a:pt x="gd1" y="gd2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  <a:path w="22" h="136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0264" name="Freeform 12"/>
            <p:cNvSpPr>
              <a:spLocks noChangeShapeType="1"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gd0" fmla="val 65536"/>
                <a:gd name="gd1" fmla="val 86"/>
                <a:gd name="gd2" fmla="val 350"/>
                <a:gd name="gd3" fmla="val 139"/>
                <a:gd name="gd4" fmla="val 504"/>
                <a:gd name="gd5" fmla="val 140"/>
                <a:gd name="gd6" fmla="val 478"/>
                <a:gd name="gd7" fmla="val 95"/>
                <a:gd name="gd8" fmla="val 347"/>
                <a:gd name="gd9" fmla="val 0"/>
                <a:gd name="gd10" fmla="val 0"/>
                <a:gd name="gd11" fmla="val 6"/>
                <a:gd name="gd12" fmla="val 61"/>
                <a:gd name="gd13" fmla="val 86"/>
                <a:gd name="gd14" fmla="val 350"/>
                <a:gd name="gd15" fmla="*/ w 0 140"/>
                <a:gd name="gd16" fmla="*/ h 0 504"/>
                <a:gd name="gd17" fmla="*/ w 21600 140"/>
                <a:gd name="gd18" fmla="*/ h 21600 504"/>
              </a:gdLst>
              <a:ahLst/>
              <a:cxnLst/>
              <a:rect l="gd15" t="gd16" r="gd17" b="gd18"/>
              <a:pathLst>
                <a:path w="140" h="504" fill="norm" stroke="1" extrusionOk="0">
                  <a:moveTo>
                    <a:pt x="gd1" y="gd2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  <a:path w="140" h="504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0265" name="Freeform 13"/>
            <p:cNvSpPr>
              <a:spLocks noChangeShapeType="1"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gd0" fmla="val 65536"/>
                <a:gd name="gd1" fmla="val 8"/>
                <a:gd name="gd2" fmla="val 22"/>
                <a:gd name="gd3" fmla="val 0"/>
                <a:gd name="gd4" fmla="val 0"/>
                <a:gd name="gd5" fmla="val 0"/>
                <a:gd name="gd6" fmla="val 29"/>
                <a:gd name="gd7" fmla="val 68"/>
                <a:gd name="gd8" fmla="val 194"/>
                <a:gd name="gd9" fmla="val 123"/>
                <a:gd name="gd10" fmla="val 308"/>
                <a:gd name="gd11" fmla="val 132"/>
                <a:gd name="gd12" fmla="val 308"/>
                <a:gd name="gd13" fmla="val 77"/>
                <a:gd name="gd14" fmla="val 190"/>
                <a:gd name="gd15" fmla="val 8"/>
                <a:gd name="gd16" fmla="val 22"/>
                <a:gd name="gd17" fmla="*/ w 0 132"/>
                <a:gd name="gd18" fmla="*/ h 0 308"/>
                <a:gd name="gd19" fmla="*/ w 21600 132"/>
                <a:gd name="gd20" fmla="*/ h 21600 308"/>
              </a:gdLst>
              <a:ahLst/>
              <a:cxnLst/>
              <a:rect l="gd17" t="gd18" r="gd19" b="gd20"/>
              <a:pathLst>
                <a:path w="132" h="308" fill="norm" stroke="1" extrusionOk="0">
                  <a:moveTo>
                    <a:pt x="gd1" y="gd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  <a:path w="132" h="308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0266" name="Freeform 14"/>
            <p:cNvSpPr>
              <a:spLocks noChangeShapeType="1"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gd0" fmla="val 65536"/>
                <a:gd name="gd1" fmla="val 28"/>
                <a:gd name="gd2" fmla="val 79"/>
                <a:gd name="gd3" fmla="val 37"/>
                <a:gd name="gd4" fmla="val 79"/>
                <a:gd name="gd5" fmla="val 0"/>
                <a:gd name="gd6" fmla="val 0"/>
                <a:gd name="gd7" fmla="val 28"/>
                <a:gd name="gd8" fmla="val 79"/>
                <a:gd name="gd9" fmla="*/ w 0 37"/>
                <a:gd name="gd10" fmla="*/ h 0 79"/>
                <a:gd name="gd11" fmla="*/ w 21600 37"/>
                <a:gd name="gd12" fmla="*/ h 21600 79"/>
              </a:gdLst>
              <a:ahLst/>
              <a:cxnLst/>
              <a:rect l="gd9" t="gd10" r="gd11" b="gd12"/>
              <a:pathLst>
                <a:path w="37" h="79" fill="norm" stroke="1" extrusionOk="0">
                  <a:moveTo>
                    <a:pt x="gd1" y="gd2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  <a:path w="37" h="79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0267" name="Freeform 15"/>
            <p:cNvSpPr>
              <a:spLocks noChangeShapeType="1"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gd0" fmla="val 65536"/>
                <a:gd name="gd1" fmla="val 162"/>
                <a:gd name="gd2" fmla="val 660"/>
                <a:gd name="gd3" fmla="val 116"/>
                <a:gd name="gd4" fmla="val 534"/>
                <a:gd name="gd5" fmla="val 40"/>
                <a:gd name="gd6" fmla="val 236"/>
                <a:gd name="gd7" fmla="val 12"/>
                <a:gd name="gd8" fmla="val 51"/>
                <a:gd name="gd9" fmla="val 0"/>
                <a:gd name="gd10" fmla="val 0"/>
                <a:gd name="gd11" fmla="val 33"/>
                <a:gd name="gd12" fmla="val 237"/>
                <a:gd name="gd13" fmla="val 107"/>
                <a:gd name="gd14" fmla="val 537"/>
                <a:gd name="gd15" fmla="val 160"/>
                <a:gd name="gd16" fmla="val 681"/>
                <a:gd name="gd17" fmla="val 178"/>
                <a:gd name="gd18" fmla="val 722"/>
                <a:gd name="gd19" fmla="val 174"/>
                <a:gd name="gd20" fmla="val 708"/>
                <a:gd name="gd21" fmla="val 162"/>
                <a:gd name="gd22" fmla="val 660"/>
                <a:gd name="gd23" fmla="*/ w 0 178"/>
                <a:gd name="gd24" fmla="*/ h 0 722"/>
                <a:gd name="gd25" fmla="*/ w 21600 178"/>
                <a:gd name="gd26" fmla="*/ h 21600 722"/>
              </a:gdLst>
              <a:ahLst/>
              <a:cxnLst/>
              <a:rect l="gd23" t="gd24" r="gd25" b="gd26"/>
              <a:pathLst>
                <a:path w="178" h="722" fill="norm" stroke="1" extrusionOk="0">
                  <a:moveTo>
                    <a:pt x="gd1" y="gd2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  <a:path w="178" h="722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0268" name="Freeform 16"/>
            <p:cNvSpPr>
              <a:spLocks noChangeShapeType="1"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gd0" fmla="val 65536"/>
                <a:gd name="gd1" fmla="val 11"/>
                <a:gd name="gd2" fmla="val 577"/>
                <a:gd name="gd3" fmla="val 12"/>
                <a:gd name="gd4" fmla="val 589"/>
                <a:gd name="gd5" fmla="val 22"/>
                <a:gd name="gd6" fmla="val 632"/>
                <a:gd name="gd7" fmla="val 23"/>
                <a:gd name="gd8" fmla="val 635"/>
                <a:gd name="gd9" fmla="val 17"/>
                <a:gd name="gd10" fmla="val 576"/>
                <a:gd name="gd11" fmla="val 5"/>
                <a:gd name="gd12" fmla="val 269"/>
                <a:gd name="gd13" fmla="val 15"/>
                <a:gd name="gd14" fmla="val 0"/>
                <a:gd name="gd15" fmla="val 12"/>
                <a:gd name="gd16" fmla="val 0"/>
                <a:gd name="gd17" fmla="val 1"/>
                <a:gd name="gd18" fmla="val 269"/>
                <a:gd name="gd19" fmla="val 11"/>
                <a:gd name="gd20" fmla="val 577"/>
                <a:gd name="gd21" fmla="*/ w 0 23"/>
                <a:gd name="gd22" fmla="*/ h 0 635"/>
                <a:gd name="gd23" fmla="*/ w 21600 23"/>
                <a:gd name="gd24" fmla="*/ h 21600 635"/>
              </a:gdLst>
              <a:ahLst/>
              <a:cxnLst/>
              <a:rect l="gd21" t="gd22" r="gd23" b="gd24"/>
              <a:pathLst>
                <a:path w="23" h="635" fill="norm" stroke="1" extrusionOk="0">
                  <a:moveTo>
                    <a:pt x="gd1" y="gd2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  <a:path w="23" h="635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0269" name="Freeform 17"/>
            <p:cNvSpPr>
              <a:spLocks noChangeShapeType="1"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5"/>
                <a:gd name="gd4" fmla="val 56"/>
                <a:gd name="gd5" fmla="val 17"/>
                <a:gd name="gd6" fmla="val 107"/>
                <a:gd name="gd7" fmla="val 11"/>
                <a:gd name="gd8" fmla="val 46"/>
                <a:gd name="gd9" fmla="val 10"/>
                <a:gd name="gd10" fmla="val 43"/>
                <a:gd name="gd11" fmla="val 0"/>
                <a:gd name="gd12" fmla="val 0"/>
                <a:gd name="gd13" fmla="*/ w 0 17"/>
                <a:gd name="gd14" fmla="*/ h 0 107"/>
                <a:gd name="gd15" fmla="*/ w 21600 17"/>
                <a:gd name="gd16" fmla="*/ h 21600 107"/>
              </a:gdLst>
              <a:ahLst/>
              <a:cxnLst/>
              <a:rect l="gd13" t="gd14" r="gd15" b="gd16"/>
              <a:pathLst>
                <a:path w="17" h="107" fill="norm" stroke="1" extrusionOk="0">
                  <a:moveTo>
                    <a:pt x="gd1" y="gd2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  <a:path w="17" h="107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0270" name="Freeform 18"/>
            <p:cNvSpPr>
              <a:spLocks noChangeShapeType="1"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5"/>
                <a:gd name="gd4" fmla="val 93"/>
                <a:gd name="gd5" fmla="val 17"/>
                <a:gd name="gd6" fmla="val 166"/>
                <a:gd name="gd7" fmla="val 24"/>
                <a:gd name="gd8" fmla="val 184"/>
                <a:gd name="gd9" fmla="val 41"/>
                <a:gd name="gd10" fmla="val 222"/>
                <a:gd name="gd11" fmla="val 38"/>
                <a:gd name="gd12" fmla="val 212"/>
                <a:gd name="gd13" fmla="val 13"/>
                <a:gd name="gd14" fmla="val 92"/>
                <a:gd name="gd15" fmla="val 8"/>
                <a:gd name="gd16" fmla="val 22"/>
                <a:gd name="gd17" fmla="val 7"/>
                <a:gd name="gd18" fmla="val 18"/>
                <a:gd name="gd19" fmla="val 0"/>
                <a:gd name="gd20" fmla="val 0"/>
                <a:gd name="gd21" fmla="*/ w 0 41"/>
                <a:gd name="gd22" fmla="*/ h 0 222"/>
                <a:gd name="gd23" fmla="*/ w 21600 41"/>
                <a:gd name="gd24" fmla="*/ h 21600 222"/>
              </a:gdLst>
              <a:ahLst/>
              <a:cxnLst/>
              <a:rect l="gd21" t="gd22" r="gd23" b="gd24"/>
              <a:pathLst>
                <a:path w="41" h="222" fill="norm" stroke="1" extrusionOk="0">
                  <a:moveTo>
                    <a:pt x="gd1" y="gd2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  <a:path w="41" h="222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0271" name="Freeform 19"/>
            <p:cNvSpPr>
              <a:spLocks noChangeShapeType="1"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gd0" fmla="val 65536"/>
                <a:gd name="gd1" fmla="val 7"/>
                <a:gd name="gd2" fmla="val 854"/>
                <a:gd name="gd3" fmla="val 50"/>
                <a:gd name="gd4" fmla="val 613"/>
                <a:gd name="gd5" fmla="val 149"/>
                <a:gd name="gd6" fmla="val 388"/>
                <a:gd name="gd7" fmla="val 285"/>
                <a:gd name="gd8" fmla="val 183"/>
                <a:gd name="gd9" fmla="val 364"/>
                <a:gd name="gd10" fmla="val 89"/>
                <a:gd name="gd11" fmla="val 406"/>
                <a:gd name="gd12" fmla="val 44"/>
                <a:gd name="gd13" fmla="val 450"/>
                <a:gd name="gd14" fmla="val 1"/>
                <a:gd name="gd15" fmla="val 450"/>
                <a:gd name="gd16" fmla="val 0"/>
                <a:gd name="gd17" fmla="val 405"/>
                <a:gd name="gd18" fmla="val 43"/>
                <a:gd name="gd19" fmla="val 363"/>
                <a:gd name="gd20" fmla="val 88"/>
                <a:gd name="gd21" fmla="val 283"/>
                <a:gd name="gd22" fmla="val 181"/>
                <a:gd name="gd23" fmla="val 145"/>
                <a:gd name="gd24" fmla="val 386"/>
                <a:gd name="gd25" fmla="val 45"/>
                <a:gd name="gd26" fmla="val 611"/>
                <a:gd name="gd27" fmla="val 0"/>
                <a:gd name="gd28" fmla="val 854"/>
                <a:gd name="gd29" fmla="val 0"/>
                <a:gd name="gd30" fmla="val 859"/>
                <a:gd name="gd31" fmla="val 7"/>
                <a:gd name="gd32" fmla="val 878"/>
                <a:gd name="gd33" fmla="val 7"/>
                <a:gd name="gd34" fmla="val 854"/>
                <a:gd name="gd35" fmla="*/ w 0 450"/>
                <a:gd name="gd36" fmla="*/ h 0 878"/>
                <a:gd name="gd37" fmla="*/ w 21600 450"/>
                <a:gd name="gd38" fmla="*/ h 21600 878"/>
              </a:gdLst>
              <a:ahLst/>
              <a:cxnLst/>
              <a:rect l="gd35" t="gd36" r="gd37" b="gd38"/>
              <a:pathLst>
                <a:path w="450" h="878" fill="norm" stroke="1" extrusionOk="0">
                  <a:moveTo>
                    <a:pt x="gd1" y="gd2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  <a:path w="450" h="878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0272" name="Freeform 20"/>
            <p:cNvSpPr>
              <a:spLocks noChangeShapeType="1"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26"/>
                <a:gd name="gd4" fmla="val 73"/>
                <a:gd name="gd5" fmla="val 35"/>
                <a:gd name="gd6" fmla="val 73"/>
                <a:gd name="gd7" fmla="val 0"/>
                <a:gd name="gd8" fmla="val 0"/>
                <a:gd name="gd9" fmla="*/ w 0 35"/>
                <a:gd name="gd10" fmla="*/ h 0 73"/>
                <a:gd name="gd11" fmla="*/ w 21600 35"/>
                <a:gd name="gd12" fmla="*/ h 21600 73"/>
              </a:gdLst>
              <a:ahLst/>
              <a:cxnLst/>
              <a:rect l="gd9" t="gd10" r="gd11" b="gd12"/>
              <a:pathLst>
                <a:path w="35" h="73" fill="norm" stroke="1" extrusionOk="0">
                  <a:moveTo>
                    <a:pt x="gd1" y="gd2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  <a:path w="35" h="73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0273" name="Freeform 21"/>
            <p:cNvSpPr>
              <a:spLocks noChangeShapeType="1"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gd0" fmla="val 65536"/>
                <a:gd name="gd1" fmla="val 7"/>
                <a:gd name="gd2" fmla="val 44"/>
                <a:gd name="gd3" fmla="val 8"/>
                <a:gd name="gd4" fmla="val 48"/>
                <a:gd name="gd5" fmla="val 8"/>
                <a:gd name="gd6" fmla="val 19"/>
                <a:gd name="gd7" fmla="val 1"/>
                <a:gd name="gd8" fmla="val 0"/>
                <a:gd name="gd9" fmla="val 0"/>
                <a:gd name="gd10" fmla="val 26"/>
                <a:gd name="gd11" fmla="val 7"/>
                <a:gd name="gd12" fmla="val 44"/>
                <a:gd name="gd13" fmla="*/ w 0 8"/>
                <a:gd name="gd14" fmla="*/ h 0 48"/>
                <a:gd name="gd15" fmla="*/ w 21600 8"/>
                <a:gd name="gd16" fmla="*/ h 21600 48"/>
              </a:gdLst>
              <a:ahLst/>
              <a:cxnLst/>
              <a:rect l="gd13" t="gd14" r="gd15" b="gd16"/>
              <a:pathLst>
                <a:path w="8" h="48" fill="norm" stroke="1" extrusionOk="0">
                  <a:moveTo>
                    <a:pt x="gd1" y="gd2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  <a:path w="8" h="48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0274" name="Freeform 22"/>
            <p:cNvSpPr>
              <a:spLocks noChangeShapeType="1"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gd0" fmla="val 65536"/>
                <a:gd name="gd1" fmla="val 7"/>
                <a:gd name="gd2" fmla="val 18"/>
                <a:gd name="gd3" fmla="val 0"/>
                <a:gd name="gd4" fmla="val 0"/>
                <a:gd name="gd5" fmla="val 12"/>
                <a:gd name="gd6" fmla="val 48"/>
                <a:gd name="gd7" fmla="val 16"/>
                <a:gd name="gd8" fmla="val 62"/>
                <a:gd name="gd9" fmla="val 51"/>
                <a:gd name="gd10" fmla="val 135"/>
                <a:gd name="gd11" fmla="val 52"/>
                <a:gd name="gd12" fmla="val 135"/>
                <a:gd name="gd13" fmla="val 24"/>
                <a:gd name="gd14" fmla="val 56"/>
                <a:gd name="gd15" fmla="val 7"/>
                <a:gd name="gd16" fmla="val 18"/>
                <a:gd name="gd17" fmla="*/ w 0 52"/>
                <a:gd name="gd18" fmla="*/ h 0 135"/>
                <a:gd name="gd19" fmla="*/ w 21600 52"/>
                <a:gd name="gd20" fmla="*/ h 21600 135"/>
              </a:gdLst>
              <a:ahLst/>
              <a:cxnLst/>
              <a:rect l="gd17" t="gd18" r="gd19" b="gd20"/>
              <a:pathLst>
                <a:path w="52" h="135" fill="norm" stroke="1" extrusionOk="0">
                  <a:moveTo>
                    <a:pt x="gd1" y="gd2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  <a:path w="52" h="135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</p:grpSp>
      <p:grpSp>
        <p:nvGrpSpPr>
          <p:cNvPr id="10243" name="Group 9"/>
          <p:cNvGrpSpPr/>
          <p:nvPr/>
        </p:nvGrpSpPr>
        <p:grpSpPr bwMode="auto">
          <a:xfrm>
            <a:off x="26987" y="0"/>
            <a:ext cx="2357437" cy="6853237"/>
            <a:chOff x="6627813" y="194833"/>
            <a:chExt cx="1952625" cy="5678918"/>
          </a:xfrm>
        </p:grpSpPr>
        <p:sp>
          <p:nvSpPr>
            <p:cNvPr id="10251" name="Freeform 27"/>
            <p:cNvSpPr>
              <a:spLocks noChangeShapeType="1"/>
            </p:cNvSpPr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>
                <a:gd name="gd0" fmla="val 65536"/>
                <a:gd name="gd1" fmla="val 7"/>
                <a:gd name="gd2" fmla="val 210"/>
                <a:gd name="gd3" fmla="val 26"/>
                <a:gd name="gd4" fmla="val 445"/>
                <a:gd name="gd5" fmla="val 57"/>
                <a:gd name="gd6" fmla="val 679"/>
                <a:gd name="gd7" fmla="val 101"/>
                <a:gd name="gd8" fmla="val 911"/>
                <a:gd name="gd9" fmla="val 103"/>
                <a:gd name="gd10" fmla="val 920"/>
                <a:gd name="gd11" fmla="val 99"/>
                <a:gd name="gd12" fmla="val 874"/>
                <a:gd name="gd13" fmla="val 99"/>
                <a:gd name="gd14" fmla="val 866"/>
                <a:gd name="gd15" fmla="val 63"/>
                <a:gd name="gd16" fmla="val 678"/>
                <a:gd name="gd17" fmla="val 30"/>
                <a:gd name="gd18" fmla="val 444"/>
                <a:gd name="gd19" fmla="val 9"/>
                <a:gd name="gd20" fmla="val 209"/>
                <a:gd name="gd21" fmla="val 3"/>
                <a:gd name="gd22" fmla="val 92"/>
                <a:gd name="gd23" fmla="val 1"/>
                <a:gd name="gd24" fmla="val 0"/>
                <a:gd name="gd25" fmla="val 0"/>
                <a:gd name="gd26" fmla="val 0"/>
                <a:gd name="gd27" fmla="val 1"/>
                <a:gd name="gd28" fmla="val 92"/>
                <a:gd name="gd29" fmla="val 7"/>
                <a:gd name="gd30" fmla="val 210"/>
                <a:gd name="gd31" fmla="*/ w 0 103"/>
                <a:gd name="gd32" fmla="*/ h 0 920"/>
                <a:gd name="gd33" fmla="*/ w 21600 103"/>
                <a:gd name="gd34" fmla="*/ h 21600 920"/>
              </a:gdLst>
              <a:ahLst/>
              <a:cxnLst/>
              <a:rect l="gd31" t="gd32" r="gd33" b="gd34"/>
              <a:pathLst>
                <a:path w="103" h="920" fill="norm" stroke="1" extrusionOk="0">
                  <a:moveTo>
                    <a:pt x="gd1" y="gd2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  <a:path w="103" h="920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0252" name="Freeform 28"/>
            <p:cNvSpPr>
              <a:spLocks noChangeShapeType="1"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gd0" fmla="val 65536"/>
                <a:gd name="gd1" fmla="val 53"/>
                <a:gd name="gd2" fmla="val 229"/>
                <a:gd name="gd3" fmla="val 88"/>
                <a:gd name="gd4" fmla="val 330"/>
                <a:gd name="gd5" fmla="val 88"/>
                <a:gd name="gd6" fmla="val 308"/>
                <a:gd name="gd7" fmla="val 88"/>
                <a:gd name="gd8" fmla="val 304"/>
                <a:gd name="gd9" fmla="val 62"/>
                <a:gd name="gd10" fmla="val 226"/>
                <a:gd name="gd11" fmla="val 0"/>
                <a:gd name="gd12" fmla="val 0"/>
                <a:gd name="gd13" fmla="val 7"/>
                <a:gd name="gd14" fmla="val 63"/>
                <a:gd name="gd15" fmla="val 53"/>
                <a:gd name="gd16" fmla="val 229"/>
                <a:gd name="gd17" fmla="*/ w 0 88"/>
                <a:gd name="gd18" fmla="*/ h 0 330"/>
                <a:gd name="gd19" fmla="*/ w 21600 88"/>
                <a:gd name="gd20" fmla="*/ h 21600 330"/>
              </a:gdLst>
              <a:ahLst/>
              <a:cxnLst/>
              <a:rect l="gd17" t="gd18" r="gd19" b="gd20"/>
              <a:pathLst>
                <a:path w="88" h="330" fill="norm" stroke="1" extrusionOk="0">
                  <a:moveTo>
                    <a:pt x="gd1" y="gd2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  <a:path w="88" h="330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0253" name="Freeform 29"/>
            <p:cNvSpPr>
              <a:spLocks noChangeShapeType="1"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gd0" fmla="val 65536"/>
                <a:gd name="gd1" fmla="val 6"/>
                <a:gd name="gd2" fmla="val 15"/>
                <a:gd name="gd3" fmla="val 0"/>
                <a:gd name="gd4" fmla="val 0"/>
                <a:gd name="gd5" fmla="val 1"/>
                <a:gd name="gd6" fmla="val 29"/>
                <a:gd name="gd7" fmla="val 42"/>
                <a:gd name="gd8" fmla="val 127"/>
                <a:gd name="gd9" fmla="val 80"/>
                <a:gd name="gd10" fmla="val 207"/>
                <a:gd name="gd11" fmla="val 90"/>
                <a:gd name="gd12" fmla="val 207"/>
                <a:gd name="gd13" fmla="val 50"/>
                <a:gd name="gd14" fmla="val 123"/>
                <a:gd name="gd15" fmla="val 6"/>
                <a:gd name="gd16" fmla="val 15"/>
                <a:gd name="gd17" fmla="*/ w 0 90"/>
                <a:gd name="gd18" fmla="*/ h 0 207"/>
                <a:gd name="gd19" fmla="*/ w 21600 90"/>
                <a:gd name="gd20" fmla="*/ h 21600 207"/>
              </a:gdLst>
              <a:ahLst/>
              <a:cxnLst/>
              <a:rect l="gd17" t="gd18" r="gd19" b="gd20"/>
              <a:pathLst>
                <a:path w="90" h="207" fill="norm" stroke="1" extrusionOk="0">
                  <a:moveTo>
                    <a:pt x="gd1" y="gd2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  <a:path w="90" h="207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0254" name="Freeform 30"/>
            <p:cNvSpPr>
              <a:spLocks noChangeShapeType="1"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gd0" fmla="val 65536"/>
                <a:gd name="gd1" fmla="val 101"/>
                <a:gd name="gd2" fmla="val 409"/>
                <a:gd name="gd3" fmla="val 78"/>
                <a:gd name="gd4" fmla="val 344"/>
                <a:gd name="gd5" fmla="val 29"/>
                <a:gd name="gd6" fmla="val 151"/>
                <a:gd name="gd7" fmla="val 13"/>
                <a:gd name="gd8" fmla="val 53"/>
                <a:gd name="gd9" fmla="val 0"/>
                <a:gd name="gd10" fmla="val 0"/>
                <a:gd name="gd11" fmla="val 21"/>
                <a:gd name="gd12" fmla="val 152"/>
                <a:gd name="gd13" fmla="val 69"/>
                <a:gd name="gd14" fmla="val 347"/>
                <a:gd name="gd15" fmla="val 103"/>
                <a:gd name="gd16" fmla="val 441"/>
                <a:gd name="gd17" fmla="val 115"/>
                <a:gd name="gd18" fmla="val 467"/>
                <a:gd name="gd19" fmla="val 112"/>
                <a:gd name="gd20" fmla="val 458"/>
                <a:gd name="gd21" fmla="val 101"/>
                <a:gd name="gd22" fmla="val 409"/>
                <a:gd name="gd23" fmla="*/ w 0 115"/>
                <a:gd name="gd24" fmla="*/ h 0 467"/>
                <a:gd name="gd25" fmla="*/ w 21600 115"/>
                <a:gd name="gd26" fmla="*/ h 21600 467"/>
              </a:gdLst>
              <a:ahLst/>
              <a:cxnLst/>
              <a:rect l="gd23" t="gd24" r="gd25" b="gd26"/>
              <a:pathLst>
                <a:path w="115" h="467" fill="norm" stroke="1" extrusionOk="0">
                  <a:moveTo>
                    <a:pt x="gd1" y="gd2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  <a:path w="115" h="467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0255" name="Freeform 31"/>
            <p:cNvSpPr>
              <a:spLocks noChangeShapeType="1"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gd0" fmla="val 65536"/>
                <a:gd name="gd1" fmla="val 17"/>
                <a:gd name="gd2" fmla="val 633"/>
                <a:gd name="gd3" fmla="val 13"/>
                <a:gd name="gd4" fmla="val 597"/>
                <a:gd name="gd5" fmla="val 5"/>
                <a:gd name="gd6" fmla="val 398"/>
                <a:gd name="gd7" fmla="val 13"/>
                <a:gd name="gd8" fmla="val 198"/>
                <a:gd name="gd9" fmla="val 22"/>
                <a:gd name="gd10" fmla="val 99"/>
                <a:gd name="gd11" fmla="val 36"/>
                <a:gd name="gd12" fmla="val 0"/>
                <a:gd name="gd13" fmla="val 35"/>
                <a:gd name="gd14" fmla="val 0"/>
                <a:gd name="gd15" fmla="val 20"/>
                <a:gd name="gd16" fmla="val 99"/>
                <a:gd name="gd17" fmla="val 10"/>
                <a:gd name="gd18" fmla="val 198"/>
                <a:gd name="gd19" fmla="val 1"/>
                <a:gd name="gd20" fmla="val 398"/>
                <a:gd name="gd21" fmla="val 7"/>
                <a:gd name="gd22" fmla="val 589"/>
                <a:gd name="gd23" fmla="val 16"/>
                <a:gd name="gd24" fmla="val 632"/>
                <a:gd name="gd25" fmla="val 17"/>
                <a:gd name="gd26" fmla="val 633"/>
                <a:gd name="gd27" fmla="*/ w 0 36"/>
                <a:gd name="gd28" fmla="*/ h 0 633"/>
                <a:gd name="gd29" fmla="*/ w 21600 36"/>
                <a:gd name="gd30" fmla="*/ h 21600 633"/>
              </a:gdLst>
              <a:ahLst/>
              <a:cxnLst/>
              <a:rect l="gd27" t="gd28" r="gd29" b="gd30"/>
              <a:pathLst>
                <a:path w="36" h="633" fill="norm" stroke="1" extrusionOk="0">
                  <a:moveTo>
                    <a:pt x="gd1" y="gd2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  <a:path w="36" h="633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0256" name="Freeform 32"/>
            <p:cNvSpPr>
              <a:spLocks noChangeShapeType="1"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gd0" fmla="val 65536"/>
                <a:gd name="gd1" fmla="val 22"/>
                <a:gd name="gd2" fmla="val 59"/>
                <a:gd name="gd3" fmla="val 28"/>
                <a:gd name="gd4" fmla="val 59"/>
                <a:gd name="gd5" fmla="val 0"/>
                <a:gd name="gd6" fmla="val 0"/>
                <a:gd name="gd7" fmla="val 22"/>
                <a:gd name="gd8" fmla="val 59"/>
                <a:gd name="gd9" fmla="*/ w 0 28"/>
                <a:gd name="gd10" fmla="*/ h 0 59"/>
                <a:gd name="gd11" fmla="*/ w 21600 28"/>
                <a:gd name="gd12" fmla="*/ h 21600 59"/>
              </a:gdLst>
              <a:ahLst/>
              <a:cxnLst/>
              <a:rect l="gd9" t="gd10" r="gd11" b="gd12"/>
              <a:pathLst>
                <a:path w="28" h="59" fill="norm" stroke="1" extrusionOk="0">
                  <a:moveTo>
                    <a:pt x="gd1" y="gd2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  <a:path w="28" h="59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0257" name="Freeform 33"/>
            <p:cNvSpPr>
              <a:spLocks noChangeShapeType="1"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gd0" fmla="val 65536"/>
                <a:gd name="gd1" fmla="val 4"/>
                <a:gd name="gd2" fmla="val 54"/>
                <a:gd name="gd3" fmla="val 17"/>
                <a:gd name="gd4" fmla="val 107"/>
                <a:gd name="gd5" fmla="val 10"/>
                <a:gd name="gd6" fmla="val 44"/>
                <a:gd name="gd7" fmla="val 9"/>
                <a:gd name="gd8" fmla="val 43"/>
                <a:gd name="gd9" fmla="val 0"/>
                <a:gd name="gd10" fmla="val 0"/>
                <a:gd name="gd11" fmla="val 0"/>
                <a:gd name="gd12" fmla="val 8"/>
                <a:gd name="gd13" fmla="val 4"/>
                <a:gd name="gd14" fmla="val 54"/>
                <a:gd name="gd15" fmla="*/ w 0 17"/>
                <a:gd name="gd16" fmla="*/ h 0 107"/>
                <a:gd name="gd17" fmla="*/ w 21600 17"/>
                <a:gd name="gd18" fmla="*/ h 21600 107"/>
              </a:gdLst>
              <a:ahLst/>
              <a:cxnLst/>
              <a:rect l="gd15" t="gd16" r="gd17" b="gd18"/>
              <a:pathLst>
                <a:path w="17" h="107" fill="norm" stroke="1" extrusionOk="0">
                  <a:moveTo>
                    <a:pt x="gd1" y="gd2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  <a:path w="17" h="107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0258" name="Freeform 34"/>
            <p:cNvSpPr>
              <a:spLocks noChangeShapeType="1"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gd0" fmla="val 65536"/>
                <a:gd name="gd1" fmla="val 8"/>
                <a:gd name="gd2" fmla="val 553"/>
                <a:gd name="gd3" fmla="val 35"/>
                <a:gd name="gd4" fmla="val 397"/>
                <a:gd name="gd5" fmla="val 99"/>
                <a:gd name="gd6" fmla="val 252"/>
                <a:gd name="gd7" fmla="val 187"/>
                <a:gd name="gd8" fmla="val 119"/>
                <a:gd name="gd9" fmla="val 238"/>
                <a:gd name="gd10" fmla="val 58"/>
                <a:gd name="gd11" fmla="val 265"/>
                <a:gd name="gd12" fmla="val 28"/>
                <a:gd name="gd13" fmla="val 294"/>
                <a:gd name="gd14" fmla="val 0"/>
                <a:gd name="gd15" fmla="val 293"/>
                <a:gd name="gd16" fmla="val 0"/>
                <a:gd name="gd17" fmla="val 264"/>
                <a:gd name="gd18" fmla="val 27"/>
                <a:gd name="gd19" fmla="val 237"/>
                <a:gd name="gd20" fmla="val 56"/>
                <a:gd name="gd21" fmla="val 185"/>
                <a:gd name="gd22" fmla="val 117"/>
                <a:gd name="gd23" fmla="val 95"/>
                <a:gd name="gd24" fmla="val 249"/>
                <a:gd name="gd25" fmla="val 30"/>
                <a:gd name="gd26" fmla="val 396"/>
                <a:gd name="gd27" fmla="val 0"/>
                <a:gd name="gd28" fmla="val 549"/>
                <a:gd name="gd29" fmla="val 7"/>
                <a:gd name="gd30" fmla="val 568"/>
                <a:gd name="gd31" fmla="val 8"/>
                <a:gd name="gd32" fmla="val 553"/>
                <a:gd name="gd33" fmla="*/ w 0 294"/>
                <a:gd name="gd34" fmla="*/ h 0 568"/>
                <a:gd name="gd35" fmla="*/ w 21600 294"/>
                <a:gd name="gd36" fmla="*/ h 21600 568"/>
              </a:gdLst>
              <a:ahLst/>
              <a:cxnLst/>
              <a:rect l="gd33" t="gd34" r="gd35" b="gd36"/>
              <a:pathLst>
                <a:path w="294" h="568" fill="norm" stroke="1" extrusionOk="0">
                  <a:moveTo>
                    <a:pt x="gd1" y="gd2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  <a:path w="294" h="568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0259" name="Freeform 35"/>
            <p:cNvSpPr>
              <a:spLocks noChangeShapeType="1"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19"/>
                <a:gd name="gd4" fmla="val 53"/>
                <a:gd name="gd5" fmla="val 25"/>
                <a:gd name="gd6" fmla="val 53"/>
                <a:gd name="gd7" fmla="val 0"/>
                <a:gd name="gd8" fmla="val 0"/>
                <a:gd name="gd9" fmla="*/ w 0 25"/>
                <a:gd name="gd10" fmla="*/ h 0 53"/>
                <a:gd name="gd11" fmla="*/ w 21600 25"/>
                <a:gd name="gd12" fmla="*/ h 21600 53"/>
              </a:gdLst>
              <a:ahLst/>
              <a:cxnLst/>
              <a:rect l="gd9" t="gd10" r="gd11" b="gd12"/>
              <a:pathLst>
                <a:path w="25" h="53" fill="norm" stroke="1" extrusionOk="0">
                  <a:moveTo>
                    <a:pt x="gd1" y="gd2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  <a:path w="25" h="53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0260" name="Freeform 36"/>
            <p:cNvSpPr>
              <a:spLocks noChangeShapeType="1"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7"/>
                <a:gd name="gd4" fmla="val 89"/>
                <a:gd name="gd5" fmla="val 18"/>
                <a:gd name="gd6" fmla="val 117"/>
                <a:gd name="gd7" fmla="val 29"/>
                <a:gd name="gd8" fmla="val 141"/>
                <a:gd name="gd9" fmla="val 27"/>
                <a:gd name="gd10" fmla="val 135"/>
                <a:gd name="gd11" fmla="val 8"/>
                <a:gd name="gd12" fmla="val 22"/>
                <a:gd name="gd13" fmla="val 4"/>
                <a:gd name="gd14" fmla="val 11"/>
                <a:gd name="gd15" fmla="val 0"/>
                <a:gd name="gd16" fmla="val 0"/>
                <a:gd name="gd17" fmla="*/ w 0 29"/>
                <a:gd name="gd18" fmla="*/ h 0 141"/>
                <a:gd name="gd19" fmla="*/ w 21600 29"/>
                <a:gd name="gd20" fmla="*/ h 21600 141"/>
              </a:gdLst>
              <a:ahLst/>
              <a:cxnLst/>
              <a:rect l="gd17" t="gd18" r="gd19" b="gd20"/>
              <a:pathLst>
                <a:path w="29" h="141" fill="norm" stroke="1" extrusionOk="0">
                  <a:moveTo>
                    <a:pt x="gd1" y="gd2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  <a:path w="29" h="141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0261" name="Freeform 37"/>
            <p:cNvSpPr>
              <a:spLocks noChangeShapeType="1"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gd0" fmla="val 65536"/>
                <a:gd name="gd1" fmla="val 0"/>
                <a:gd name="gd2" fmla="val 26"/>
                <a:gd name="gd3" fmla="val 4"/>
                <a:gd name="gd4" fmla="val 37"/>
                <a:gd name="gd5" fmla="val 8"/>
                <a:gd name="gd6" fmla="val 48"/>
                <a:gd name="gd7" fmla="val 7"/>
                <a:gd name="gd8" fmla="val 19"/>
                <a:gd name="gd9" fmla="val 0"/>
                <a:gd name="gd10" fmla="val 0"/>
                <a:gd name="gd11" fmla="val 0"/>
                <a:gd name="gd12" fmla="val 4"/>
                <a:gd name="gd13" fmla="val 0"/>
                <a:gd name="gd14" fmla="val 26"/>
                <a:gd name="gd15" fmla="*/ w 0 8"/>
                <a:gd name="gd16" fmla="*/ h 0 48"/>
                <a:gd name="gd17" fmla="*/ w 21600 8"/>
                <a:gd name="gd18" fmla="*/ h 21600 48"/>
              </a:gdLst>
              <a:ahLst/>
              <a:cxnLst/>
              <a:rect l="gd15" t="gd16" r="gd17" b="gd18"/>
              <a:pathLst>
                <a:path w="8" h="48" fill="norm" stroke="1" extrusionOk="0">
                  <a:moveTo>
                    <a:pt x="gd1" y="gd2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  <a:path w="8" h="48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0262" name="Freeform 38"/>
            <p:cNvSpPr>
              <a:spLocks noChangeShapeType="1"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gd0" fmla="val 65536"/>
                <a:gd name="gd1" fmla="val 11"/>
                <a:gd name="gd2" fmla="val 28"/>
                <a:gd name="gd3" fmla="val 0"/>
                <a:gd name="gd4" fmla="val 0"/>
                <a:gd name="gd5" fmla="val 11"/>
                <a:gd name="gd6" fmla="val 49"/>
                <a:gd name="gd7" fmla="val 14"/>
                <a:gd name="gd8" fmla="val 58"/>
                <a:gd name="gd9" fmla="val 39"/>
                <a:gd name="gd10" fmla="val 111"/>
                <a:gd name="gd11" fmla="val 44"/>
                <a:gd name="gd12" fmla="val 111"/>
                <a:gd name="gd13" fmla="val 22"/>
                <a:gd name="gd14" fmla="val 52"/>
                <a:gd name="gd15" fmla="val 11"/>
                <a:gd name="gd16" fmla="val 28"/>
                <a:gd name="gd17" fmla="*/ w 0 44"/>
                <a:gd name="gd18" fmla="*/ h 0 111"/>
                <a:gd name="gd19" fmla="*/ w 21600 44"/>
                <a:gd name="gd20" fmla="*/ h 21600 111"/>
              </a:gdLst>
              <a:ahLst/>
              <a:cxnLst/>
              <a:rect l="gd17" t="gd18" r="gd19" b="gd20"/>
              <a:pathLst>
                <a:path w="44" h="111" fill="norm" stroke="1" extrusionOk="0">
                  <a:moveTo>
                    <a:pt x="gd1" y="gd2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  <a:path w="44" h="111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</p:grpSp>
      <p:sp>
        <p:nvSpPr>
          <p:cNvPr id="10244" name="Rectangle 6"/>
          <p:cNvSpPr>
            <a:spLocks noChangeShapeType="1" noGrp="1"/>
          </p:cNvSpPr>
          <p:nvPr/>
        </p:nvSpPr>
        <p:spPr bwMode="auto">
          <a:xfrm>
            <a:off x="0" y="0"/>
            <a:ext cx="182562" cy="6858000"/>
          </a:xfrm>
          <a:prstGeom prst="rect">
            <a:avLst/>
          </a:prstGeom>
          <a:solidFill>
            <a:schemeClr val="dk2"/>
          </a:solidFill>
        </p:spPr>
        <p:txBody>
          <a:bodyPr lIns="91440" tIns="45720" rIns="91440" bIns="45720"/>
          <a:lstStyle/>
          <a:p>
            <a:pPr>
              <a:defRPr/>
            </a:pPr>
            <a:endParaRPr sz="1400"/>
          </a:p>
        </p:txBody>
      </p:sp>
      <p:sp>
        <p:nvSpPr>
          <p:cNvPr id="10245" name="Freeform 11"/>
          <p:cNvSpPr>
            <a:spLocks noChangeShapeType="1" noGrp="1"/>
          </p:cNvSpPr>
          <p:nvPr/>
        </p:nvSpPr>
        <p:spPr bwMode="auto">
          <a:xfrm flipV="1">
            <a:off x="-4762" y="4911725"/>
            <a:ext cx="1589087" cy="508000"/>
          </a:xfrm>
          <a:custGeom>
            <a:avLst/>
            <a:gdLst>
              <a:gd name="gd0" fmla="val 65536"/>
              <a:gd name="gd1" fmla="val 9248"/>
              <a:gd name="gd2" fmla="val 4701"/>
              <a:gd name="gd3" fmla="val 7915"/>
              <a:gd name="gd4" fmla="val 188"/>
              <a:gd name="gd5" fmla="val 7886"/>
              <a:gd name="gd6" fmla="val 94"/>
              <a:gd name="gd7" fmla="val 7803"/>
              <a:gd name="gd8" fmla="val 0"/>
              <a:gd name="gd9" fmla="val 7275"/>
              <a:gd name="gd10" fmla="val 0"/>
              <a:gd name="gd11" fmla="val 0"/>
              <a:gd name="gd12" fmla="val 70"/>
              <a:gd name="gd13" fmla="val 25"/>
              <a:gd name="gd14" fmla="val 10000"/>
              <a:gd name="gd15" fmla="val 7275"/>
              <a:gd name="gd16" fmla="val 9966"/>
              <a:gd name="gd17" fmla="val 7803"/>
              <a:gd name="gd18" fmla="val 9966"/>
              <a:gd name="gd19" fmla="val 7886"/>
              <a:gd name="gd20" fmla="val 9872"/>
              <a:gd name="gd21" fmla="val 7915"/>
              <a:gd name="gd22" fmla="val 9778"/>
              <a:gd name="gd23" fmla="val 9248"/>
              <a:gd name="gd24" fmla="val 5265"/>
              <a:gd name="gd25" fmla="val 9248"/>
              <a:gd name="gd26" fmla="val 4701"/>
              <a:gd name="gd27" fmla="*/ w 0 9248"/>
              <a:gd name="gd28" fmla="*/ h 0 10000"/>
              <a:gd name="gd29" fmla="*/ w 21600 9248"/>
              <a:gd name="gd30" fmla="*/ h 21600 10000"/>
            </a:gdLst>
            <a:ahLst/>
            <a:cxnLst/>
            <a:rect l="gd27" t="gd28" r="gd29" b="gd30"/>
            <a:pathLst>
              <a:path w="9248" h="10000" fill="norm" stroke="1" extrusionOk="0">
                <a:moveTo>
                  <a:pt x="gd1" y="gd2"/>
                </a:moveTo>
                <a:lnTo>
                  <a:pt x="gd3" y="gd4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gd9" y="gd10"/>
                </a:lnTo>
                <a:lnTo>
                  <a:pt x="gd11" y="gd12"/>
                </a:lnTo>
                <a:cubicBezTo>
                  <a:pt x="8" y="3380"/>
                  <a:pt x="17" y="6690"/>
                  <a:pt x="25" y="10000"/>
                </a:cubicBezTo>
                <a:lnTo>
                  <a:pt x="gd15" y="gd16"/>
                </a:lnTo>
                <a:lnTo>
                  <a:pt x="gd17" y="gd18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gd23" y="gd24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  <a:path w="9248" h="10000" fill="norm" stroke="1" extrusionOk="0"/>
            </a:pathLst>
          </a:custGeom>
          <a:solidFill>
            <a:schemeClr val="accent1"/>
          </a:solidFill>
        </p:spPr>
        <p:txBody>
          <a:bodyPr lIns="91440" tIns="45720" rIns="91440" bIns="45720" anchor="t"/>
          <a:lstStyle/>
          <a:p>
            <a:pPr>
              <a:defRPr/>
            </a:pPr>
            <a:endParaRPr sz="1400"/>
          </a:p>
        </p:txBody>
      </p:sp>
      <p:sp>
        <p:nvSpPr>
          <p:cNvPr id="10246" name="Title Placeholder 1"/>
          <p:cNvSpPr>
            <a:spLocks noChangeShapeType="1" noGrp="1"/>
          </p:cNvSpPr>
          <p:nvPr>
            <p:ph type="title" idx="0"/>
          </p:nvPr>
        </p:nvSpPr>
        <p:spPr bwMode="auto">
          <a:xfrm>
            <a:off x="2592387" y="623887"/>
            <a:ext cx="8912225" cy="1281112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 marL="0" lvl="0" indent="0">
              <a:spcBef>
                <a:spcPts val="0"/>
              </a:spcBef>
              <a:buNone/>
              <a:defRPr/>
            </a:pPr>
            <a:r>
              <a:rPr/>
              <a:t>Образец заголовка</a:t>
            </a:r>
            <a:endParaRPr/>
          </a:p>
        </p:txBody>
      </p:sp>
      <p:sp>
        <p:nvSpPr>
          <p:cNvPr id="10247" name="Text Placeholder 2"/>
          <p:cNvSpPr>
            <a:spLocks noChangeShapeType="1" noGrp="1"/>
          </p:cNvSpPr>
          <p:nvPr>
            <p:ph type="body" idx="1"/>
          </p:nvPr>
        </p:nvSpPr>
        <p:spPr bwMode="auto">
          <a:xfrm>
            <a:off x="2589212" y="2133600"/>
            <a:ext cx="8915400" cy="3886200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 marL="342900" lvl="0" indent="-34290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Образец текста</a:t>
            </a:r>
            <a:endParaRPr/>
          </a:p>
          <a:p>
            <a:pPr marL="742950" lvl="1" indent="-28575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Второй уровень</a:t>
            </a:r>
            <a:endParaRPr/>
          </a:p>
          <a:p>
            <a:pPr marL="1143000" lvl="2" indent="-22860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Третий уровень</a:t>
            </a:r>
            <a:endParaRPr/>
          </a:p>
          <a:p>
            <a:pPr marL="1600200" lvl="3" indent="-22860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Четвертый уровень</a:t>
            </a:r>
            <a:endParaRPr/>
          </a:p>
          <a:p>
            <a:pPr marL="2057400" lvl="4" indent="-22860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Пятый уровень</a:t>
            </a:r>
            <a:endParaRPr/>
          </a:p>
        </p:txBody>
      </p:sp>
      <p:sp>
        <p:nvSpPr>
          <p:cNvPr id="10248" name="Date Placeholder 4"/>
          <p:cNvSpPr>
            <a:spLocks noChangeShapeType="1" noGrp="1"/>
          </p:cNvSpPr>
          <p:nvPr>
            <p:ph type="dt" idx="2"/>
          </p:nvPr>
        </p:nvSpPr>
        <p:spPr bwMode="auto">
          <a:xfrm>
            <a:off x="10361612" y="6130925"/>
            <a:ext cx="1146175" cy="369887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 marL="0" lvl="0" indent="0" algn="r">
              <a:spcBef>
                <a:spcPts val="0"/>
              </a:spcBef>
              <a:buNone/>
              <a:defRPr/>
            </a:pPr>
            <a:r>
              <a:rPr sz="900">
                <a:solidFill>
                  <a:srgbClr val="898989"/>
                </a:solidFill>
              </a:rPr>
              <a:t>*</a:t>
            </a:r>
            <a:endParaRPr/>
          </a:p>
        </p:txBody>
      </p:sp>
      <p:sp>
        <p:nvSpPr>
          <p:cNvPr id="10249" name="Footer Placeholder 5"/>
          <p:cNvSpPr>
            <a:spLocks noChangeShapeType="1" noGrp="1"/>
          </p:cNvSpPr>
          <p:nvPr>
            <p:ph type="ftr" idx="3"/>
          </p:nvPr>
        </p:nvSpPr>
        <p:spPr bwMode="auto">
          <a:xfrm>
            <a:off x="2589212" y="6135687"/>
            <a:ext cx="7620000" cy="365125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10250" name="Slide Number Placeholder 6"/>
          <p:cNvSpPr>
            <a:spLocks noChangeShapeType="1" noGrp="1"/>
          </p:cNvSpPr>
          <p:nvPr>
            <p:ph type="sldNum" idx="4"/>
          </p:nvPr>
        </p:nvSpPr>
        <p:spPr bwMode="auto">
          <a:xfrm>
            <a:off x="531812" y="4983162"/>
            <a:ext cx="779462" cy="365125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 marL="0" lvl="0" indent="0" algn="r">
              <a:spcBef>
                <a:spcPts val="0"/>
              </a:spcBef>
              <a:buNone/>
              <a:defRPr/>
            </a:pPr>
            <a:fld id="{D038279B-FC19-497E-A7D1-5ADD9CAF016F}" type="slidenum">
              <a:rPr lang="ru-RU" sz="2000">
                <a:solidFill>
                  <a:srgbClr val="FEFFFF"/>
                </a:solidFill>
              </a:rPr>
              <a:t/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title" userDrawn="1">
  <p:cSld name="10_Легкий дым">
    <p:bg>
      <p:bgPr shadeToTitle="0">
        <a:blipFill>
          <a:blip r:embed="rId2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1266" name="Group 22"/>
          <p:cNvGrpSpPr/>
          <p:nvPr/>
        </p:nvGrpSpPr>
        <p:grpSpPr bwMode="auto">
          <a:xfrm>
            <a:off x="0" y="228600"/>
            <a:ext cx="2851150" cy="6638925"/>
            <a:chOff x="2487613" y="285750"/>
            <a:chExt cx="2428875" cy="5654676"/>
          </a:xfrm>
        </p:grpSpPr>
        <p:sp>
          <p:nvSpPr>
            <p:cNvPr id="11287" name="Freeform 11"/>
            <p:cNvSpPr>
              <a:spLocks noChangeShapeType="1"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gd0" fmla="val 65536"/>
                <a:gd name="gd1" fmla="val 22"/>
                <a:gd name="gd2" fmla="val 136"/>
                <a:gd name="gd3" fmla="val 17"/>
                <a:gd name="gd4" fmla="val 80"/>
                <a:gd name="gd5" fmla="val 0"/>
                <a:gd name="gd6" fmla="val 0"/>
                <a:gd name="gd7" fmla="val 0"/>
                <a:gd name="gd8" fmla="val 35"/>
                <a:gd name="gd9" fmla="val 20"/>
                <a:gd name="gd10" fmla="val 124"/>
                <a:gd name="gd11" fmla="val 22"/>
                <a:gd name="gd12" fmla="val 136"/>
                <a:gd name="gd13" fmla="*/ w 0 22"/>
                <a:gd name="gd14" fmla="*/ h 0 136"/>
                <a:gd name="gd15" fmla="*/ w 21600 22"/>
                <a:gd name="gd16" fmla="*/ h 21600 136"/>
              </a:gdLst>
              <a:ahLst/>
              <a:cxnLst/>
              <a:rect l="gd13" t="gd14" r="gd15" b="gd16"/>
              <a:pathLst>
                <a:path w="22" h="136" fill="norm" stroke="1" extrusionOk="0">
                  <a:moveTo>
                    <a:pt x="gd1" y="gd2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  <a:path w="22" h="136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1288" name="Freeform 12"/>
            <p:cNvSpPr>
              <a:spLocks noChangeShapeType="1"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gd0" fmla="val 65536"/>
                <a:gd name="gd1" fmla="val 86"/>
                <a:gd name="gd2" fmla="val 350"/>
                <a:gd name="gd3" fmla="val 139"/>
                <a:gd name="gd4" fmla="val 504"/>
                <a:gd name="gd5" fmla="val 140"/>
                <a:gd name="gd6" fmla="val 478"/>
                <a:gd name="gd7" fmla="val 95"/>
                <a:gd name="gd8" fmla="val 347"/>
                <a:gd name="gd9" fmla="val 0"/>
                <a:gd name="gd10" fmla="val 0"/>
                <a:gd name="gd11" fmla="val 6"/>
                <a:gd name="gd12" fmla="val 61"/>
                <a:gd name="gd13" fmla="val 86"/>
                <a:gd name="gd14" fmla="val 350"/>
                <a:gd name="gd15" fmla="*/ w 0 140"/>
                <a:gd name="gd16" fmla="*/ h 0 504"/>
                <a:gd name="gd17" fmla="*/ w 21600 140"/>
                <a:gd name="gd18" fmla="*/ h 21600 504"/>
              </a:gdLst>
              <a:ahLst/>
              <a:cxnLst/>
              <a:rect l="gd15" t="gd16" r="gd17" b="gd18"/>
              <a:pathLst>
                <a:path w="140" h="504" fill="norm" stroke="1" extrusionOk="0">
                  <a:moveTo>
                    <a:pt x="gd1" y="gd2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  <a:path w="140" h="504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1289" name="Freeform 13"/>
            <p:cNvSpPr>
              <a:spLocks noChangeShapeType="1"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gd0" fmla="val 65536"/>
                <a:gd name="gd1" fmla="val 8"/>
                <a:gd name="gd2" fmla="val 22"/>
                <a:gd name="gd3" fmla="val 0"/>
                <a:gd name="gd4" fmla="val 0"/>
                <a:gd name="gd5" fmla="val 0"/>
                <a:gd name="gd6" fmla="val 29"/>
                <a:gd name="gd7" fmla="val 68"/>
                <a:gd name="gd8" fmla="val 194"/>
                <a:gd name="gd9" fmla="val 123"/>
                <a:gd name="gd10" fmla="val 308"/>
                <a:gd name="gd11" fmla="val 132"/>
                <a:gd name="gd12" fmla="val 308"/>
                <a:gd name="gd13" fmla="val 77"/>
                <a:gd name="gd14" fmla="val 190"/>
                <a:gd name="gd15" fmla="val 8"/>
                <a:gd name="gd16" fmla="val 22"/>
                <a:gd name="gd17" fmla="*/ w 0 132"/>
                <a:gd name="gd18" fmla="*/ h 0 308"/>
                <a:gd name="gd19" fmla="*/ w 21600 132"/>
                <a:gd name="gd20" fmla="*/ h 21600 308"/>
              </a:gdLst>
              <a:ahLst/>
              <a:cxnLst/>
              <a:rect l="gd17" t="gd18" r="gd19" b="gd20"/>
              <a:pathLst>
                <a:path w="132" h="308" fill="norm" stroke="1" extrusionOk="0">
                  <a:moveTo>
                    <a:pt x="gd1" y="gd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  <a:path w="132" h="308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1290" name="Freeform 14"/>
            <p:cNvSpPr>
              <a:spLocks noChangeShapeType="1"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gd0" fmla="val 65536"/>
                <a:gd name="gd1" fmla="val 28"/>
                <a:gd name="gd2" fmla="val 79"/>
                <a:gd name="gd3" fmla="val 37"/>
                <a:gd name="gd4" fmla="val 79"/>
                <a:gd name="gd5" fmla="val 0"/>
                <a:gd name="gd6" fmla="val 0"/>
                <a:gd name="gd7" fmla="val 28"/>
                <a:gd name="gd8" fmla="val 79"/>
                <a:gd name="gd9" fmla="*/ w 0 37"/>
                <a:gd name="gd10" fmla="*/ h 0 79"/>
                <a:gd name="gd11" fmla="*/ w 21600 37"/>
                <a:gd name="gd12" fmla="*/ h 21600 79"/>
              </a:gdLst>
              <a:ahLst/>
              <a:cxnLst/>
              <a:rect l="gd9" t="gd10" r="gd11" b="gd12"/>
              <a:pathLst>
                <a:path w="37" h="79" fill="norm" stroke="1" extrusionOk="0">
                  <a:moveTo>
                    <a:pt x="gd1" y="gd2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  <a:path w="37" h="79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1291" name="Freeform 15"/>
            <p:cNvSpPr>
              <a:spLocks noChangeShapeType="1"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gd0" fmla="val 65536"/>
                <a:gd name="gd1" fmla="val 162"/>
                <a:gd name="gd2" fmla="val 660"/>
                <a:gd name="gd3" fmla="val 116"/>
                <a:gd name="gd4" fmla="val 534"/>
                <a:gd name="gd5" fmla="val 40"/>
                <a:gd name="gd6" fmla="val 236"/>
                <a:gd name="gd7" fmla="val 12"/>
                <a:gd name="gd8" fmla="val 51"/>
                <a:gd name="gd9" fmla="val 0"/>
                <a:gd name="gd10" fmla="val 0"/>
                <a:gd name="gd11" fmla="val 33"/>
                <a:gd name="gd12" fmla="val 237"/>
                <a:gd name="gd13" fmla="val 107"/>
                <a:gd name="gd14" fmla="val 537"/>
                <a:gd name="gd15" fmla="val 160"/>
                <a:gd name="gd16" fmla="val 681"/>
                <a:gd name="gd17" fmla="val 178"/>
                <a:gd name="gd18" fmla="val 722"/>
                <a:gd name="gd19" fmla="val 174"/>
                <a:gd name="gd20" fmla="val 708"/>
                <a:gd name="gd21" fmla="val 162"/>
                <a:gd name="gd22" fmla="val 660"/>
                <a:gd name="gd23" fmla="*/ w 0 178"/>
                <a:gd name="gd24" fmla="*/ h 0 722"/>
                <a:gd name="gd25" fmla="*/ w 21600 178"/>
                <a:gd name="gd26" fmla="*/ h 21600 722"/>
              </a:gdLst>
              <a:ahLst/>
              <a:cxnLst/>
              <a:rect l="gd23" t="gd24" r="gd25" b="gd26"/>
              <a:pathLst>
                <a:path w="178" h="722" fill="norm" stroke="1" extrusionOk="0">
                  <a:moveTo>
                    <a:pt x="gd1" y="gd2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  <a:path w="178" h="722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1292" name="Freeform 16"/>
            <p:cNvSpPr>
              <a:spLocks noChangeShapeType="1"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gd0" fmla="val 65536"/>
                <a:gd name="gd1" fmla="val 11"/>
                <a:gd name="gd2" fmla="val 577"/>
                <a:gd name="gd3" fmla="val 12"/>
                <a:gd name="gd4" fmla="val 589"/>
                <a:gd name="gd5" fmla="val 22"/>
                <a:gd name="gd6" fmla="val 632"/>
                <a:gd name="gd7" fmla="val 23"/>
                <a:gd name="gd8" fmla="val 635"/>
                <a:gd name="gd9" fmla="val 17"/>
                <a:gd name="gd10" fmla="val 576"/>
                <a:gd name="gd11" fmla="val 5"/>
                <a:gd name="gd12" fmla="val 269"/>
                <a:gd name="gd13" fmla="val 15"/>
                <a:gd name="gd14" fmla="val 0"/>
                <a:gd name="gd15" fmla="val 12"/>
                <a:gd name="gd16" fmla="val 0"/>
                <a:gd name="gd17" fmla="val 1"/>
                <a:gd name="gd18" fmla="val 269"/>
                <a:gd name="gd19" fmla="val 11"/>
                <a:gd name="gd20" fmla="val 577"/>
                <a:gd name="gd21" fmla="*/ w 0 23"/>
                <a:gd name="gd22" fmla="*/ h 0 635"/>
                <a:gd name="gd23" fmla="*/ w 21600 23"/>
                <a:gd name="gd24" fmla="*/ h 21600 635"/>
              </a:gdLst>
              <a:ahLst/>
              <a:cxnLst/>
              <a:rect l="gd21" t="gd22" r="gd23" b="gd24"/>
              <a:pathLst>
                <a:path w="23" h="635" fill="norm" stroke="1" extrusionOk="0">
                  <a:moveTo>
                    <a:pt x="gd1" y="gd2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  <a:path w="23" h="635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1293" name="Freeform 17"/>
            <p:cNvSpPr>
              <a:spLocks noChangeShapeType="1"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5"/>
                <a:gd name="gd4" fmla="val 56"/>
                <a:gd name="gd5" fmla="val 17"/>
                <a:gd name="gd6" fmla="val 107"/>
                <a:gd name="gd7" fmla="val 11"/>
                <a:gd name="gd8" fmla="val 46"/>
                <a:gd name="gd9" fmla="val 10"/>
                <a:gd name="gd10" fmla="val 43"/>
                <a:gd name="gd11" fmla="val 0"/>
                <a:gd name="gd12" fmla="val 0"/>
                <a:gd name="gd13" fmla="*/ w 0 17"/>
                <a:gd name="gd14" fmla="*/ h 0 107"/>
                <a:gd name="gd15" fmla="*/ w 21600 17"/>
                <a:gd name="gd16" fmla="*/ h 21600 107"/>
              </a:gdLst>
              <a:ahLst/>
              <a:cxnLst/>
              <a:rect l="gd13" t="gd14" r="gd15" b="gd16"/>
              <a:pathLst>
                <a:path w="17" h="107" fill="norm" stroke="1" extrusionOk="0">
                  <a:moveTo>
                    <a:pt x="gd1" y="gd2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  <a:path w="17" h="107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1294" name="Freeform 18"/>
            <p:cNvSpPr>
              <a:spLocks noChangeShapeType="1"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5"/>
                <a:gd name="gd4" fmla="val 93"/>
                <a:gd name="gd5" fmla="val 17"/>
                <a:gd name="gd6" fmla="val 166"/>
                <a:gd name="gd7" fmla="val 24"/>
                <a:gd name="gd8" fmla="val 184"/>
                <a:gd name="gd9" fmla="val 41"/>
                <a:gd name="gd10" fmla="val 222"/>
                <a:gd name="gd11" fmla="val 38"/>
                <a:gd name="gd12" fmla="val 212"/>
                <a:gd name="gd13" fmla="val 13"/>
                <a:gd name="gd14" fmla="val 92"/>
                <a:gd name="gd15" fmla="val 8"/>
                <a:gd name="gd16" fmla="val 22"/>
                <a:gd name="gd17" fmla="val 7"/>
                <a:gd name="gd18" fmla="val 18"/>
                <a:gd name="gd19" fmla="val 0"/>
                <a:gd name="gd20" fmla="val 0"/>
                <a:gd name="gd21" fmla="*/ w 0 41"/>
                <a:gd name="gd22" fmla="*/ h 0 222"/>
                <a:gd name="gd23" fmla="*/ w 21600 41"/>
                <a:gd name="gd24" fmla="*/ h 21600 222"/>
              </a:gdLst>
              <a:ahLst/>
              <a:cxnLst/>
              <a:rect l="gd21" t="gd22" r="gd23" b="gd24"/>
              <a:pathLst>
                <a:path w="41" h="222" fill="norm" stroke="1" extrusionOk="0">
                  <a:moveTo>
                    <a:pt x="gd1" y="gd2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  <a:path w="41" h="222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1295" name="Freeform 19"/>
            <p:cNvSpPr>
              <a:spLocks noChangeShapeType="1"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gd0" fmla="val 65536"/>
                <a:gd name="gd1" fmla="val 7"/>
                <a:gd name="gd2" fmla="val 854"/>
                <a:gd name="gd3" fmla="val 50"/>
                <a:gd name="gd4" fmla="val 613"/>
                <a:gd name="gd5" fmla="val 149"/>
                <a:gd name="gd6" fmla="val 388"/>
                <a:gd name="gd7" fmla="val 285"/>
                <a:gd name="gd8" fmla="val 183"/>
                <a:gd name="gd9" fmla="val 364"/>
                <a:gd name="gd10" fmla="val 89"/>
                <a:gd name="gd11" fmla="val 406"/>
                <a:gd name="gd12" fmla="val 44"/>
                <a:gd name="gd13" fmla="val 450"/>
                <a:gd name="gd14" fmla="val 1"/>
                <a:gd name="gd15" fmla="val 450"/>
                <a:gd name="gd16" fmla="val 0"/>
                <a:gd name="gd17" fmla="val 405"/>
                <a:gd name="gd18" fmla="val 43"/>
                <a:gd name="gd19" fmla="val 363"/>
                <a:gd name="gd20" fmla="val 88"/>
                <a:gd name="gd21" fmla="val 283"/>
                <a:gd name="gd22" fmla="val 181"/>
                <a:gd name="gd23" fmla="val 145"/>
                <a:gd name="gd24" fmla="val 386"/>
                <a:gd name="gd25" fmla="val 45"/>
                <a:gd name="gd26" fmla="val 611"/>
                <a:gd name="gd27" fmla="val 0"/>
                <a:gd name="gd28" fmla="val 854"/>
                <a:gd name="gd29" fmla="val 0"/>
                <a:gd name="gd30" fmla="val 859"/>
                <a:gd name="gd31" fmla="val 7"/>
                <a:gd name="gd32" fmla="val 878"/>
                <a:gd name="gd33" fmla="val 7"/>
                <a:gd name="gd34" fmla="val 854"/>
                <a:gd name="gd35" fmla="*/ w 0 450"/>
                <a:gd name="gd36" fmla="*/ h 0 878"/>
                <a:gd name="gd37" fmla="*/ w 21600 450"/>
                <a:gd name="gd38" fmla="*/ h 21600 878"/>
              </a:gdLst>
              <a:ahLst/>
              <a:cxnLst/>
              <a:rect l="gd35" t="gd36" r="gd37" b="gd38"/>
              <a:pathLst>
                <a:path w="450" h="878" fill="norm" stroke="1" extrusionOk="0">
                  <a:moveTo>
                    <a:pt x="gd1" y="gd2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  <a:path w="450" h="878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1296" name="Freeform 20"/>
            <p:cNvSpPr>
              <a:spLocks noChangeShapeType="1"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26"/>
                <a:gd name="gd4" fmla="val 73"/>
                <a:gd name="gd5" fmla="val 35"/>
                <a:gd name="gd6" fmla="val 73"/>
                <a:gd name="gd7" fmla="val 0"/>
                <a:gd name="gd8" fmla="val 0"/>
                <a:gd name="gd9" fmla="*/ w 0 35"/>
                <a:gd name="gd10" fmla="*/ h 0 73"/>
                <a:gd name="gd11" fmla="*/ w 21600 35"/>
                <a:gd name="gd12" fmla="*/ h 21600 73"/>
              </a:gdLst>
              <a:ahLst/>
              <a:cxnLst/>
              <a:rect l="gd9" t="gd10" r="gd11" b="gd12"/>
              <a:pathLst>
                <a:path w="35" h="73" fill="norm" stroke="1" extrusionOk="0">
                  <a:moveTo>
                    <a:pt x="gd1" y="gd2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  <a:path w="35" h="73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1297" name="Freeform 21"/>
            <p:cNvSpPr>
              <a:spLocks noChangeShapeType="1"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gd0" fmla="val 65536"/>
                <a:gd name="gd1" fmla="val 7"/>
                <a:gd name="gd2" fmla="val 44"/>
                <a:gd name="gd3" fmla="val 8"/>
                <a:gd name="gd4" fmla="val 48"/>
                <a:gd name="gd5" fmla="val 8"/>
                <a:gd name="gd6" fmla="val 19"/>
                <a:gd name="gd7" fmla="val 1"/>
                <a:gd name="gd8" fmla="val 0"/>
                <a:gd name="gd9" fmla="val 0"/>
                <a:gd name="gd10" fmla="val 26"/>
                <a:gd name="gd11" fmla="val 7"/>
                <a:gd name="gd12" fmla="val 44"/>
                <a:gd name="gd13" fmla="*/ w 0 8"/>
                <a:gd name="gd14" fmla="*/ h 0 48"/>
                <a:gd name="gd15" fmla="*/ w 21600 8"/>
                <a:gd name="gd16" fmla="*/ h 21600 48"/>
              </a:gdLst>
              <a:ahLst/>
              <a:cxnLst/>
              <a:rect l="gd13" t="gd14" r="gd15" b="gd16"/>
              <a:pathLst>
                <a:path w="8" h="48" fill="norm" stroke="1" extrusionOk="0">
                  <a:moveTo>
                    <a:pt x="gd1" y="gd2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  <a:path w="8" h="48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1298" name="Freeform 22"/>
            <p:cNvSpPr>
              <a:spLocks noChangeShapeType="1"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gd0" fmla="val 65536"/>
                <a:gd name="gd1" fmla="val 7"/>
                <a:gd name="gd2" fmla="val 18"/>
                <a:gd name="gd3" fmla="val 0"/>
                <a:gd name="gd4" fmla="val 0"/>
                <a:gd name="gd5" fmla="val 12"/>
                <a:gd name="gd6" fmla="val 48"/>
                <a:gd name="gd7" fmla="val 16"/>
                <a:gd name="gd8" fmla="val 62"/>
                <a:gd name="gd9" fmla="val 51"/>
                <a:gd name="gd10" fmla="val 135"/>
                <a:gd name="gd11" fmla="val 52"/>
                <a:gd name="gd12" fmla="val 135"/>
                <a:gd name="gd13" fmla="val 24"/>
                <a:gd name="gd14" fmla="val 56"/>
                <a:gd name="gd15" fmla="val 7"/>
                <a:gd name="gd16" fmla="val 18"/>
                <a:gd name="gd17" fmla="*/ w 0 52"/>
                <a:gd name="gd18" fmla="*/ h 0 135"/>
                <a:gd name="gd19" fmla="*/ w 21600 52"/>
                <a:gd name="gd20" fmla="*/ h 21600 135"/>
              </a:gdLst>
              <a:ahLst/>
              <a:cxnLst/>
              <a:rect l="gd17" t="gd18" r="gd19" b="gd20"/>
              <a:pathLst>
                <a:path w="52" h="135" fill="norm" stroke="1" extrusionOk="0">
                  <a:moveTo>
                    <a:pt x="gd1" y="gd2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  <a:path w="52" h="135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</p:grpSp>
      <p:grpSp>
        <p:nvGrpSpPr>
          <p:cNvPr id="11267" name="Group 9"/>
          <p:cNvGrpSpPr/>
          <p:nvPr/>
        </p:nvGrpSpPr>
        <p:grpSpPr bwMode="auto">
          <a:xfrm>
            <a:off x="26987" y="0"/>
            <a:ext cx="2357437" cy="6853237"/>
            <a:chOff x="6627813" y="194833"/>
            <a:chExt cx="1952625" cy="5678918"/>
          </a:xfrm>
        </p:grpSpPr>
        <p:sp>
          <p:nvSpPr>
            <p:cNvPr id="11275" name="Freeform 27"/>
            <p:cNvSpPr>
              <a:spLocks noChangeShapeType="1"/>
            </p:cNvSpPr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>
                <a:gd name="gd0" fmla="val 65536"/>
                <a:gd name="gd1" fmla="val 7"/>
                <a:gd name="gd2" fmla="val 210"/>
                <a:gd name="gd3" fmla="val 26"/>
                <a:gd name="gd4" fmla="val 445"/>
                <a:gd name="gd5" fmla="val 57"/>
                <a:gd name="gd6" fmla="val 679"/>
                <a:gd name="gd7" fmla="val 101"/>
                <a:gd name="gd8" fmla="val 911"/>
                <a:gd name="gd9" fmla="val 103"/>
                <a:gd name="gd10" fmla="val 920"/>
                <a:gd name="gd11" fmla="val 99"/>
                <a:gd name="gd12" fmla="val 874"/>
                <a:gd name="gd13" fmla="val 99"/>
                <a:gd name="gd14" fmla="val 866"/>
                <a:gd name="gd15" fmla="val 63"/>
                <a:gd name="gd16" fmla="val 678"/>
                <a:gd name="gd17" fmla="val 30"/>
                <a:gd name="gd18" fmla="val 444"/>
                <a:gd name="gd19" fmla="val 9"/>
                <a:gd name="gd20" fmla="val 209"/>
                <a:gd name="gd21" fmla="val 3"/>
                <a:gd name="gd22" fmla="val 92"/>
                <a:gd name="gd23" fmla="val 1"/>
                <a:gd name="gd24" fmla="val 0"/>
                <a:gd name="gd25" fmla="val 0"/>
                <a:gd name="gd26" fmla="val 0"/>
                <a:gd name="gd27" fmla="val 1"/>
                <a:gd name="gd28" fmla="val 92"/>
                <a:gd name="gd29" fmla="val 7"/>
                <a:gd name="gd30" fmla="val 210"/>
                <a:gd name="gd31" fmla="*/ w 0 103"/>
                <a:gd name="gd32" fmla="*/ h 0 920"/>
                <a:gd name="gd33" fmla="*/ w 21600 103"/>
                <a:gd name="gd34" fmla="*/ h 21600 920"/>
              </a:gdLst>
              <a:ahLst/>
              <a:cxnLst/>
              <a:rect l="gd31" t="gd32" r="gd33" b="gd34"/>
              <a:pathLst>
                <a:path w="103" h="920" fill="norm" stroke="1" extrusionOk="0">
                  <a:moveTo>
                    <a:pt x="gd1" y="gd2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  <a:path w="103" h="920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1276" name="Freeform 28"/>
            <p:cNvSpPr>
              <a:spLocks noChangeShapeType="1"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gd0" fmla="val 65536"/>
                <a:gd name="gd1" fmla="val 53"/>
                <a:gd name="gd2" fmla="val 229"/>
                <a:gd name="gd3" fmla="val 88"/>
                <a:gd name="gd4" fmla="val 330"/>
                <a:gd name="gd5" fmla="val 88"/>
                <a:gd name="gd6" fmla="val 308"/>
                <a:gd name="gd7" fmla="val 88"/>
                <a:gd name="gd8" fmla="val 304"/>
                <a:gd name="gd9" fmla="val 62"/>
                <a:gd name="gd10" fmla="val 226"/>
                <a:gd name="gd11" fmla="val 0"/>
                <a:gd name="gd12" fmla="val 0"/>
                <a:gd name="gd13" fmla="val 7"/>
                <a:gd name="gd14" fmla="val 63"/>
                <a:gd name="gd15" fmla="val 53"/>
                <a:gd name="gd16" fmla="val 229"/>
                <a:gd name="gd17" fmla="*/ w 0 88"/>
                <a:gd name="gd18" fmla="*/ h 0 330"/>
                <a:gd name="gd19" fmla="*/ w 21600 88"/>
                <a:gd name="gd20" fmla="*/ h 21600 330"/>
              </a:gdLst>
              <a:ahLst/>
              <a:cxnLst/>
              <a:rect l="gd17" t="gd18" r="gd19" b="gd20"/>
              <a:pathLst>
                <a:path w="88" h="330" fill="norm" stroke="1" extrusionOk="0">
                  <a:moveTo>
                    <a:pt x="gd1" y="gd2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  <a:path w="88" h="330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1277" name="Freeform 29"/>
            <p:cNvSpPr>
              <a:spLocks noChangeShapeType="1"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gd0" fmla="val 65536"/>
                <a:gd name="gd1" fmla="val 6"/>
                <a:gd name="gd2" fmla="val 15"/>
                <a:gd name="gd3" fmla="val 0"/>
                <a:gd name="gd4" fmla="val 0"/>
                <a:gd name="gd5" fmla="val 1"/>
                <a:gd name="gd6" fmla="val 29"/>
                <a:gd name="gd7" fmla="val 42"/>
                <a:gd name="gd8" fmla="val 127"/>
                <a:gd name="gd9" fmla="val 80"/>
                <a:gd name="gd10" fmla="val 207"/>
                <a:gd name="gd11" fmla="val 90"/>
                <a:gd name="gd12" fmla="val 207"/>
                <a:gd name="gd13" fmla="val 50"/>
                <a:gd name="gd14" fmla="val 123"/>
                <a:gd name="gd15" fmla="val 6"/>
                <a:gd name="gd16" fmla="val 15"/>
                <a:gd name="gd17" fmla="*/ w 0 90"/>
                <a:gd name="gd18" fmla="*/ h 0 207"/>
                <a:gd name="gd19" fmla="*/ w 21600 90"/>
                <a:gd name="gd20" fmla="*/ h 21600 207"/>
              </a:gdLst>
              <a:ahLst/>
              <a:cxnLst/>
              <a:rect l="gd17" t="gd18" r="gd19" b="gd20"/>
              <a:pathLst>
                <a:path w="90" h="207" fill="norm" stroke="1" extrusionOk="0">
                  <a:moveTo>
                    <a:pt x="gd1" y="gd2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  <a:path w="90" h="207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1278" name="Freeform 30"/>
            <p:cNvSpPr>
              <a:spLocks noChangeShapeType="1"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gd0" fmla="val 65536"/>
                <a:gd name="gd1" fmla="val 101"/>
                <a:gd name="gd2" fmla="val 409"/>
                <a:gd name="gd3" fmla="val 78"/>
                <a:gd name="gd4" fmla="val 344"/>
                <a:gd name="gd5" fmla="val 29"/>
                <a:gd name="gd6" fmla="val 151"/>
                <a:gd name="gd7" fmla="val 13"/>
                <a:gd name="gd8" fmla="val 53"/>
                <a:gd name="gd9" fmla="val 0"/>
                <a:gd name="gd10" fmla="val 0"/>
                <a:gd name="gd11" fmla="val 21"/>
                <a:gd name="gd12" fmla="val 152"/>
                <a:gd name="gd13" fmla="val 69"/>
                <a:gd name="gd14" fmla="val 347"/>
                <a:gd name="gd15" fmla="val 103"/>
                <a:gd name="gd16" fmla="val 441"/>
                <a:gd name="gd17" fmla="val 115"/>
                <a:gd name="gd18" fmla="val 467"/>
                <a:gd name="gd19" fmla="val 112"/>
                <a:gd name="gd20" fmla="val 458"/>
                <a:gd name="gd21" fmla="val 101"/>
                <a:gd name="gd22" fmla="val 409"/>
                <a:gd name="gd23" fmla="*/ w 0 115"/>
                <a:gd name="gd24" fmla="*/ h 0 467"/>
                <a:gd name="gd25" fmla="*/ w 21600 115"/>
                <a:gd name="gd26" fmla="*/ h 21600 467"/>
              </a:gdLst>
              <a:ahLst/>
              <a:cxnLst/>
              <a:rect l="gd23" t="gd24" r="gd25" b="gd26"/>
              <a:pathLst>
                <a:path w="115" h="467" fill="norm" stroke="1" extrusionOk="0">
                  <a:moveTo>
                    <a:pt x="gd1" y="gd2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  <a:path w="115" h="467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1279" name="Freeform 31"/>
            <p:cNvSpPr>
              <a:spLocks noChangeShapeType="1"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gd0" fmla="val 65536"/>
                <a:gd name="gd1" fmla="val 17"/>
                <a:gd name="gd2" fmla="val 633"/>
                <a:gd name="gd3" fmla="val 13"/>
                <a:gd name="gd4" fmla="val 597"/>
                <a:gd name="gd5" fmla="val 5"/>
                <a:gd name="gd6" fmla="val 398"/>
                <a:gd name="gd7" fmla="val 13"/>
                <a:gd name="gd8" fmla="val 198"/>
                <a:gd name="gd9" fmla="val 22"/>
                <a:gd name="gd10" fmla="val 99"/>
                <a:gd name="gd11" fmla="val 36"/>
                <a:gd name="gd12" fmla="val 0"/>
                <a:gd name="gd13" fmla="val 35"/>
                <a:gd name="gd14" fmla="val 0"/>
                <a:gd name="gd15" fmla="val 20"/>
                <a:gd name="gd16" fmla="val 99"/>
                <a:gd name="gd17" fmla="val 10"/>
                <a:gd name="gd18" fmla="val 198"/>
                <a:gd name="gd19" fmla="val 1"/>
                <a:gd name="gd20" fmla="val 398"/>
                <a:gd name="gd21" fmla="val 7"/>
                <a:gd name="gd22" fmla="val 589"/>
                <a:gd name="gd23" fmla="val 16"/>
                <a:gd name="gd24" fmla="val 632"/>
                <a:gd name="gd25" fmla="val 17"/>
                <a:gd name="gd26" fmla="val 633"/>
                <a:gd name="gd27" fmla="*/ w 0 36"/>
                <a:gd name="gd28" fmla="*/ h 0 633"/>
                <a:gd name="gd29" fmla="*/ w 21600 36"/>
                <a:gd name="gd30" fmla="*/ h 21600 633"/>
              </a:gdLst>
              <a:ahLst/>
              <a:cxnLst/>
              <a:rect l="gd27" t="gd28" r="gd29" b="gd30"/>
              <a:pathLst>
                <a:path w="36" h="633" fill="norm" stroke="1" extrusionOk="0">
                  <a:moveTo>
                    <a:pt x="gd1" y="gd2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  <a:path w="36" h="633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1280" name="Freeform 32"/>
            <p:cNvSpPr>
              <a:spLocks noChangeShapeType="1"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gd0" fmla="val 65536"/>
                <a:gd name="gd1" fmla="val 22"/>
                <a:gd name="gd2" fmla="val 59"/>
                <a:gd name="gd3" fmla="val 28"/>
                <a:gd name="gd4" fmla="val 59"/>
                <a:gd name="gd5" fmla="val 0"/>
                <a:gd name="gd6" fmla="val 0"/>
                <a:gd name="gd7" fmla="val 22"/>
                <a:gd name="gd8" fmla="val 59"/>
                <a:gd name="gd9" fmla="*/ w 0 28"/>
                <a:gd name="gd10" fmla="*/ h 0 59"/>
                <a:gd name="gd11" fmla="*/ w 21600 28"/>
                <a:gd name="gd12" fmla="*/ h 21600 59"/>
              </a:gdLst>
              <a:ahLst/>
              <a:cxnLst/>
              <a:rect l="gd9" t="gd10" r="gd11" b="gd12"/>
              <a:pathLst>
                <a:path w="28" h="59" fill="norm" stroke="1" extrusionOk="0">
                  <a:moveTo>
                    <a:pt x="gd1" y="gd2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  <a:path w="28" h="59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1281" name="Freeform 33"/>
            <p:cNvSpPr>
              <a:spLocks noChangeShapeType="1"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gd0" fmla="val 65536"/>
                <a:gd name="gd1" fmla="val 4"/>
                <a:gd name="gd2" fmla="val 54"/>
                <a:gd name="gd3" fmla="val 17"/>
                <a:gd name="gd4" fmla="val 107"/>
                <a:gd name="gd5" fmla="val 10"/>
                <a:gd name="gd6" fmla="val 44"/>
                <a:gd name="gd7" fmla="val 9"/>
                <a:gd name="gd8" fmla="val 43"/>
                <a:gd name="gd9" fmla="val 0"/>
                <a:gd name="gd10" fmla="val 0"/>
                <a:gd name="gd11" fmla="val 0"/>
                <a:gd name="gd12" fmla="val 8"/>
                <a:gd name="gd13" fmla="val 4"/>
                <a:gd name="gd14" fmla="val 54"/>
                <a:gd name="gd15" fmla="*/ w 0 17"/>
                <a:gd name="gd16" fmla="*/ h 0 107"/>
                <a:gd name="gd17" fmla="*/ w 21600 17"/>
                <a:gd name="gd18" fmla="*/ h 21600 107"/>
              </a:gdLst>
              <a:ahLst/>
              <a:cxnLst/>
              <a:rect l="gd15" t="gd16" r="gd17" b="gd18"/>
              <a:pathLst>
                <a:path w="17" h="107" fill="norm" stroke="1" extrusionOk="0">
                  <a:moveTo>
                    <a:pt x="gd1" y="gd2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  <a:path w="17" h="107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1282" name="Freeform 34"/>
            <p:cNvSpPr>
              <a:spLocks noChangeShapeType="1"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gd0" fmla="val 65536"/>
                <a:gd name="gd1" fmla="val 8"/>
                <a:gd name="gd2" fmla="val 553"/>
                <a:gd name="gd3" fmla="val 35"/>
                <a:gd name="gd4" fmla="val 397"/>
                <a:gd name="gd5" fmla="val 99"/>
                <a:gd name="gd6" fmla="val 252"/>
                <a:gd name="gd7" fmla="val 187"/>
                <a:gd name="gd8" fmla="val 119"/>
                <a:gd name="gd9" fmla="val 238"/>
                <a:gd name="gd10" fmla="val 58"/>
                <a:gd name="gd11" fmla="val 265"/>
                <a:gd name="gd12" fmla="val 28"/>
                <a:gd name="gd13" fmla="val 294"/>
                <a:gd name="gd14" fmla="val 0"/>
                <a:gd name="gd15" fmla="val 293"/>
                <a:gd name="gd16" fmla="val 0"/>
                <a:gd name="gd17" fmla="val 264"/>
                <a:gd name="gd18" fmla="val 27"/>
                <a:gd name="gd19" fmla="val 237"/>
                <a:gd name="gd20" fmla="val 56"/>
                <a:gd name="gd21" fmla="val 185"/>
                <a:gd name="gd22" fmla="val 117"/>
                <a:gd name="gd23" fmla="val 95"/>
                <a:gd name="gd24" fmla="val 249"/>
                <a:gd name="gd25" fmla="val 30"/>
                <a:gd name="gd26" fmla="val 396"/>
                <a:gd name="gd27" fmla="val 0"/>
                <a:gd name="gd28" fmla="val 549"/>
                <a:gd name="gd29" fmla="val 7"/>
                <a:gd name="gd30" fmla="val 568"/>
                <a:gd name="gd31" fmla="val 8"/>
                <a:gd name="gd32" fmla="val 553"/>
                <a:gd name="gd33" fmla="*/ w 0 294"/>
                <a:gd name="gd34" fmla="*/ h 0 568"/>
                <a:gd name="gd35" fmla="*/ w 21600 294"/>
                <a:gd name="gd36" fmla="*/ h 21600 568"/>
              </a:gdLst>
              <a:ahLst/>
              <a:cxnLst/>
              <a:rect l="gd33" t="gd34" r="gd35" b="gd36"/>
              <a:pathLst>
                <a:path w="294" h="568" fill="norm" stroke="1" extrusionOk="0">
                  <a:moveTo>
                    <a:pt x="gd1" y="gd2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  <a:path w="294" h="568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1283" name="Freeform 35"/>
            <p:cNvSpPr>
              <a:spLocks noChangeShapeType="1"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19"/>
                <a:gd name="gd4" fmla="val 53"/>
                <a:gd name="gd5" fmla="val 25"/>
                <a:gd name="gd6" fmla="val 53"/>
                <a:gd name="gd7" fmla="val 0"/>
                <a:gd name="gd8" fmla="val 0"/>
                <a:gd name="gd9" fmla="*/ w 0 25"/>
                <a:gd name="gd10" fmla="*/ h 0 53"/>
                <a:gd name="gd11" fmla="*/ w 21600 25"/>
                <a:gd name="gd12" fmla="*/ h 21600 53"/>
              </a:gdLst>
              <a:ahLst/>
              <a:cxnLst/>
              <a:rect l="gd9" t="gd10" r="gd11" b="gd12"/>
              <a:pathLst>
                <a:path w="25" h="53" fill="norm" stroke="1" extrusionOk="0">
                  <a:moveTo>
                    <a:pt x="gd1" y="gd2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  <a:path w="25" h="53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1284" name="Freeform 36"/>
            <p:cNvSpPr>
              <a:spLocks noChangeShapeType="1"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7"/>
                <a:gd name="gd4" fmla="val 89"/>
                <a:gd name="gd5" fmla="val 18"/>
                <a:gd name="gd6" fmla="val 117"/>
                <a:gd name="gd7" fmla="val 29"/>
                <a:gd name="gd8" fmla="val 141"/>
                <a:gd name="gd9" fmla="val 27"/>
                <a:gd name="gd10" fmla="val 135"/>
                <a:gd name="gd11" fmla="val 8"/>
                <a:gd name="gd12" fmla="val 22"/>
                <a:gd name="gd13" fmla="val 4"/>
                <a:gd name="gd14" fmla="val 11"/>
                <a:gd name="gd15" fmla="val 0"/>
                <a:gd name="gd16" fmla="val 0"/>
                <a:gd name="gd17" fmla="*/ w 0 29"/>
                <a:gd name="gd18" fmla="*/ h 0 141"/>
                <a:gd name="gd19" fmla="*/ w 21600 29"/>
                <a:gd name="gd20" fmla="*/ h 21600 141"/>
              </a:gdLst>
              <a:ahLst/>
              <a:cxnLst/>
              <a:rect l="gd17" t="gd18" r="gd19" b="gd20"/>
              <a:pathLst>
                <a:path w="29" h="141" fill="norm" stroke="1" extrusionOk="0">
                  <a:moveTo>
                    <a:pt x="gd1" y="gd2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  <a:path w="29" h="141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1285" name="Freeform 37"/>
            <p:cNvSpPr>
              <a:spLocks noChangeShapeType="1"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gd0" fmla="val 65536"/>
                <a:gd name="gd1" fmla="val 0"/>
                <a:gd name="gd2" fmla="val 26"/>
                <a:gd name="gd3" fmla="val 4"/>
                <a:gd name="gd4" fmla="val 37"/>
                <a:gd name="gd5" fmla="val 8"/>
                <a:gd name="gd6" fmla="val 48"/>
                <a:gd name="gd7" fmla="val 7"/>
                <a:gd name="gd8" fmla="val 19"/>
                <a:gd name="gd9" fmla="val 0"/>
                <a:gd name="gd10" fmla="val 0"/>
                <a:gd name="gd11" fmla="val 0"/>
                <a:gd name="gd12" fmla="val 4"/>
                <a:gd name="gd13" fmla="val 0"/>
                <a:gd name="gd14" fmla="val 26"/>
                <a:gd name="gd15" fmla="*/ w 0 8"/>
                <a:gd name="gd16" fmla="*/ h 0 48"/>
                <a:gd name="gd17" fmla="*/ w 21600 8"/>
                <a:gd name="gd18" fmla="*/ h 21600 48"/>
              </a:gdLst>
              <a:ahLst/>
              <a:cxnLst/>
              <a:rect l="gd15" t="gd16" r="gd17" b="gd18"/>
              <a:pathLst>
                <a:path w="8" h="48" fill="norm" stroke="1" extrusionOk="0">
                  <a:moveTo>
                    <a:pt x="gd1" y="gd2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  <a:path w="8" h="48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1286" name="Freeform 38"/>
            <p:cNvSpPr>
              <a:spLocks noChangeShapeType="1"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gd0" fmla="val 65536"/>
                <a:gd name="gd1" fmla="val 11"/>
                <a:gd name="gd2" fmla="val 28"/>
                <a:gd name="gd3" fmla="val 0"/>
                <a:gd name="gd4" fmla="val 0"/>
                <a:gd name="gd5" fmla="val 11"/>
                <a:gd name="gd6" fmla="val 49"/>
                <a:gd name="gd7" fmla="val 14"/>
                <a:gd name="gd8" fmla="val 58"/>
                <a:gd name="gd9" fmla="val 39"/>
                <a:gd name="gd10" fmla="val 111"/>
                <a:gd name="gd11" fmla="val 44"/>
                <a:gd name="gd12" fmla="val 111"/>
                <a:gd name="gd13" fmla="val 22"/>
                <a:gd name="gd14" fmla="val 52"/>
                <a:gd name="gd15" fmla="val 11"/>
                <a:gd name="gd16" fmla="val 28"/>
                <a:gd name="gd17" fmla="*/ w 0 44"/>
                <a:gd name="gd18" fmla="*/ h 0 111"/>
                <a:gd name="gd19" fmla="*/ w 21600 44"/>
                <a:gd name="gd20" fmla="*/ h 21600 111"/>
              </a:gdLst>
              <a:ahLst/>
              <a:cxnLst/>
              <a:rect l="gd17" t="gd18" r="gd19" b="gd20"/>
              <a:pathLst>
                <a:path w="44" h="111" fill="norm" stroke="1" extrusionOk="0">
                  <a:moveTo>
                    <a:pt x="gd1" y="gd2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  <a:path w="44" h="111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</p:grpSp>
      <p:sp>
        <p:nvSpPr>
          <p:cNvPr id="11268" name="Rectangle 6"/>
          <p:cNvSpPr>
            <a:spLocks noChangeShapeType="1" noGrp="1"/>
          </p:cNvSpPr>
          <p:nvPr/>
        </p:nvSpPr>
        <p:spPr bwMode="auto">
          <a:xfrm>
            <a:off x="0" y="0"/>
            <a:ext cx="182562" cy="6858000"/>
          </a:xfrm>
          <a:prstGeom prst="rect">
            <a:avLst/>
          </a:prstGeom>
          <a:solidFill>
            <a:schemeClr val="dk2"/>
          </a:solidFill>
        </p:spPr>
        <p:txBody>
          <a:bodyPr lIns="91440" tIns="45720" rIns="91440" bIns="45720"/>
          <a:lstStyle/>
          <a:p>
            <a:pPr>
              <a:defRPr/>
            </a:pPr>
            <a:endParaRPr sz="1400"/>
          </a:p>
        </p:txBody>
      </p:sp>
      <p:sp>
        <p:nvSpPr>
          <p:cNvPr id="11269" name="Freeform 11"/>
          <p:cNvSpPr>
            <a:spLocks noChangeShapeType="1" noGrp="1"/>
          </p:cNvSpPr>
          <p:nvPr/>
        </p:nvSpPr>
        <p:spPr bwMode="auto">
          <a:xfrm flipV="1">
            <a:off x="-4762" y="3178175"/>
            <a:ext cx="1589087" cy="508000"/>
          </a:xfrm>
          <a:custGeom>
            <a:avLst/>
            <a:gdLst>
              <a:gd name="gd0" fmla="val 65536"/>
              <a:gd name="gd1" fmla="val 9248"/>
              <a:gd name="gd2" fmla="val 4701"/>
              <a:gd name="gd3" fmla="val 7915"/>
              <a:gd name="gd4" fmla="val 188"/>
              <a:gd name="gd5" fmla="val 7886"/>
              <a:gd name="gd6" fmla="val 94"/>
              <a:gd name="gd7" fmla="val 7803"/>
              <a:gd name="gd8" fmla="val 0"/>
              <a:gd name="gd9" fmla="val 7275"/>
              <a:gd name="gd10" fmla="val 0"/>
              <a:gd name="gd11" fmla="val 0"/>
              <a:gd name="gd12" fmla="val 70"/>
              <a:gd name="gd13" fmla="val 25"/>
              <a:gd name="gd14" fmla="val 10000"/>
              <a:gd name="gd15" fmla="val 7275"/>
              <a:gd name="gd16" fmla="val 9966"/>
              <a:gd name="gd17" fmla="val 7803"/>
              <a:gd name="gd18" fmla="val 9966"/>
              <a:gd name="gd19" fmla="val 7886"/>
              <a:gd name="gd20" fmla="val 9872"/>
              <a:gd name="gd21" fmla="val 7915"/>
              <a:gd name="gd22" fmla="val 9778"/>
              <a:gd name="gd23" fmla="val 9248"/>
              <a:gd name="gd24" fmla="val 5265"/>
              <a:gd name="gd25" fmla="val 9248"/>
              <a:gd name="gd26" fmla="val 4701"/>
              <a:gd name="gd27" fmla="*/ w 0 9248"/>
              <a:gd name="gd28" fmla="*/ h 0 10000"/>
              <a:gd name="gd29" fmla="*/ w 21600 9248"/>
              <a:gd name="gd30" fmla="*/ h 21600 10000"/>
            </a:gdLst>
            <a:ahLst/>
            <a:cxnLst/>
            <a:rect l="gd27" t="gd28" r="gd29" b="gd30"/>
            <a:pathLst>
              <a:path w="9248" h="10000" fill="norm" stroke="1" extrusionOk="0">
                <a:moveTo>
                  <a:pt x="gd1" y="gd2"/>
                </a:moveTo>
                <a:lnTo>
                  <a:pt x="gd3" y="gd4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gd9" y="gd10"/>
                </a:lnTo>
                <a:lnTo>
                  <a:pt x="gd11" y="gd12"/>
                </a:lnTo>
                <a:cubicBezTo>
                  <a:pt x="8" y="3380"/>
                  <a:pt x="17" y="6690"/>
                  <a:pt x="25" y="10000"/>
                </a:cubicBezTo>
                <a:lnTo>
                  <a:pt x="gd15" y="gd16"/>
                </a:lnTo>
                <a:lnTo>
                  <a:pt x="gd17" y="gd18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gd23" y="gd24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  <a:path w="9248" h="10000" fill="norm" stroke="1" extrusionOk="0"/>
            </a:pathLst>
          </a:custGeom>
          <a:solidFill>
            <a:schemeClr val="accent1"/>
          </a:solidFill>
        </p:spPr>
        <p:txBody>
          <a:bodyPr lIns="91440" tIns="45720" rIns="91440" bIns="45720" anchor="t"/>
          <a:lstStyle/>
          <a:p>
            <a:pPr>
              <a:defRPr/>
            </a:pPr>
            <a:endParaRPr sz="1400"/>
          </a:p>
        </p:txBody>
      </p:sp>
      <p:sp>
        <p:nvSpPr>
          <p:cNvPr id="11270" name="Title Placeholder 1"/>
          <p:cNvSpPr>
            <a:spLocks noChangeShapeType="1" noGrp="1"/>
          </p:cNvSpPr>
          <p:nvPr>
            <p:ph type="title" idx="0"/>
          </p:nvPr>
        </p:nvSpPr>
        <p:spPr bwMode="auto">
          <a:xfrm>
            <a:off x="2592387" y="623887"/>
            <a:ext cx="8912225" cy="1281112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 marL="0" lvl="0" indent="0">
              <a:spcBef>
                <a:spcPts val="0"/>
              </a:spcBef>
              <a:buNone/>
              <a:defRPr/>
            </a:pPr>
            <a:r>
              <a:rPr/>
              <a:t>Образец заголовка</a:t>
            </a:r>
            <a:endParaRPr/>
          </a:p>
        </p:txBody>
      </p:sp>
      <p:sp>
        <p:nvSpPr>
          <p:cNvPr id="11271" name="Text Placeholder 2"/>
          <p:cNvSpPr>
            <a:spLocks noChangeShapeType="1" noGrp="1"/>
          </p:cNvSpPr>
          <p:nvPr>
            <p:ph type="body" idx="1"/>
          </p:nvPr>
        </p:nvSpPr>
        <p:spPr bwMode="auto">
          <a:xfrm>
            <a:off x="2589212" y="2133600"/>
            <a:ext cx="8915400" cy="3886200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 marL="342900" lvl="0" indent="-34290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Образец текста</a:t>
            </a:r>
            <a:endParaRPr/>
          </a:p>
          <a:p>
            <a:pPr marL="742950" lvl="1" indent="-28575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Второй уровень</a:t>
            </a:r>
            <a:endParaRPr/>
          </a:p>
          <a:p>
            <a:pPr marL="1143000" lvl="2" indent="-22860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Третий уровень</a:t>
            </a:r>
            <a:endParaRPr/>
          </a:p>
          <a:p>
            <a:pPr marL="1600200" lvl="3" indent="-22860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Четвертый уровень</a:t>
            </a:r>
            <a:endParaRPr/>
          </a:p>
          <a:p>
            <a:pPr marL="2057400" lvl="4" indent="-22860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Пятый уровень</a:t>
            </a:r>
            <a:endParaRPr/>
          </a:p>
        </p:txBody>
      </p:sp>
      <p:sp>
        <p:nvSpPr>
          <p:cNvPr id="11272" name="Date Placeholder 3"/>
          <p:cNvSpPr>
            <a:spLocks noChangeShapeType="1" noGrp="1"/>
          </p:cNvSpPr>
          <p:nvPr>
            <p:ph type="dt" idx="2"/>
          </p:nvPr>
        </p:nvSpPr>
        <p:spPr bwMode="auto">
          <a:xfrm>
            <a:off x="10361612" y="6130925"/>
            <a:ext cx="1146175" cy="369887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 marL="0" lvl="0" indent="0" algn="r">
              <a:spcBef>
                <a:spcPts val="0"/>
              </a:spcBef>
              <a:buNone/>
              <a:defRPr/>
            </a:pPr>
            <a:r>
              <a:rPr sz="900">
                <a:solidFill>
                  <a:srgbClr val="898989"/>
                </a:solidFill>
              </a:rPr>
              <a:t>*</a:t>
            </a:r>
            <a:endParaRPr/>
          </a:p>
        </p:txBody>
      </p:sp>
      <p:sp>
        <p:nvSpPr>
          <p:cNvPr id="11273" name="Footer Placeholder 4"/>
          <p:cNvSpPr>
            <a:spLocks noChangeShapeType="1" noGrp="1"/>
          </p:cNvSpPr>
          <p:nvPr>
            <p:ph type="ftr" idx="3"/>
          </p:nvPr>
        </p:nvSpPr>
        <p:spPr bwMode="auto">
          <a:xfrm>
            <a:off x="2589212" y="6135687"/>
            <a:ext cx="7620000" cy="365125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11274" name="Slide Number Placeholder 5"/>
          <p:cNvSpPr>
            <a:spLocks noChangeShapeType="1" noGrp="1"/>
          </p:cNvSpPr>
          <p:nvPr>
            <p:ph type="sldNum" idx="4"/>
          </p:nvPr>
        </p:nvSpPr>
        <p:spPr bwMode="auto">
          <a:xfrm>
            <a:off x="531812" y="3244850"/>
            <a:ext cx="779462" cy="365125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 marL="0" lvl="0" indent="0" algn="r">
              <a:spcBef>
                <a:spcPts val="0"/>
              </a:spcBef>
              <a:buNone/>
              <a:defRPr/>
            </a:pPr>
            <a:fld id="{D038279B-FC19-497E-A7D1-5ADD9CAF016F}" type="slidenum">
              <a:rPr lang="ru-RU" sz="2000">
                <a:solidFill>
                  <a:srgbClr val="FEFFFF"/>
                </a:solidFill>
              </a:rPr>
              <a:t/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title" userDrawn="1">
  <p:cSld name="11_Легкий дым">
    <p:bg>
      <p:bgPr shadeToTitle="0">
        <a:blipFill>
          <a:blip r:embed="rId2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2290" name="Group 22"/>
          <p:cNvGrpSpPr/>
          <p:nvPr/>
        </p:nvGrpSpPr>
        <p:grpSpPr bwMode="auto">
          <a:xfrm>
            <a:off x="0" y="228600"/>
            <a:ext cx="2851150" cy="6638925"/>
            <a:chOff x="2487613" y="285750"/>
            <a:chExt cx="2428875" cy="5654676"/>
          </a:xfrm>
        </p:grpSpPr>
        <p:sp>
          <p:nvSpPr>
            <p:cNvPr id="12313" name="Freeform 11"/>
            <p:cNvSpPr>
              <a:spLocks noChangeShapeType="1"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gd0" fmla="val 65536"/>
                <a:gd name="gd1" fmla="val 22"/>
                <a:gd name="gd2" fmla="val 136"/>
                <a:gd name="gd3" fmla="val 17"/>
                <a:gd name="gd4" fmla="val 80"/>
                <a:gd name="gd5" fmla="val 0"/>
                <a:gd name="gd6" fmla="val 0"/>
                <a:gd name="gd7" fmla="val 0"/>
                <a:gd name="gd8" fmla="val 35"/>
                <a:gd name="gd9" fmla="val 20"/>
                <a:gd name="gd10" fmla="val 124"/>
                <a:gd name="gd11" fmla="val 22"/>
                <a:gd name="gd12" fmla="val 136"/>
                <a:gd name="gd13" fmla="*/ w 0 22"/>
                <a:gd name="gd14" fmla="*/ h 0 136"/>
                <a:gd name="gd15" fmla="*/ w 21600 22"/>
                <a:gd name="gd16" fmla="*/ h 21600 136"/>
              </a:gdLst>
              <a:ahLst/>
              <a:cxnLst/>
              <a:rect l="gd13" t="gd14" r="gd15" b="gd16"/>
              <a:pathLst>
                <a:path w="22" h="136" fill="norm" stroke="1" extrusionOk="0">
                  <a:moveTo>
                    <a:pt x="gd1" y="gd2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  <a:path w="22" h="136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2314" name="Freeform 12"/>
            <p:cNvSpPr>
              <a:spLocks noChangeShapeType="1"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gd0" fmla="val 65536"/>
                <a:gd name="gd1" fmla="val 86"/>
                <a:gd name="gd2" fmla="val 350"/>
                <a:gd name="gd3" fmla="val 139"/>
                <a:gd name="gd4" fmla="val 504"/>
                <a:gd name="gd5" fmla="val 140"/>
                <a:gd name="gd6" fmla="val 478"/>
                <a:gd name="gd7" fmla="val 95"/>
                <a:gd name="gd8" fmla="val 347"/>
                <a:gd name="gd9" fmla="val 0"/>
                <a:gd name="gd10" fmla="val 0"/>
                <a:gd name="gd11" fmla="val 6"/>
                <a:gd name="gd12" fmla="val 61"/>
                <a:gd name="gd13" fmla="val 86"/>
                <a:gd name="gd14" fmla="val 350"/>
                <a:gd name="gd15" fmla="*/ w 0 140"/>
                <a:gd name="gd16" fmla="*/ h 0 504"/>
                <a:gd name="gd17" fmla="*/ w 21600 140"/>
                <a:gd name="gd18" fmla="*/ h 21600 504"/>
              </a:gdLst>
              <a:ahLst/>
              <a:cxnLst/>
              <a:rect l="gd15" t="gd16" r="gd17" b="gd18"/>
              <a:pathLst>
                <a:path w="140" h="504" fill="norm" stroke="1" extrusionOk="0">
                  <a:moveTo>
                    <a:pt x="gd1" y="gd2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  <a:path w="140" h="504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2315" name="Freeform 13"/>
            <p:cNvSpPr>
              <a:spLocks noChangeShapeType="1"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gd0" fmla="val 65536"/>
                <a:gd name="gd1" fmla="val 8"/>
                <a:gd name="gd2" fmla="val 22"/>
                <a:gd name="gd3" fmla="val 0"/>
                <a:gd name="gd4" fmla="val 0"/>
                <a:gd name="gd5" fmla="val 0"/>
                <a:gd name="gd6" fmla="val 29"/>
                <a:gd name="gd7" fmla="val 68"/>
                <a:gd name="gd8" fmla="val 194"/>
                <a:gd name="gd9" fmla="val 123"/>
                <a:gd name="gd10" fmla="val 308"/>
                <a:gd name="gd11" fmla="val 132"/>
                <a:gd name="gd12" fmla="val 308"/>
                <a:gd name="gd13" fmla="val 77"/>
                <a:gd name="gd14" fmla="val 190"/>
                <a:gd name="gd15" fmla="val 8"/>
                <a:gd name="gd16" fmla="val 22"/>
                <a:gd name="gd17" fmla="*/ w 0 132"/>
                <a:gd name="gd18" fmla="*/ h 0 308"/>
                <a:gd name="gd19" fmla="*/ w 21600 132"/>
                <a:gd name="gd20" fmla="*/ h 21600 308"/>
              </a:gdLst>
              <a:ahLst/>
              <a:cxnLst/>
              <a:rect l="gd17" t="gd18" r="gd19" b="gd20"/>
              <a:pathLst>
                <a:path w="132" h="308" fill="norm" stroke="1" extrusionOk="0">
                  <a:moveTo>
                    <a:pt x="gd1" y="gd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  <a:path w="132" h="308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2316" name="Freeform 14"/>
            <p:cNvSpPr>
              <a:spLocks noChangeShapeType="1"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gd0" fmla="val 65536"/>
                <a:gd name="gd1" fmla="val 28"/>
                <a:gd name="gd2" fmla="val 79"/>
                <a:gd name="gd3" fmla="val 37"/>
                <a:gd name="gd4" fmla="val 79"/>
                <a:gd name="gd5" fmla="val 0"/>
                <a:gd name="gd6" fmla="val 0"/>
                <a:gd name="gd7" fmla="val 28"/>
                <a:gd name="gd8" fmla="val 79"/>
                <a:gd name="gd9" fmla="*/ w 0 37"/>
                <a:gd name="gd10" fmla="*/ h 0 79"/>
                <a:gd name="gd11" fmla="*/ w 21600 37"/>
                <a:gd name="gd12" fmla="*/ h 21600 79"/>
              </a:gdLst>
              <a:ahLst/>
              <a:cxnLst/>
              <a:rect l="gd9" t="gd10" r="gd11" b="gd12"/>
              <a:pathLst>
                <a:path w="37" h="79" fill="norm" stroke="1" extrusionOk="0">
                  <a:moveTo>
                    <a:pt x="gd1" y="gd2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  <a:path w="37" h="79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2317" name="Freeform 15"/>
            <p:cNvSpPr>
              <a:spLocks noChangeShapeType="1"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gd0" fmla="val 65536"/>
                <a:gd name="gd1" fmla="val 162"/>
                <a:gd name="gd2" fmla="val 660"/>
                <a:gd name="gd3" fmla="val 116"/>
                <a:gd name="gd4" fmla="val 534"/>
                <a:gd name="gd5" fmla="val 40"/>
                <a:gd name="gd6" fmla="val 236"/>
                <a:gd name="gd7" fmla="val 12"/>
                <a:gd name="gd8" fmla="val 51"/>
                <a:gd name="gd9" fmla="val 0"/>
                <a:gd name="gd10" fmla="val 0"/>
                <a:gd name="gd11" fmla="val 33"/>
                <a:gd name="gd12" fmla="val 237"/>
                <a:gd name="gd13" fmla="val 107"/>
                <a:gd name="gd14" fmla="val 537"/>
                <a:gd name="gd15" fmla="val 160"/>
                <a:gd name="gd16" fmla="val 681"/>
                <a:gd name="gd17" fmla="val 178"/>
                <a:gd name="gd18" fmla="val 722"/>
                <a:gd name="gd19" fmla="val 174"/>
                <a:gd name="gd20" fmla="val 708"/>
                <a:gd name="gd21" fmla="val 162"/>
                <a:gd name="gd22" fmla="val 660"/>
                <a:gd name="gd23" fmla="*/ w 0 178"/>
                <a:gd name="gd24" fmla="*/ h 0 722"/>
                <a:gd name="gd25" fmla="*/ w 21600 178"/>
                <a:gd name="gd26" fmla="*/ h 21600 722"/>
              </a:gdLst>
              <a:ahLst/>
              <a:cxnLst/>
              <a:rect l="gd23" t="gd24" r="gd25" b="gd26"/>
              <a:pathLst>
                <a:path w="178" h="722" fill="norm" stroke="1" extrusionOk="0">
                  <a:moveTo>
                    <a:pt x="gd1" y="gd2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  <a:path w="178" h="722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2318" name="Freeform 16"/>
            <p:cNvSpPr>
              <a:spLocks noChangeShapeType="1"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gd0" fmla="val 65536"/>
                <a:gd name="gd1" fmla="val 11"/>
                <a:gd name="gd2" fmla="val 577"/>
                <a:gd name="gd3" fmla="val 12"/>
                <a:gd name="gd4" fmla="val 589"/>
                <a:gd name="gd5" fmla="val 22"/>
                <a:gd name="gd6" fmla="val 632"/>
                <a:gd name="gd7" fmla="val 23"/>
                <a:gd name="gd8" fmla="val 635"/>
                <a:gd name="gd9" fmla="val 17"/>
                <a:gd name="gd10" fmla="val 576"/>
                <a:gd name="gd11" fmla="val 5"/>
                <a:gd name="gd12" fmla="val 269"/>
                <a:gd name="gd13" fmla="val 15"/>
                <a:gd name="gd14" fmla="val 0"/>
                <a:gd name="gd15" fmla="val 12"/>
                <a:gd name="gd16" fmla="val 0"/>
                <a:gd name="gd17" fmla="val 1"/>
                <a:gd name="gd18" fmla="val 269"/>
                <a:gd name="gd19" fmla="val 11"/>
                <a:gd name="gd20" fmla="val 577"/>
                <a:gd name="gd21" fmla="*/ w 0 23"/>
                <a:gd name="gd22" fmla="*/ h 0 635"/>
                <a:gd name="gd23" fmla="*/ w 21600 23"/>
                <a:gd name="gd24" fmla="*/ h 21600 635"/>
              </a:gdLst>
              <a:ahLst/>
              <a:cxnLst/>
              <a:rect l="gd21" t="gd22" r="gd23" b="gd24"/>
              <a:pathLst>
                <a:path w="23" h="635" fill="norm" stroke="1" extrusionOk="0">
                  <a:moveTo>
                    <a:pt x="gd1" y="gd2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  <a:path w="23" h="635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2319" name="Freeform 17"/>
            <p:cNvSpPr>
              <a:spLocks noChangeShapeType="1"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5"/>
                <a:gd name="gd4" fmla="val 56"/>
                <a:gd name="gd5" fmla="val 17"/>
                <a:gd name="gd6" fmla="val 107"/>
                <a:gd name="gd7" fmla="val 11"/>
                <a:gd name="gd8" fmla="val 46"/>
                <a:gd name="gd9" fmla="val 10"/>
                <a:gd name="gd10" fmla="val 43"/>
                <a:gd name="gd11" fmla="val 0"/>
                <a:gd name="gd12" fmla="val 0"/>
                <a:gd name="gd13" fmla="*/ w 0 17"/>
                <a:gd name="gd14" fmla="*/ h 0 107"/>
                <a:gd name="gd15" fmla="*/ w 21600 17"/>
                <a:gd name="gd16" fmla="*/ h 21600 107"/>
              </a:gdLst>
              <a:ahLst/>
              <a:cxnLst/>
              <a:rect l="gd13" t="gd14" r="gd15" b="gd16"/>
              <a:pathLst>
                <a:path w="17" h="107" fill="norm" stroke="1" extrusionOk="0">
                  <a:moveTo>
                    <a:pt x="gd1" y="gd2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  <a:path w="17" h="107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2320" name="Freeform 18"/>
            <p:cNvSpPr>
              <a:spLocks noChangeShapeType="1"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5"/>
                <a:gd name="gd4" fmla="val 93"/>
                <a:gd name="gd5" fmla="val 17"/>
                <a:gd name="gd6" fmla="val 166"/>
                <a:gd name="gd7" fmla="val 24"/>
                <a:gd name="gd8" fmla="val 184"/>
                <a:gd name="gd9" fmla="val 41"/>
                <a:gd name="gd10" fmla="val 222"/>
                <a:gd name="gd11" fmla="val 38"/>
                <a:gd name="gd12" fmla="val 212"/>
                <a:gd name="gd13" fmla="val 13"/>
                <a:gd name="gd14" fmla="val 92"/>
                <a:gd name="gd15" fmla="val 8"/>
                <a:gd name="gd16" fmla="val 22"/>
                <a:gd name="gd17" fmla="val 7"/>
                <a:gd name="gd18" fmla="val 18"/>
                <a:gd name="gd19" fmla="val 0"/>
                <a:gd name="gd20" fmla="val 0"/>
                <a:gd name="gd21" fmla="*/ w 0 41"/>
                <a:gd name="gd22" fmla="*/ h 0 222"/>
                <a:gd name="gd23" fmla="*/ w 21600 41"/>
                <a:gd name="gd24" fmla="*/ h 21600 222"/>
              </a:gdLst>
              <a:ahLst/>
              <a:cxnLst/>
              <a:rect l="gd21" t="gd22" r="gd23" b="gd24"/>
              <a:pathLst>
                <a:path w="41" h="222" fill="norm" stroke="1" extrusionOk="0">
                  <a:moveTo>
                    <a:pt x="gd1" y="gd2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  <a:path w="41" h="222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2321" name="Freeform 19"/>
            <p:cNvSpPr>
              <a:spLocks noChangeShapeType="1"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gd0" fmla="val 65536"/>
                <a:gd name="gd1" fmla="val 7"/>
                <a:gd name="gd2" fmla="val 854"/>
                <a:gd name="gd3" fmla="val 50"/>
                <a:gd name="gd4" fmla="val 613"/>
                <a:gd name="gd5" fmla="val 149"/>
                <a:gd name="gd6" fmla="val 388"/>
                <a:gd name="gd7" fmla="val 285"/>
                <a:gd name="gd8" fmla="val 183"/>
                <a:gd name="gd9" fmla="val 364"/>
                <a:gd name="gd10" fmla="val 89"/>
                <a:gd name="gd11" fmla="val 406"/>
                <a:gd name="gd12" fmla="val 44"/>
                <a:gd name="gd13" fmla="val 450"/>
                <a:gd name="gd14" fmla="val 1"/>
                <a:gd name="gd15" fmla="val 450"/>
                <a:gd name="gd16" fmla="val 0"/>
                <a:gd name="gd17" fmla="val 405"/>
                <a:gd name="gd18" fmla="val 43"/>
                <a:gd name="gd19" fmla="val 363"/>
                <a:gd name="gd20" fmla="val 88"/>
                <a:gd name="gd21" fmla="val 283"/>
                <a:gd name="gd22" fmla="val 181"/>
                <a:gd name="gd23" fmla="val 145"/>
                <a:gd name="gd24" fmla="val 386"/>
                <a:gd name="gd25" fmla="val 45"/>
                <a:gd name="gd26" fmla="val 611"/>
                <a:gd name="gd27" fmla="val 0"/>
                <a:gd name="gd28" fmla="val 854"/>
                <a:gd name="gd29" fmla="val 0"/>
                <a:gd name="gd30" fmla="val 859"/>
                <a:gd name="gd31" fmla="val 7"/>
                <a:gd name="gd32" fmla="val 878"/>
                <a:gd name="gd33" fmla="val 7"/>
                <a:gd name="gd34" fmla="val 854"/>
                <a:gd name="gd35" fmla="*/ w 0 450"/>
                <a:gd name="gd36" fmla="*/ h 0 878"/>
                <a:gd name="gd37" fmla="*/ w 21600 450"/>
                <a:gd name="gd38" fmla="*/ h 21600 878"/>
              </a:gdLst>
              <a:ahLst/>
              <a:cxnLst/>
              <a:rect l="gd35" t="gd36" r="gd37" b="gd38"/>
              <a:pathLst>
                <a:path w="450" h="878" fill="norm" stroke="1" extrusionOk="0">
                  <a:moveTo>
                    <a:pt x="gd1" y="gd2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  <a:path w="450" h="878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2322" name="Freeform 20"/>
            <p:cNvSpPr>
              <a:spLocks noChangeShapeType="1"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26"/>
                <a:gd name="gd4" fmla="val 73"/>
                <a:gd name="gd5" fmla="val 35"/>
                <a:gd name="gd6" fmla="val 73"/>
                <a:gd name="gd7" fmla="val 0"/>
                <a:gd name="gd8" fmla="val 0"/>
                <a:gd name="gd9" fmla="*/ w 0 35"/>
                <a:gd name="gd10" fmla="*/ h 0 73"/>
                <a:gd name="gd11" fmla="*/ w 21600 35"/>
                <a:gd name="gd12" fmla="*/ h 21600 73"/>
              </a:gdLst>
              <a:ahLst/>
              <a:cxnLst/>
              <a:rect l="gd9" t="gd10" r="gd11" b="gd12"/>
              <a:pathLst>
                <a:path w="35" h="73" fill="norm" stroke="1" extrusionOk="0">
                  <a:moveTo>
                    <a:pt x="gd1" y="gd2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  <a:path w="35" h="73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2323" name="Freeform 21"/>
            <p:cNvSpPr>
              <a:spLocks noChangeShapeType="1"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gd0" fmla="val 65536"/>
                <a:gd name="gd1" fmla="val 7"/>
                <a:gd name="gd2" fmla="val 44"/>
                <a:gd name="gd3" fmla="val 8"/>
                <a:gd name="gd4" fmla="val 48"/>
                <a:gd name="gd5" fmla="val 8"/>
                <a:gd name="gd6" fmla="val 19"/>
                <a:gd name="gd7" fmla="val 1"/>
                <a:gd name="gd8" fmla="val 0"/>
                <a:gd name="gd9" fmla="val 0"/>
                <a:gd name="gd10" fmla="val 26"/>
                <a:gd name="gd11" fmla="val 7"/>
                <a:gd name="gd12" fmla="val 44"/>
                <a:gd name="gd13" fmla="*/ w 0 8"/>
                <a:gd name="gd14" fmla="*/ h 0 48"/>
                <a:gd name="gd15" fmla="*/ w 21600 8"/>
                <a:gd name="gd16" fmla="*/ h 21600 48"/>
              </a:gdLst>
              <a:ahLst/>
              <a:cxnLst/>
              <a:rect l="gd13" t="gd14" r="gd15" b="gd16"/>
              <a:pathLst>
                <a:path w="8" h="48" fill="norm" stroke="1" extrusionOk="0">
                  <a:moveTo>
                    <a:pt x="gd1" y="gd2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  <a:path w="8" h="48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2324" name="Freeform 22"/>
            <p:cNvSpPr>
              <a:spLocks noChangeShapeType="1"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gd0" fmla="val 65536"/>
                <a:gd name="gd1" fmla="val 7"/>
                <a:gd name="gd2" fmla="val 18"/>
                <a:gd name="gd3" fmla="val 0"/>
                <a:gd name="gd4" fmla="val 0"/>
                <a:gd name="gd5" fmla="val 12"/>
                <a:gd name="gd6" fmla="val 48"/>
                <a:gd name="gd7" fmla="val 16"/>
                <a:gd name="gd8" fmla="val 62"/>
                <a:gd name="gd9" fmla="val 51"/>
                <a:gd name="gd10" fmla="val 135"/>
                <a:gd name="gd11" fmla="val 52"/>
                <a:gd name="gd12" fmla="val 135"/>
                <a:gd name="gd13" fmla="val 24"/>
                <a:gd name="gd14" fmla="val 56"/>
                <a:gd name="gd15" fmla="val 7"/>
                <a:gd name="gd16" fmla="val 18"/>
                <a:gd name="gd17" fmla="*/ w 0 52"/>
                <a:gd name="gd18" fmla="*/ h 0 135"/>
                <a:gd name="gd19" fmla="*/ w 21600 52"/>
                <a:gd name="gd20" fmla="*/ h 21600 135"/>
              </a:gdLst>
              <a:ahLst/>
              <a:cxnLst/>
              <a:rect l="gd17" t="gd18" r="gd19" b="gd20"/>
              <a:pathLst>
                <a:path w="52" h="135" fill="norm" stroke="1" extrusionOk="0">
                  <a:moveTo>
                    <a:pt x="gd1" y="gd2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  <a:path w="52" h="135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</p:grpSp>
      <p:grpSp>
        <p:nvGrpSpPr>
          <p:cNvPr id="12291" name="Group 9"/>
          <p:cNvGrpSpPr/>
          <p:nvPr/>
        </p:nvGrpSpPr>
        <p:grpSpPr bwMode="auto">
          <a:xfrm>
            <a:off x="26987" y="0"/>
            <a:ext cx="2357437" cy="6853237"/>
            <a:chOff x="6627813" y="194833"/>
            <a:chExt cx="1952625" cy="5678918"/>
          </a:xfrm>
        </p:grpSpPr>
        <p:sp>
          <p:nvSpPr>
            <p:cNvPr id="12301" name="Freeform 27"/>
            <p:cNvSpPr>
              <a:spLocks noChangeShapeType="1"/>
            </p:cNvSpPr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>
                <a:gd name="gd0" fmla="val 65536"/>
                <a:gd name="gd1" fmla="val 7"/>
                <a:gd name="gd2" fmla="val 210"/>
                <a:gd name="gd3" fmla="val 26"/>
                <a:gd name="gd4" fmla="val 445"/>
                <a:gd name="gd5" fmla="val 57"/>
                <a:gd name="gd6" fmla="val 679"/>
                <a:gd name="gd7" fmla="val 101"/>
                <a:gd name="gd8" fmla="val 911"/>
                <a:gd name="gd9" fmla="val 103"/>
                <a:gd name="gd10" fmla="val 920"/>
                <a:gd name="gd11" fmla="val 99"/>
                <a:gd name="gd12" fmla="val 874"/>
                <a:gd name="gd13" fmla="val 99"/>
                <a:gd name="gd14" fmla="val 866"/>
                <a:gd name="gd15" fmla="val 63"/>
                <a:gd name="gd16" fmla="val 678"/>
                <a:gd name="gd17" fmla="val 30"/>
                <a:gd name="gd18" fmla="val 444"/>
                <a:gd name="gd19" fmla="val 9"/>
                <a:gd name="gd20" fmla="val 209"/>
                <a:gd name="gd21" fmla="val 3"/>
                <a:gd name="gd22" fmla="val 92"/>
                <a:gd name="gd23" fmla="val 1"/>
                <a:gd name="gd24" fmla="val 0"/>
                <a:gd name="gd25" fmla="val 0"/>
                <a:gd name="gd26" fmla="val 0"/>
                <a:gd name="gd27" fmla="val 1"/>
                <a:gd name="gd28" fmla="val 92"/>
                <a:gd name="gd29" fmla="val 7"/>
                <a:gd name="gd30" fmla="val 210"/>
                <a:gd name="gd31" fmla="*/ w 0 103"/>
                <a:gd name="gd32" fmla="*/ h 0 920"/>
                <a:gd name="gd33" fmla="*/ w 21600 103"/>
                <a:gd name="gd34" fmla="*/ h 21600 920"/>
              </a:gdLst>
              <a:ahLst/>
              <a:cxnLst/>
              <a:rect l="gd31" t="gd32" r="gd33" b="gd34"/>
              <a:pathLst>
                <a:path w="103" h="920" fill="norm" stroke="1" extrusionOk="0">
                  <a:moveTo>
                    <a:pt x="gd1" y="gd2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  <a:path w="103" h="920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2302" name="Freeform 28"/>
            <p:cNvSpPr>
              <a:spLocks noChangeShapeType="1"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gd0" fmla="val 65536"/>
                <a:gd name="gd1" fmla="val 53"/>
                <a:gd name="gd2" fmla="val 229"/>
                <a:gd name="gd3" fmla="val 88"/>
                <a:gd name="gd4" fmla="val 330"/>
                <a:gd name="gd5" fmla="val 88"/>
                <a:gd name="gd6" fmla="val 308"/>
                <a:gd name="gd7" fmla="val 88"/>
                <a:gd name="gd8" fmla="val 304"/>
                <a:gd name="gd9" fmla="val 62"/>
                <a:gd name="gd10" fmla="val 226"/>
                <a:gd name="gd11" fmla="val 0"/>
                <a:gd name="gd12" fmla="val 0"/>
                <a:gd name="gd13" fmla="val 7"/>
                <a:gd name="gd14" fmla="val 63"/>
                <a:gd name="gd15" fmla="val 53"/>
                <a:gd name="gd16" fmla="val 229"/>
                <a:gd name="gd17" fmla="*/ w 0 88"/>
                <a:gd name="gd18" fmla="*/ h 0 330"/>
                <a:gd name="gd19" fmla="*/ w 21600 88"/>
                <a:gd name="gd20" fmla="*/ h 21600 330"/>
              </a:gdLst>
              <a:ahLst/>
              <a:cxnLst/>
              <a:rect l="gd17" t="gd18" r="gd19" b="gd20"/>
              <a:pathLst>
                <a:path w="88" h="330" fill="norm" stroke="1" extrusionOk="0">
                  <a:moveTo>
                    <a:pt x="gd1" y="gd2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  <a:path w="88" h="330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2303" name="Freeform 29"/>
            <p:cNvSpPr>
              <a:spLocks noChangeShapeType="1"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gd0" fmla="val 65536"/>
                <a:gd name="gd1" fmla="val 6"/>
                <a:gd name="gd2" fmla="val 15"/>
                <a:gd name="gd3" fmla="val 0"/>
                <a:gd name="gd4" fmla="val 0"/>
                <a:gd name="gd5" fmla="val 1"/>
                <a:gd name="gd6" fmla="val 29"/>
                <a:gd name="gd7" fmla="val 42"/>
                <a:gd name="gd8" fmla="val 127"/>
                <a:gd name="gd9" fmla="val 80"/>
                <a:gd name="gd10" fmla="val 207"/>
                <a:gd name="gd11" fmla="val 90"/>
                <a:gd name="gd12" fmla="val 207"/>
                <a:gd name="gd13" fmla="val 50"/>
                <a:gd name="gd14" fmla="val 123"/>
                <a:gd name="gd15" fmla="val 6"/>
                <a:gd name="gd16" fmla="val 15"/>
                <a:gd name="gd17" fmla="*/ w 0 90"/>
                <a:gd name="gd18" fmla="*/ h 0 207"/>
                <a:gd name="gd19" fmla="*/ w 21600 90"/>
                <a:gd name="gd20" fmla="*/ h 21600 207"/>
              </a:gdLst>
              <a:ahLst/>
              <a:cxnLst/>
              <a:rect l="gd17" t="gd18" r="gd19" b="gd20"/>
              <a:pathLst>
                <a:path w="90" h="207" fill="norm" stroke="1" extrusionOk="0">
                  <a:moveTo>
                    <a:pt x="gd1" y="gd2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  <a:path w="90" h="207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2304" name="Freeform 30"/>
            <p:cNvSpPr>
              <a:spLocks noChangeShapeType="1"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gd0" fmla="val 65536"/>
                <a:gd name="gd1" fmla="val 101"/>
                <a:gd name="gd2" fmla="val 409"/>
                <a:gd name="gd3" fmla="val 78"/>
                <a:gd name="gd4" fmla="val 344"/>
                <a:gd name="gd5" fmla="val 29"/>
                <a:gd name="gd6" fmla="val 151"/>
                <a:gd name="gd7" fmla="val 13"/>
                <a:gd name="gd8" fmla="val 53"/>
                <a:gd name="gd9" fmla="val 0"/>
                <a:gd name="gd10" fmla="val 0"/>
                <a:gd name="gd11" fmla="val 21"/>
                <a:gd name="gd12" fmla="val 152"/>
                <a:gd name="gd13" fmla="val 69"/>
                <a:gd name="gd14" fmla="val 347"/>
                <a:gd name="gd15" fmla="val 103"/>
                <a:gd name="gd16" fmla="val 441"/>
                <a:gd name="gd17" fmla="val 115"/>
                <a:gd name="gd18" fmla="val 467"/>
                <a:gd name="gd19" fmla="val 112"/>
                <a:gd name="gd20" fmla="val 458"/>
                <a:gd name="gd21" fmla="val 101"/>
                <a:gd name="gd22" fmla="val 409"/>
                <a:gd name="gd23" fmla="*/ w 0 115"/>
                <a:gd name="gd24" fmla="*/ h 0 467"/>
                <a:gd name="gd25" fmla="*/ w 21600 115"/>
                <a:gd name="gd26" fmla="*/ h 21600 467"/>
              </a:gdLst>
              <a:ahLst/>
              <a:cxnLst/>
              <a:rect l="gd23" t="gd24" r="gd25" b="gd26"/>
              <a:pathLst>
                <a:path w="115" h="467" fill="norm" stroke="1" extrusionOk="0">
                  <a:moveTo>
                    <a:pt x="gd1" y="gd2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  <a:path w="115" h="467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2305" name="Freeform 31"/>
            <p:cNvSpPr>
              <a:spLocks noChangeShapeType="1"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gd0" fmla="val 65536"/>
                <a:gd name="gd1" fmla="val 17"/>
                <a:gd name="gd2" fmla="val 633"/>
                <a:gd name="gd3" fmla="val 13"/>
                <a:gd name="gd4" fmla="val 597"/>
                <a:gd name="gd5" fmla="val 5"/>
                <a:gd name="gd6" fmla="val 398"/>
                <a:gd name="gd7" fmla="val 13"/>
                <a:gd name="gd8" fmla="val 198"/>
                <a:gd name="gd9" fmla="val 22"/>
                <a:gd name="gd10" fmla="val 99"/>
                <a:gd name="gd11" fmla="val 36"/>
                <a:gd name="gd12" fmla="val 0"/>
                <a:gd name="gd13" fmla="val 35"/>
                <a:gd name="gd14" fmla="val 0"/>
                <a:gd name="gd15" fmla="val 20"/>
                <a:gd name="gd16" fmla="val 99"/>
                <a:gd name="gd17" fmla="val 10"/>
                <a:gd name="gd18" fmla="val 198"/>
                <a:gd name="gd19" fmla="val 1"/>
                <a:gd name="gd20" fmla="val 398"/>
                <a:gd name="gd21" fmla="val 7"/>
                <a:gd name="gd22" fmla="val 589"/>
                <a:gd name="gd23" fmla="val 16"/>
                <a:gd name="gd24" fmla="val 632"/>
                <a:gd name="gd25" fmla="val 17"/>
                <a:gd name="gd26" fmla="val 633"/>
                <a:gd name="gd27" fmla="*/ w 0 36"/>
                <a:gd name="gd28" fmla="*/ h 0 633"/>
                <a:gd name="gd29" fmla="*/ w 21600 36"/>
                <a:gd name="gd30" fmla="*/ h 21600 633"/>
              </a:gdLst>
              <a:ahLst/>
              <a:cxnLst/>
              <a:rect l="gd27" t="gd28" r="gd29" b="gd30"/>
              <a:pathLst>
                <a:path w="36" h="633" fill="norm" stroke="1" extrusionOk="0">
                  <a:moveTo>
                    <a:pt x="gd1" y="gd2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  <a:path w="36" h="633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2306" name="Freeform 32"/>
            <p:cNvSpPr>
              <a:spLocks noChangeShapeType="1"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gd0" fmla="val 65536"/>
                <a:gd name="gd1" fmla="val 22"/>
                <a:gd name="gd2" fmla="val 59"/>
                <a:gd name="gd3" fmla="val 28"/>
                <a:gd name="gd4" fmla="val 59"/>
                <a:gd name="gd5" fmla="val 0"/>
                <a:gd name="gd6" fmla="val 0"/>
                <a:gd name="gd7" fmla="val 22"/>
                <a:gd name="gd8" fmla="val 59"/>
                <a:gd name="gd9" fmla="*/ w 0 28"/>
                <a:gd name="gd10" fmla="*/ h 0 59"/>
                <a:gd name="gd11" fmla="*/ w 21600 28"/>
                <a:gd name="gd12" fmla="*/ h 21600 59"/>
              </a:gdLst>
              <a:ahLst/>
              <a:cxnLst/>
              <a:rect l="gd9" t="gd10" r="gd11" b="gd12"/>
              <a:pathLst>
                <a:path w="28" h="59" fill="norm" stroke="1" extrusionOk="0">
                  <a:moveTo>
                    <a:pt x="gd1" y="gd2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  <a:path w="28" h="59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2307" name="Freeform 33"/>
            <p:cNvSpPr>
              <a:spLocks noChangeShapeType="1"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gd0" fmla="val 65536"/>
                <a:gd name="gd1" fmla="val 4"/>
                <a:gd name="gd2" fmla="val 54"/>
                <a:gd name="gd3" fmla="val 17"/>
                <a:gd name="gd4" fmla="val 107"/>
                <a:gd name="gd5" fmla="val 10"/>
                <a:gd name="gd6" fmla="val 44"/>
                <a:gd name="gd7" fmla="val 9"/>
                <a:gd name="gd8" fmla="val 43"/>
                <a:gd name="gd9" fmla="val 0"/>
                <a:gd name="gd10" fmla="val 0"/>
                <a:gd name="gd11" fmla="val 0"/>
                <a:gd name="gd12" fmla="val 8"/>
                <a:gd name="gd13" fmla="val 4"/>
                <a:gd name="gd14" fmla="val 54"/>
                <a:gd name="gd15" fmla="*/ w 0 17"/>
                <a:gd name="gd16" fmla="*/ h 0 107"/>
                <a:gd name="gd17" fmla="*/ w 21600 17"/>
                <a:gd name="gd18" fmla="*/ h 21600 107"/>
              </a:gdLst>
              <a:ahLst/>
              <a:cxnLst/>
              <a:rect l="gd15" t="gd16" r="gd17" b="gd18"/>
              <a:pathLst>
                <a:path w="17" h="107" fill="norm" stroke="1" extrusionOk="0">
                  <a:moveTo>
                    <a:pt x="gd1" y="gd2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  <a:path w="17" h="107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2308" name="Freeform 34"/>
            <p:cNvSpPr>
              <a:spLocks noChangeShapeType="1"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gd0" fmla="val 65536"/>
                <a:gd name="gd1" fmla="val 8"/>
                <a:gd name="gd2" fmla="val 553"/>
                <a:gd name="gd3" fmla="val 35"/>
                <a:gd name="gd4" fmla="val 397"/>
                <a:gd name="gd5" fmla="val 99"/>
                <a:gd name="gd6" fmla="val 252"/>
                <a:gd name="gd7" fmla="val 187"/>
                <a:gd name="gd8" fmla="val 119"/>
                <a:gd name="gd9" fmla="val 238"/>
                <a:gd name="gd10" fmla="val 58"/>
                <a:gd name="gd11" fmla="val 265"/>
                <a:gd name="gd12" fmla="val 28"/>
                <a:gd name="gd13" fmla="val 294"/>
                <a:gd name="gd14" fmla="val 0"/>
                <a:gd name="gd15" fmla="val 293"/>
                <a:gd name="gd16" fmla="val 0"/>
                <a:gd name="gd17" fmla="val 264"/>
                <a:gd name="gd18" fmla="val 27"/>
                <a:gd name="gd19" fmla="val 237"/>
                <a:gd name="gd20" fmla="val 56"/>
                <a:gd name="gd21" fmla="val 185"/>
                <a:gd name="gd22" fmla="val 117"/>
                <a:gd name="gd23" fmla="val 95"/>
                <a:gd name="gd24" fmla="val 249"/>
                <a:gd name="gd25" fmla="val 30"/>
                <a:gd name="gd26" fmla="val 396"/>
                <a:gd name="gd27" fmla="val 0"/>
                <a:gd name="gd28" fmla="val 549"/>
                <a:gd name="gd29" fmla="val 7"/>
                <a:gd name="gd30" fmla="val 568"/>
                <a:gd name="gd31" fmla="val 8"/>
                <a:gd name="gd32" fmla="val 553"/>
                <a:gd name="gd33" fmla="*/ w 0 294"/>
                <a:gd name="gd34" fmla="*/ h 0 568"/>
                <a:gd name="gd35" fmla="*/ w 21600 294"/>
                <a:gd name="gd36" fmla="*/ h 21600 568"/>
              </a:gdLst>
              <a:ahLst/>
              <a:cxnLst/>
              <a:rect l="gd33" t="gd34" r="gd35" b="gd36"/>
              <a:pathLst>
                <a:path w="294" h="568" fill="norm" stroke="1" extrusionOk="0">
                  <a:moveTo>
                    <a:pt x="gd1" y="gd2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  <a:path w="294" h="568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2309" name="Freeform 35"/>
            <p:cNvSpPr>
              <a:spLocks noChangeShapeType="1"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19"/>
                <a:gd name="gd4" fmla="val 53"/>
                <a:gd name="gd5" fmla="val 25"/>
                <a:gd name="gd6" fmla="val 53"/>
                <a:gd name="gd7" fmla="val 0"/>
                <a:gd name="gd8" fmla="val 0"/>
                <a:gd name="gd9" fmla="*/ w 0 25"/>
                <a:gd name="gd10" fmla="*/ h 0 53"/>
                <a:gd name="gd11" fmla="*/ w 21600 25"/>
                <a:gd name="gd12" fmla="*/ h 21600 53"/>
              </a:gdLst>
              <a:ahLst/>
              <a:cxnLst/>
              <a:rect l="gd9" t="gd10" r="gd11" b="gd12"/>
              <a:pathLst>
                <a:path w="25" h="53" fill="norm" stroke="1" extrusionOk="0">
                  <a:moveTo>
                    <a:pt x="gd1" y="gd2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  <a:path w="25" h="53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2310" name="Freeform 36"/>
            <p:cNvSpPr>
              <a:spLocks noChangeShapeType="1"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7"/>
                <a:gd name="gd4" fmla="val 89"/>
                <a:gd name="gd5" fmla="val 18"/>
                <a:gd name="gd6" fmla="val 117"/>
                <a:gd name="gd7" fmla="val 29"/>
                <a:gd name="gd8" fmla="val 141"/>
                <a:gd name="gd9" fmla="val 27"/>
                <a:gd name="gd10" fmla="val 135"/>
                <a:gd name="gd11" fmla="val 8"/>
                <a:gd name="gd12" fmla="val 22"/>
                <a:gd name="gd13" fmla="val 4"/>
                <a:gd name="gd14" fmla="val 11"/>
                <a:gd name="gd15" fmla="val 0"/>
                <a:gd name="gd16" fmla="val 0"/>
                <a:gd name="gd17" fmla="*/ w 0 29"/>
                <a:gd name="gd18" fmla="*/ h 0 141"/>
                <a:gd name="gd19" fmla="*/ w 21600 29"/>
                <a:gd name="gd20" fmla="*/ h 21600 141"/>
              </a:gdLst>
              <a:ahLst/>
              <a:cxnLst/>
              <a:rect l="gd17" t="gd18" r="gd19" b="gd20"/>
              <a:pathLst>
                <a:path w="29" h="141" fill="norm" stroke="1" extrusionOk="0">
                  <a:moveTo>
                    <a:pt x="gd1" y="gd2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  <a:path w="29" h="141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2311" name="Freeform 37"/>
            <p:cNvSpPr>
              <a:spLocks noChangeShapeType="1"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gd0" fmla="val 65536"/>
                <a:gd name="gd1" fmla="val 0"/>
                <a:gd name="gd2" fmla="val 26"/>
                <a:gd name="gd3" fmla="val 4"/>
                <a:gd name="gd4" fmla="val 37"/>
                <a:gd name="gd5" fmla="val 8"/>
                <a:gd name="gd6" fmla="val 48"/>
                <a:gd name="gd7" fmla="val 7"/>
                <a:gd name="gd8" fmla="val 19"/>
                <a:gd name="gd9" fmla="val 0"/>
                <a:gd name="gd10" fmla="val 0"/>
                <a:gd name="gd11" fmla="val 0"/>
                <a:gd name="gd12" fmla="val 4"/>
                <a:gd name="gd13" fmla="val 0"/>
                <a:gd name="gd14" fmla="val 26"/>
                <a:gd name="gd15" fmla="*/ w 0 8"/>
                <a:gd name="gd16" fmla="*/ h 0 48"/>
                <a:gd name="gd17" fmla="*/ w 21600 8"/>
                <a:gd name="gd18" fmla="*/ h 21600 48"/>
              </a:gdLst>
              <a:ahLst/>
              <a:cxnLst/>
              <a:rect l="gd15" t="gd16" r="gd17" b="gd18"/>
              <a:pathLst>
                <a:path w="8" h="48" fill="norm" stroke="1" extrusionOk="0">
                  <a:moveTo>
                    <a:pt x="gd1" y="gd2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  <a:path w="8" h="48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2312" name="Freeform 38"/>
            <p:cNvSpPr>
              <a:spLocks noChangeShapeType="1"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gd0" fmla="val 65536"/>
                <a:gd name="gd1" fmla="val 11"/>
                <a:gd name="gd2" fmla="val 28"/>
                <a:gd name="gd3" fmla="val 0"/>
                <a:gd name="gd4" fmla="val 0"/>
                <a:gd name="gd5" fmla="val 11"/>
                <a:gd name="gd6" fmla="val 49"/>
                <a:gd name="gd7" fmla="val 14"/>
                <a:gd name="gd8" fmla="val 58"/>
                <a:gd name="gd9" fmla="val 39"/>
                <a:gd name="gd10" fmla="val 111"/>
                <a:gd name="gd11" fmla="val 44"/>
                <a:gd name="gd12" fmla="val 111"/>
                <a:gd name="gd13" fmla="val 22"/>
                <a:gd name="gd14" fmla="val 52"/>
                <a:gd name="gd15" fmla="val 11"/>
                <a:gd name="gd16" fmla="val 28"/>
                <a:gd name="gd17" fmla="*/ w 0 44"/>
                <a:gd name="gd18" fmla="*/ h 0 111"/>
                <a:gd name="gd19" fmla="*/ w 21600 44"/>
                <a:gd name="gd20" fmla="*/ h 21600 111"/>
              </a:gdLst>
              <a:ahLst/>
              <a:cxnLst/>
              <a:rect l="gd17" t="gd18" r="gd19" b="gd20"/>
              <a:pathLst>
                <a:path w="44" h="111" fill="norm" stroke="1" extrusionOk="0">
                  <a:moveTo>
                    <a:pt x="gd1" y="gd2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  <a:path w="44" h="111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</p:grpSp>
      <p:sp>
        <p:nvSpPr>
          <p:cNvPr id="12292" name="Rectangle 6"/>
          <p:cNvSpPr>
            <a:spLocks noChangeShapeType="1" noGrp="1"/>
          </p:cNvSpPr>
          <p:nvPr/>
        </p:nvSpPr>
        <p:spPr bwMode="auto">
          <a:xfrm>
            <a:off x="0" y="0"/>
            <a:ext cx="182562" cy="6858000"/>
          </a:xfrm>
          <a:prstGeom prst="rect">
            <a:avLst/>
          </a:prstGeom>
          <a:solidFill>
            <a:schemeClr val="dk2"/>
          </a:solidFill>
        </p:spPr>
        <p:txBody>
          <a:bodyPr lIns="91440" tIns="45720" rIns="91440" bIns="45720"/>
          <a:lstStyle/>
          <a:p>
            <a:pPr>
              <a:defRPr/>
            </a:pPr>
            <a:endParaRPr sz="1400"/>
          </a:p>
        </p:txBody>
      </p:sp>
      <p:sp>
        <p:nvSpPr>
          <p:cNvPr id="12293" name="Freeform 11"/>
          <p:cNvSpPr>
            <a:spLocks noChangeShapeType="1" noGrp="1"/>
          </p:cNvSpPr>
          <p:nvPr/>
        </p:nvSpPr>
        <p:spPr bwMode="auto">
          <a:xfrm flipV="1">
            <a:off x="-4762" y="3178175"/>
            <a:ext cx="1589087" cy="508000"/>
          </a:xfrm>
          <a:custGeom>
            <a:avLst/>
            <a:gdLst>
              <a:gd name="gd0" fmla="val 65536"/>
              <a:gd name="gd1" fmla="val 9248"/>
              <a:gd name="gd2" fmla="val 4701"/>
              <a:gd name="gd3" fmla="val 7915"/>
              <a:gd name="gd4" fmla="val 188"/>
              <a:gd name="gd5" fmla="val 7886"/>
              <a:gd name="gd6" fmla="val 94"/>
              <a:gd name="gd7" fmla="val 7803"/>
              <a:gd name="gd8" fmla="val 0"/>
              <a:gd name="gd9" fmla="val 7275"/>
              <a:gd name="gd10" fmla="val 0"/>
              <a:gd name="gd11" fmla="val 0"/>
              <a:gd name="gd12" fmla="val 70"/>
              <a:gd name="gd13" fmla="val 25"/>
              <a:gd name="gd14" fmla="val 10000"/>
              <a:gd name="gd15" fmla="val 7275"/>
              <a:gd name="gd16" fmla="val 9966"/>
              <a:gd name="gd17" fmla="val 7803"/>
              <a:gd name="gd18" fmla="val 9966"/>
              <a:gd name="gd19" fmla="val 7886"/>
              <a:gd name="gd20" fmla="val 9872"/>
              <a:gd name="gd21" fmla="val 7915"/>
              <a:gd name="gd22" fmla="val 9778"/>
              <a:gd name="gd23" fmla="val 9248"/>
              <a:gd name="gd24" fmla="val 5265"/>
              <a:gd name="gd25" fmla="val 9248"/>
              <a:gd name="gd26" fmla="val 4701"/>
              <a:gd name="gd27" fmla="*/ w 0 9248"/>
              <a:gd name="gd28" fmla="*/ h 0 10000"/>
              <a:gd name="gd29" fmla="*/ w 21600 9248"/>
              <a:gd name="gd30" fmla="*/ h 21600 10000"/>
            </a:gdLst>
            <a:ahLst/>
            <a:cxnLst/>
            <a:rect l="gd27" t="gd28" r="gd29" b="gd30"/>
            <a:pathLst>
              <a:path w="9248" h="10000" fill="norm" stroke="1" extrusionOk="0">
                <a:moveTo>
                  <a:pt x="gd1" y="gd2"/>
                </a:moveTo>
                <a:lnTo>
                  <a:pt x="gd3" y="gd4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gd9" y="gd10"/>
                </a:lnTo>
                <a:lnTo>
                  <a:pt x="gd11" y="gd12"/>
                </a:lnTo>
                <a:cubicBezTo>
                  <a:pt x="8" y="3380"/>
                  <a:pt x="17" y="6690"/>
                  <a:pt x="25" y="10000"/>
                </a:cubicBezTo>
                <a:lnTo>
                  <a:pt x="gd15" y="gd16"/>
                </a:lnTo>
                <a:lnTo>
                  <a:pt x="gd17" y="gd18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gd23" y="gd24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  <a:path w="9248" h="10000" fill="norm" stroke="1" extrusionOk="0"/>
            </a:pathLst>
          </a:custGeom>
          <a:solidFill>
            <a:schemeClr val="accent1"/>
          </a:solidFill>
        </p:spPr>
        <p:txBody>
          <a:bodyPr lIns="91440" tIns="45720" rIns="91440" bIns="45720" anchor="t"/>
          <a:lstStyle/>
          <a:p>
            <a:pPr>
              <a:defRPr/>
            </a:pPr>
            <a:endParaRPr sz="1400"/>
          </a:p>
        </p:txBody>
      </p:sp>
      <p:sp>
        <p:nvSpPr>
          <p:cNvPr id="12294" name="TextBox 36"/>
          <p:cNvSpPr txBox="1">
            <a:spLocks noChangeShapeType="1" noGrp="1"/>
          </p:cNvSpPr>
          <p:nvPr/>
        </p:nvSpPr>
        <p:spPr bwMode="auto">
          <a:xfrm>
            <a:off x="2466975" y="647700"/>
            <a:ext cx="609600" cy="585787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 lvl="0">
              <a:defRPr/>
            </a:pPr>
            <a:r>
              <a:rPr lang="en-US" sz="8000">
                <a:solidFill>
                  <a:schemeClr val="accent1"/>
                </a:solidFill>
                <a:latin typeface="Arial"/>
              </a:rPr>
              <a:t>“</a:t>
            </a:r>
            <a:endParaRPr/>
          </a:p>
        </p:txBody>
      </p:sp>
      <p:sp>
        <p:nvSpPr>
          <p:cNvPr id="12295" name="TextBox 37"/>
          <p:cNvSpPr txBox="1">
            <a:spLocks noChangeShapeType="1" noGrp="1"/>
          </p:cNvSpPr>
          <p:nvPr/>
        </p:nvSpPr>
        <p:spPr bwMode="auto">
          <a:xfrm>
            <a:off x="11114087" y="2905125"/>
            <a:ext cx="609600" cy="584200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 lvl="0">
              <a:defRPr/>
            </a:pPr>
            <a:r>
              <a:rPr lang="en-US" sz="8000">
                <a:solidFill>
                  <a:schemeClr val="accent1"/>
                </a:solidFill>
                <a:latin typeface="Arial"/>
              </a:rPr>
              <a:t>”</a:t>
            </a:r>
            <a:endParaRPr/>
          </a:p>
        </p:txBody>
      </p:sp>
      <p:sp>
        <p:nvSpPr>
          <p:cNvPr id="12296" name="Title Placeholder 1"/>
          <p:cNvSpPr>
            <a:spLocks noChangeShapeType="1" noGrp="1"/>
          </p:cNvSpPr>
          <p:nvPr>
            <p:ph type="title" idx="0"/>
          </p:nvPr>
        </p:nvSpPr>
        <p:spPr bwMode="auto">
          <a:xfrm>
            <a:off x="2592387" y="623887"/>
            <a:ext cx="8912225" cy="1281112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 marL="0" lvl="0" indent="0">
              <a:spcBef>
                <a:spcPts val="0"/>
              </a:spcBef>
              <a:buNone/>
              <a:defRPr/>
            </a:pPr>
            <a:r>
              <a:rPr/>
              <a:t>Образец заголовка</a:t>
            </a:r>
            <a:endParaRPr/>
          </a:p>
        </p:txBody>
      </p:sp>
      <p:sp>
        <p:nvSpPr>
          <p:cNvPr id="12297" name="Text Placeholder 2"/>
          <p:cNvSpPr>
            <a:spLocks noChangeShapeType="1" noGrp="1"/>
          </p:cNvSpPr>
          <p:nvPr>
            <p:ph type="body" idx="1"/>
          </p:nvPr>
        </p:nvSpPr>
        <p:spPr bwMode="auto">
          <a:xfrm>
            <a:off x="2589212" y="2133600"/>
            <a:ext cx="8915400" cy="3886200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 marL="342900" lvl="0" indent="-34290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Образец текста</a:t>
            </a:r>
            <a:endParaRPr/>
          </a:p>
          <a:p>
            <a:pPr marL="742950" lvl="1" indent="-28575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Второй уровень</a:t>
            </a:r>
            <a:endParaRPr/>
          </a:p>
          <a:p>
            <a:pPr marL="1143000" lvl="2" indent="-22860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Третий уровень</a:t>
            </a:r>
            <a:endParaRPr/>
          </a:p>
          <a:p>
            <a:pPr marL="1600200" lvl="3" indent="-22860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Четвертый уровень</a:t>
            </a:r>
            <a:endParaRPr/>
          </a:p>
          <a:p>
            <a:pPr marL="2057400" lvl="4" indent="-22860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Пятый уровень</a:t>
            </a:r>
            <a:endParaRPr/>
          </a:p>
        </p:txBody>
      </p:sp>
      <p:sp>
        <p:nvSpPr>
          <p:cNvPr id="12298" name="Date Placeholder 3"/>
          <p:cNvSpPr>
            <a:spLocks noChangeShapeType="1" noGrp="1"/>
          </p:cNvSpPr>
          <p:nvPr>
            <p:ph type="dt" idx="2"/>
          </p:nvPr>
        </p:nvSpPr>
        <p:spPr bwMode="auto">
          <a:xfrm>
            <a:off x="10361612" y="6130925"/>
            <a:ext cx="1146175" cy="369887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 marL="0" lvl="0" indent="0" algn="r">
              <a:spcBef>
                <a:spcPts val="0"/>
              </a:spcBef>
              <a:buNone/>
              <a:defRPr/>
            </a:pPr>
            <a:r>
              <a:rPr sz="900">
                <a:solidFill>
                  <a:srgbClr val="898989"/>
                </a:solidFill>
              </a:rPr>
              <a:t>*</a:t>
            </a:r>
            <a:endParaRPr/>
          </a:p>
        </p:txBody>
      </p:sp>
      <p:sp>
        <p:nvSpPr>
          <p:cNvPr id="12299" name="Footer Placeholder 4"/>
          <p:cNvSpPr>
            <a:spLocks noChangeShapeType="1" noGrp="1"/>
          </p:cNvSpPr>
          <p:nvPr>
            <p:ph type="ftr" idx="3"/>
          </p:nvPr>
        </p:nvSpPr>
        <p:spPr bwMode="auto">
          <a:xfrm>
            <a:off x="2589212" y="6135687"/>
            <a:ext cx="7620000" cy="365125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12300" name="Slide Number Placeholder 5"/>
          <p:cNvSpPr>
            <a:spLocks noChangeShapeType="1" noGrp="1"/>
          </p:cNvSpPr>
          <p:nvPr>
            <p:ph type="sldNum" idx="4"/>
          </p:nvPr>
        </p:nvSpPr>
        <p:spPr bwMode="auto">
          <a:xfrm>
            <a:off x="531812" y="3244850"/>
            <a:ext cx="779462" cy="365125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 marL="0" lvl="0" indent="0" algn="r">
              <a:spcBef>
                <a:spcPts val="0"/>
              </a:spcBef>
              <a:buNone/>
              <a:defRPr/>
            </a:pPr>
            <a:fld id="{D038279B-FC19-497E-A7D1-5ADD9CAF016F}" type="slidenum">
              <a:rPr lang="ru-RU" sz="2000">
                <a:solidFill>
                  <a:srgbClr val="FEFFFF"/>
                </a:solidFill>
              </a:rPr>
              <a:t/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title" userDrawn="1">
  <p:cSld name="12_Легкий дым">
    <p:bg>
      <p:bgPr shadeToTitle="0">
        <a:blipFill>
          <a:blip r:embed="rId2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3314" name="Group 22"/>
          <p:cNvGrpSpPr/>
          <p:nvPr/>
        </p:nvGrpSpPr>
        <p:grpSpPr bwMode="auto">
          <a:xfrm>
            <a:off x="0" y="228600"/>
            <a:ext cx="2851150" cy="6638925"/>
            <a:chOff x="2487613" y="285750"/>
            <a:chExt cx="2428875" cy="5654676"/>
          </a:xfrm>
        </p:grpSpPr>
        <p:sp>
          <p:nvSpPr>
            <p:cNvPr id="13335" name="Freeform 11"/>
            <p:cNvSpPr>
              <a:spLocks noChangeShapeType="1"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gd0" fmla="val 65536"/>
                <a:gd name="gd1" fmla="val 22"/>
                <a:gd name="gd2" fmla="val 136"/>
                <a:gd name="gd3" fmla="val 17"/>
                <a:gd name="gd4" fmla="val 80"/>
                <a:gd name="gd5" fmla="val 0"/>
                <a:gd name="gd6" fmla="val 0"/>
                <a:gd name="gd7" fmla="val 0"/>
                <a:gd name="gd8" fmla="val 35"/>
                <a:gd name="gd9" fmla="val 20"/>
                <a:gd name="gd10" fmla="val 124"/>
                <a:gd name="gd11" fmla="val 22"/>
                <a:gd name="gd12" fmla="val 136"/>
                <a:gd name="gd13" fmla="*/ w 0 22"/>
                <a:gd name="gd14" fmla="*/ h 0 136"/>
                <a:gd name="gd15" fmla="*/ w 21600 22"/>
                <a:gd name="gd16" fmla="*/ h 21600 136"/>
              </a:gdLst>
              <a:ahLst/>
              <a:cxnLst/>
              <a:rect l="gd13" t="gd14" r="gd15" b="gd16"/>
              <a:pathLst>
                <a:path w="22" h="136" fill="norm" stroke="1" extrusionOk="0">
                  <a:moveTo>
                    <a:pt x="gd1" y="gd2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  <a:path w="22" h="136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3336" name="Freeform 12"/>
            <p:cNvSpPr>
              <a:spLocks noChangeShapeType="1"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gd0" fmla="val 65536"/>
                <a:gd name="gd1" fmla="val 86"/>
                <a:gd name="gd2" fmla="val 350"/>
                <a:gd name="gd3" fmla="val 139"/>
                <a:gd name="gd4" fmla="val 504"/>
                <a:gd name="gd5" fmla="val 140"/>
                <a:gd name="gd6" fmla="val 478"/>
                <a:gd name="gd7" fmla="val 95"/>
                <a:gd name="gd8" fmla="val 347"/>
                <a:gd name="gd9" fmla="val 0"/>
                <a:gd name="gd10" fmla="val 0"/>
                <a:gd name="gd11" fmla="val 6"/>
                <a:gd name="gd12" fmla="val 61"/>
                <a:gd name="gd13" fmla="val 86"/>
                <a:gd name="gd14" fmla="val 350"/>
                <a:gd name="gd15" fmla="*/ w 0 140"/>
                <a:gd name="gd16" fmla="*/ h 0 504"/>
                <a:gd name="gd17" fmla="*/ w 21600 140"/>
                <a:gd name="gd18" fmla="*/ h 21600 504"/>
              </a:gdLst>
              <a:ahLst/>
              <a:cxnLst/>
              <a:rect l="gd15" t="gd16" r="gd17" b="gd18"/>
              <a:pathLst>
                <a:path w="140" h="504" fill="norm" stroke="1" extrusionOk="0">
                  <a:moveTo>
                    <a:pt x="gd1" y="gd2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  <a:path w="140" h="504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3337" name="Freeform 13"/>
            <p:cNvSpPr>
              <a:spLocks noChangeShapeType="1"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gd0" fmla="val 65536"/>
                <a:gd name="gd1" fmla="val 8"/>
                <a:gd name="gd2" fmla="val 22"/>
                <a:gd name="gd3" fmla="val 0"/>
                <a:gd name="gd4" fmla="val 0"/>
                <a:gd name="gd5" fmla="val 0"/>
                <a:gd name="gd6" fmla="val 29"/>
                <a:gd name="gd7" fmla="val 68"/>
                <a:gd name="gd8" fmla="val 194"/>
                <a:gd name="gd9" fmla="val 123"/>
                <a:gd name="gd10" fmla="val 308"/>
                <a:gd name="gd11" fmla="val 132"/>
                <a:gd name="gd12" fmla="val 308"/>
                <a:gd name="gd13" fmla="val 77"/>
                <a:gd name="gd14" fmla="val 190"/>
                <a:gd name="gd15" fmla="val 8"/>
                <a:gd name="gd16" fmla="val 22"/>
                <a:gd name="gd17" fmla="*/ w 0 132"/>
                <a:gd name="gd18" fmla="*/ h 0 308"/>
                <a:gd name="gd19" fmla="*/ w 21600 132"/>
                <a:gd name="gd20" fmla="*/ h 21600 308"/>
              </a:gdLst>
              <a:ahLst/>
              <a:cxnLst/>
              <a:rect l="gd17" t="gd18" r="gd19" b="gd20"/>
              <a:pathLst>
                <a:path w="132" h="308" fill="norm" stroke="1" extrusionOk="0">
                  <a:moveTo>
                    <a:pt x="gd1" y="gd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  <a:path w="132" h="308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3338" name="Freeform 14"/>
            <p:cNvSpPr>
              <a:spLocks noChangeShapeType="1"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gd0" fmla="val 65536"/>
                <a:gd name="gd1" fmla="val 28"/>
                <a:gd name="gd2" fmla="val 79"/>
                <a:gd name="gd3" fmla="val 37"/>
                <a:gd name="gd4" fmla="val 79"/>
                <a:gd name="gd5" fmla="val 0"/>
                <a:gd name="gd6" fmla="val 0"/>
                <a:gd name="gd7" fmla="val 28"/>
                <a:gd name="gd8" fmla="val 79"/>
                <a:gd name="gd9" fmla="*/ w 0 37"/>
                <a:gd name="gd10" fmla="*/ h 0 79"/>
                <a:gd name="gd11" fmla="*/ w 21600 37"/>
                <a:gd name="gd12" fmla="*/ h 21600 79"/>
              </a:gdLst>
              <a:ahLst/>
              <a:cxnLst/>
              <a:rect l="gd9" t="gd10" r="gd11" b="gd12"/>
              <a:pathLst>
                <a:path w="37" h="79" fill="norm" stroke="1" extrusionOk="0">
                  <a:moveTo>
                    <a:pt x="gd1" y="gd2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  <a:path w="37" h="79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3339" name="Freeform 15"/>
            <p:cNvSpPr>
              <a:spLocks noChangeShapeType="1"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gd0" fmla="val 65536"/>
                <a:gd name="gd1" fmla="val 162"/>
                <a:gd name="gd2" fmla="val 660"/>
                <a:gd name="gd3" fmla="val 116"/>
                <a:gd name="gd4" fmla="val 534"/>
                <a:gd name="gd5" fmla="val 40"/>
                <a:gd name="gd6" fmla="val 236"/>
                <a:gd name="gd7" fmla="val 12"/>
                <a:gd name="gd8" fmla="val 51"/>
                <a:gd name="gd9" fmla="val 0"/>
                <a:gd name="gd10" fmla="val 0"/>
                <a:gd name="gd11" fmla="val 33"/>
                <a:gd name="gd12" fmla="val 237"/>
                <a:gd name="gd13" fmla="val 107"/>
                <a:gd name="gd14" fmla="val 537"/>
                <a:gd name="gd15" fmla="val 160"/>
                <a:gd name="gd16" fmla="val 681"/>
                <a:gd name="gd17" fmla="val 178"/>
                <a:gd name="gd18" fmla="val 722"/>
                <a:gd name="gd19" fmla="val 174"/>
                <a:gd name="gd20" fmla="val 708"/>
                <a:gd name="gd21" fmla="val 162"/>
                <a:gd name="gd22" fmla="val 660"/>
                <a:gd name="gd23" fmla="*/ w 0 178"/>
                <a:gd name="gd24" fmla="*/ h 0 722"/>
                <a:gd name="gd25" fmla="*/ w 21600 178"/>
                <a:gd name="gd26" fmla="*/ h 21600 722"/>
              </a:gdLst>
              <a:ahLst/>
              <a:cxnLst/>
              <a:rect l="gd23" t="gd24" r="gd25" b="gd26"/>
              <a:pathLst>
                <a:path w="178" h="722" fill="norm" stroke="1" extrusionOk="0">
                  <a:moveTo>
                    <a:pt x="gd1" y="gd2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  <a:path w="178" h="722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3340" name="Freeform 16"/>
            <p:cNvSpPr>
              <a:spLocks noChangeShapeType="1"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gd0" fmla="val 65536"/>
                <a:gd name="gd1" fmla="val 11"/>
                <a:gd name="gd2" fmla="val 577"/>
                <a:gd name="gd3" fmla="val 12"/>
                <a:gd name="gd4" fmla="val 589"/>
                <a:gd name="gd5" fmla="val 22"/>
                <a:gd name="gd6" fmla="val 632"/>
                <a:gd name="gd7" fmla="val 23"/>
                <a:gd name="gd8" fmla="val 635"/>
                <a:gd name="gd9" fmla="val 17"/>
                <a:gd name="gd10" fmla="val 576"/>
                <a:gd name="gd11" fmla="val 5"/>
                <a:gd name="gd12" fmla="val 269"/>
                <a:gd name="gd13" fmla="val 15"/>
                <a:gd name="gd14" fmla="val 0"/>
                <a:gd name="gd15" fmla="val 12"/>
                <a:gd name="gd16" fmla="val 0"/>
                <a:gd name="gd17" fmla="val 1"/>
                <a:gd name="gd18" fmla="val 269"/>
                <a:gd name="gd19" fmla="val 11"/>
                <a:gd name="gd20" fmla="val 577"/>
                <a:gd name="gd21" fmla="*/ w 0 23"/>
                <a:gd name="gd22" fmla="*/ h 0 635"/>
                <a:gd name="gd23" fmla="*/ w 21600 23"/>
                <a:gd name="gd24" fmla="*/ h 21600 635"/>
              </a:gdLst>
              <a:ahLst/>
              <a:cxnLst/>
              <a:rect l="gd21" t="gd22" r="gd23" b="gd24"/>
              <a:pathLst>
                <a:path w="23" h="635" fill="norm" stroke="1" extrusionOk="0">
                  <a:moveTo>
                    <a:pt x="gd1" y="gd2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  <a:path w="23" h="635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3341" name="Freeform 17"/>
            <p:cNvSpPr>
              <a:spLocks noChangeShapeType="1"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5"/>
                <a:gd name="gd4" fmla="val 56"/>
                <a:gd name="gd5" fmla="val 17"/>
                <a:gd name="gd6" fmla="val 107"/>
                <a:gd name="gd7" fmla="val 11"/>
                <a:gd name="gd8" fmla="val 46"/>
                <a:gd name="gd9" fmla="val 10"/>
                <a:gd name="gd10" fmla="val 43"/>
                <a:gd name="gd11" fmla="val 0"/>
                <a:gd name="gd12" fmla="val 0"/>
                <a:gd name="gd13" fmla="*/ w 0 17"/>
                <a:gd name="gd14" fmla="*/ h 0 107"/>
                <a:gd name="gd15" fmla="*/ w 21600 17"/>
                <a:gd name="gd16" fmla="*/ h 21600 107"/>
              </a:gdLst>
              <a:ahLst/>
              <a:cxnLst/>
              <a:rect l="gd13" t="gd14" r="gd15" b="gd16"/>
              <a:pathLst>
                <a:path w="17" h="107" fill="norm" stroke="1" extrusionOk="0">
                  <a:moveTo>
                    <a:pt x="gd1" y="gd2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  <a:path w="17" h="107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3342" name="Freeform 18"/>
            <p:cNvSpPr>
              <a:spLocks noChangeShapeType="1"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5"/>
                <a:gd name="gd4" fmla="val 93"/>
                <a:gd name="gd5" fmla="val 17"/>
                <a:gd name="gd6" fmla="val 166"/>
                <a:gd name="gd7" fmla="val 24"/>
                <a:gd name="gd8" fmla="val 184"/>
                <a:gd name="gd9" fmla="val 41"/>
                <a:gd name="gd10" fmla="val 222"/>
                <a:gd name="gd11" fmla="val 38"/>
                <a:gd name="gd12" fmla="val 212"/>
                <a:gd name="gd13" fmla="val 13"/>
                <a:gd name="gd14" fmla="val 92"/>
                <a:gd name="gd15" fmla="val 8"/>
                <a:gd name="gd16" fmla="val 22"/>
                <a:gd name="gd17" fmla="val 7"/>
                <a:gd name="gd18" fmla="val 18"/>
                <a:gd name="gd19" fmla="val 0"/>
                <a:gd name="gd20" fmla="val 0"/>
                <a:gd name="gd21" fmla="*/ w 0 41"/>
                <a:gd name="gd22" fmla="*/ h 0 222"/>
                <a:gd name="gd23" fmla="*/ w 21600 41"/>
                <a:gd name="gd24" fmla="*/ h 21600 222"/>
              </a:gdLst>
              <a:ahLst/>
              <a:cxnLst/>
              <a:rect l="gd21" t="gd22" r="gd23" b="gd24"/>
              <a:pathLst>
                <a:path w="41" h="222" fill="norm" stroke="1" extrusionOk="0">
                  <a:moveTo>
                    <a:pt x="gd1" y="gd2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  <a:path w="41" h="222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3343" name="Freeform 19"/>
            <p:cNvSpPr>
              <a:spLocks noChangeShapeType="1"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gd0" fmla="val 65536"/>
                <a:gd name="gd1" fmla="val 7"/>
                <a:gd name="gd2" fmla="val 854"/>
                <a:gd name="gd3" fmla="val 50"/>
                <a:gd name="gd4" fmla="val 613"/>
                <a:gd name="gd5" fmla="val 149"/>
                <a:gd name="gd6" fmla="val 388"/>
                <a:gd name="gd7" fmla="val 285"/>
                <a:gd name="gd8" fmla="val 183"/>
                <a:gd name="gd9" fmla="val 364"/>
                <a:gd name="gd10" fmla="val 89"/>
                <a:gd name="gd11" fmla="val 406"/>
                <a:gd name="gd12" fmla="val 44"/>
                <a:gd name="gd13" fmla="val 450"/>
                <a:gd name="gd14" fmla="val 1"/>
                <a:gd name="gd15" fmla="val 450"/>
                <a:gd name="gd16" fmla="val 0"/>
                <a:gd name="gd17" fmla="val 405"/>
                <a:gd name="gd18" fmla="val 43"/>
                <a:gd name="gd19" fmla="val 363"/>
                <a:gd name="gd20" fmla="val 88"/>
                <a:gd name="gd21" fmla="val 283"/>
                <a:gd name="gd22" fmla="val 181"/>
                <a:gd name="gd23" fmla="val 145"/>
                <a:gd name="gd24" fmla="val 386"/>
                <a:gd name="gd25" fmla="val 45"/>
                <a:gd name="gd26" fmla="val 611"/>
                <a:gd name="gd27" fmla="val 0"/>
                <a:gd name="gd28" fmla="val 854"/>
                <a:gd name="gd29" fmla="val 0"/>
                <a:gd name="gd30" fmla="val 859"/>
                <a:gd name="gd31" fmla="val 7"/>
                <a:gd name="gd32" fmla="val 878"/>
                <a:gd name="gd33" fmla="val 7"/>
                <a:gd name="gd34" fmla="val 854"/>
                <a:gd name="gd35" fmla="*/ w 0 450"/>
                <a:gd name="gd36" fmla="*/ h 0 878"/>
                <a:gd name="gd37" fmla="*/ w 21600 450"/>
                <a:gd name="gd38" fmla="*/ h 21600 878"/>
              </a:gdLst>
              <a:ahLst/>
              <a:cxnLst/>
              <a:rect l="gd35" t="gd36" r="gd37" b="gd38"/>
              <a:pathLst>
                <a:path w="450" h="878" fill="norm" stroke="1" extrusionOk="0">
                  <a:moveTo>
                    <a:pt x="gd1" y="gd2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  <a:path w="450" h="878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3344" name="Freeform 20"/>
            <p:cNvSpPr>
              <a:spLocks noChangeShapeType="1"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26"/>
                <a:gd name="gd4" fmla="val 73"/>
                <a:gd name="gd5" fmla="val 35"/>
                <a:gd name="gd6" fmla="val 73"/>
                <a:gd name="gd7" fmla="val 0"/>
                <a:gd name="gd8" fmla="val 0"/>
                <a:gd name="gd9" fmla="*/ w 0 35"/>
                <a:gd name="gd10" fmla="*/ h 0 73"/>
                <a:gd name="gd11" fmla="*/ w 21600 35"/>
                <a:gd name="gd12" fmla="*/ h 21600 73"/>
              </a:gdLst>
              <a:ahLst/>
              <a:cxnLst/>
              <a:rect l="gd9" t="gd10" r="gd11" b="gd12"/>
              <a:pathLst>
                <a:path w="35" h="73" fill="norm" stroke="1" extrusionOk="0">
                  <a:moveTo>
                    <a:pt x="gd1" y="gd2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  <a:path w="35" h="73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3345" name="Freeform 21"/>
            <p:cNvSpPr>
              <a:spLocks noChangeShapeType="1"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gd0" fmla="val 65536"/>
                <a:gd name="gd1" fmla="val 7"/>
                <a:gd name="gd2" fmla="val 44"/>
                <a:gd name="gd3" fmla="val 8"/>
                <a:gd name="gd4" fmla="val 48"/>
                <a:gd name="gd5" fmla="val 8"/>
                <a:gd name="gd6" fmla="val 19"/>
                <a:gd name="gd7" fmla="val 1"/>
                <a:gd name="gd8" fmla="val 0"/>
                <a:gd name="gd9" fmla="val 0"/>
                <a:gd name="gd10" fmla="val 26"/>
                <a:gd name="gd11" fmla="val 7"/>
                <a:gd name="gd12" fmla="val 44"/>
                <a:gd name="gd13" fmla="*/ w 0 8"/>
                <a:gd name="gd14" fmla="*/ h 0 48"/>
                <a:gd name="gd15" fmla="*/ w 21600 8"/>
                <a:gd name="gd16" fmla="*/ h 21600 48"/>
              </a:gdLst>
              <a:ahLst/>
              <a:cxnLst/>
              <a:rect l="gd13" t="gd14" r="gd15" b="gd16"/>
              <a:pathLst>
                <a:path w="8" h="48" fill="norm" stroke="1" extrusionOk="0">
                  <a:moveTo>
                    <a:pt x="gd1" y="gd2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  <a:path w="8" h="48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3346" name="Freeform 22"/>
            <p:cNvSpPr>
              <a:spLocks noChangeShapeType="1"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gd0" fmla="val 65536"/>
                <a:gd name="gd1" fmla="val 7"/>
                <a:gd name="gd2" fmla="val 18"/>
                <a:gd name="gd3" fmla="val 0"/>
                <a:gd name="gd4" fmla="val 0"/>
                <a:gd name="gd5" fmla="val 12"/>
                <a:gd name="gd6" fmla="val 48"/>
                <a:gd name="gd7" fmla="val 16"/>
                <a:gd name="gd8" fmla="val 62"/>
                <a:gd name="gd9" fmla="val 51"/>
                <a:gd name="gd10" fmla="val 135"/>
                <a:gd name="gd11" fmla="val 52"/>
                <a:gd name="gd12" fmla="val 135"/>
                <a:gd name="gd13" fmla="val 24"/>
                <a:gd name="gd14" fmla="val 56"/>
                <a:gd name="gd15" fmla="val 7"/>
                <a:gd name="gd16" fmla="val 18"/>
                <a:gd name="gd17" fmla="*/ w 0 52"/>
                <a:gd name="gd18" fmla="*/ h 0 135"/>
                <a:gd name="gd19" fmla="*/ w 21600 52"/>
                <a:gd name="gd20" fmla="*/ h 21600 135"/>
              </a:gdLst>
              <a:ahLst/>
              <a:cxnLst/>
              <a:rect l="gd17" t="gd18" r="gd19" b="gd20"/>
              <a:pathLst>
                <a:path w="52" h="135" fill="norm" stroke="1" extrusionOk="0">
                  <a:moveTo>
                    <a:pt x="gd1" y="gd2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  <a:path w="52" h="135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</p:grpSp>
      <p:grpSp>
        <p:nvGrpSpPr>
          <p:cNvPr id="13315" name="Group 9"/>
          <p:cNvGrpSpPr/>
          <p:nvPr/>
        </p:nvGrpSpPr>
        <p:grpSpPr bwMode="auto">
          <a:xfrm>
            <a:off x="26987" y="0"/>
            <a:ext cx="2357437" cy="6853237"/>
            <a:chOff x="6627813" y="194833"/>
            <a:chExt cx="1952625" cy="5678918"/>
          </a:xfrm>
        </p:grpSpPr>
        <p:sp>
          <p:nvSpPr>
            <p:cNvPr id="13323" name="Freeform 27"/>
            <p:cNvSpPr>
              <a:spLocks noChangeShapeType="1"/>
            </p:cNvSpPr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>
                <a:gd name="gd0" fmla="val 65536"/>
                <a:gd name="gd1" fmla="val 7"/>
                <a:gd name="gd2" fmla="val 210"/>
                <a:gd name="gd3" fmla="val 26"/>
                <a:gd name="gd4" fmla="val 445"/>
                <a:gd name="gd5" fmla="val 57"/>
                <a:gd name="gd6" fmla="val 679"/>
                <a:gd name="gd7" fmla="val 101"/>
                <a:gd name="gd8" fmla="val 911"/>
                <a:gd name="gd9" fmla="val 103"/>
                <a:gd name="gd10" fmla="val 920"/>
                <a:gd name="gd11" fmla="val 99"/>
                <a:gd name="gd12" fmla="val 874"/>
                <a:gd name="gd13" fmla="val 99"/>
                <a:gd name="gd14" fmla="val 866"/>
                <a:gd name="gd15" fmla="val 63"/>
                <a:gd name="gd16" fmla="val 678"/>
                <a:gd name="gd17" fmla="val 30"/>
                <a:gd name="gd18" fmla="val 444"/>
                <a:gd name="gd19" fmla="val 9"/>
                <a:gd name="gd20" fmla="val 209"/>
                <a:gd name="gd21" fmla="val 3"/>
                <a:gd name="gd22" fmla="val 92"/>
                <a:gd name="gd23" fmla="val 1"/>
                <a:gd name="gd24" fmla="val 0"/>
                <a:gd name="gd25" fmla="val 0"/>
                <a:gd name="gd26" fmla="val 0"/>
                <a:gd name="gd27" fmla="val 1"/>
                <a:gd name="gd28" fmla="val 92"/>
                <a:gd name="gd29" fmla="val 7"/>
                <a:gd name="gd30" fmla="val 210"/>
                <a:gd name="gd31" fmla="*/ w 0 103"/>
                <a:gd name="gd32" fmla="*/ h 0 920"/>
                <a:gd name="gd33" fmla="*/ w 21600 103"/>
                <a:gd name="gd34" fmla="*/ h 21600 920"/>
              </a:gdLst>
              <a:ahLst/>
              <a:cxnLst/>
              <a:rect l="gd31" t="gd32" r="gd33" b="gd34"/>
              <a:pathLst>
                <a:path w="103" h="920" fill="norm" stroke="1" extrusionOk="0">
                  <a:moveTo>
                    <a:pt x="gd1" y="gd2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  <a:path w="103" h="920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3324" name="Freeform 28"/>
            <p:cNvSpPr>
              <a:spLocks noChangeShapeType="1"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gd0" fmla="val 65536"/>
                <a:gd name="gd1" fmla="val 53"/>
                <a:gd name="gd2" fmla="val 229"/>
                <a:gd name="gd3" fmla="val 88"/>
                <a:gd name="gd4" fmla="val 330"/>
                <a:gd name="gd5" fmla="val 88"/>
                <a:gd name="gd6" fmla="val 308"/>
                <a:gd name="gd7" fmla="val 88"/>
                <a:gd name="gd8" fmla="val 304"/>
                <a:gd name="gd9" fmla="val 62"/>
                <a:gd name="gd10" fmla="val 226"/>
                <a:gd name="gd11" fmla="val 0"/>
                <a:gd name="gd12" fmla="val 0"/>
                <a:gd name="gd13" fmla="val 7"/>
                <a:gd name="gd14" fmla="val 63"/>
                <a:gd name="gd15" fmla="val 53"/>
                <a:gd name="gd16" fmla="val 229"/>
                <a:gd name="gd17" fmla="*/ w 0 88"/>
                <a:gd name="gd18" fmla="*/ h 0 330"/>
                <a:gd name="gd19" fmla="*/ w 21600 88"/>
                <a:gd name="gd20" fmla="*/ h 21600 330"/>
              </a:gdLst>
              <a:ahLst/>
              <a:cxnLst/>
              <a:rect l="gd17" t="gd18" r="gd19" b="gd20"/>
              <a:pathLst>
                <a:path w="88" h="330" fill="norm" stroke="1" extrusionOk="0">
                  <a:moveTo>
                    <a:pt x="gd1" y="gd2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  <a:path w="88" h="330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3325" name="Freeform 29"/>
            <p:cNvSpPr>
              <a:spLocks noChangeShapeType="1"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gd0" fmla="val 65536"/>
                <a:gd name="gd1" fmla="val 6"/>
                <a:gd name="gd2" fmla="val 15"/>
                <a:gd name="gd3" fmla="val 0"/>
                <a:gd name="gd4" fmla="val 0"/>
                <a:gd name="gd5" fmla="val 1"/>
                <a:gd name="gd6" fmla="val 29"/>
                <a:gd name="gd7" fmla="val 42"/>
                <a:gd name="gd8" fmla="val 127"/>
                <a:gd name="gd9" fmla="val 80"/>
                <a:gd name="gd10" fmla="val 207"/>
                <a:gd name="gd11" fmla="val 90"/>
                <a:gd name="gd12" fmla="val 207"/>
                <a:gd name="gd13" fmla="val 50"/>
                <a:gd name="gd14" fmla="val 123"/>
                <a:gd name="gd15" fmla="val 6"/>
                <a:gd name="gd16" fmla="val 15"/>
                <a:gd name="gd17" fmla="*/ w 0 90"/>
                <a:gd name="gd18" fmla="*/ h 0 207"/>
                <a:gd name="gd19" fmla="*/ w 21600 90"/>
                <a:gd name="gd20" fmla="*/ h 21600 207"/>
              </a:gdLst>
              <a:ahLst/>
              <a:cxnLst/>
              <a:rect l="gd17" t="gd18" r="gd19" b="gd20"/>
              <a:pathLst>
                <a:path w="90" h="207" fill="norm" stroke="1" extrusionOk="0">
                  <a:moveTo>
                    <a:pt x="gd1" y="gd2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  <a:path w="90" h="207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3326" name="Freeform 30"/>
            <p:cNvSpPr>
              <a:spLocks noChangeShapeType="1"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gd0" fmla="val 65536"/>
                <a:gd name="gd1" fmla="val 101"/>
                <a:gd name="gd2" fmla="val 409"/>
                <a:gd name="gd3" fmla="val 78"/>
                <a:gd name="gd4" fmla="val 344"/>
                <a:gd name="gd5" fmla="val 29"/>
                <a:gd name="gd6" fmla="val 151"/>
                <a:gd name="gd7" fmla="val 13"/>
                <a:gd name="gd8" fmla="val 53"/>
                <a:gd name="gd9" fmla="val 0"/>
                <a:gd name="gd10" fmla="val 0"/>
                <a:gd name="gd11" fmla="val 21"/>
                <a:gd name="gd12" fmla="val 152"/>
                <a:gd name="gd13" fmla="val 69"/>
                <a:gd name="gd14" fmla="val 347"/>
                <a:gd name="gd15" fmla="val 103"/>
                <a:gd name="gd16" fmla="val 441"/>
                <a:gd name="gd17" fmla="val 115"/>
                <a:gd name="gd18" fmla="val 467"/>
                <a:gd name="gd19" fmla="val 112"/>
                <a:gd name="gd20" fmla="val 458"/>
                <a:gd name="gd21" fmla="val 101"/>
                <a:gd name="gd22" fmla="val 409"/>
                <a:gd name="gd23" fmla="*/ w 0 115"/>
                <a:gd name="gd24" fmla="*/ h 0 467"/>
                <a:gd name="gd25" fmla="*/ w 21600 115"/>
                <a:gd name="gd26" fmla="*/ h 21600 467"/>
              </a:gdLst>
              <a:ahLst/>
              <a:cxnLst/>
              <a:rect l="gd23" t="gd24" r="gd25" b="gd26"/>
              <a:pathLst>
                <a:path w="115" h="467" fill="norm" stroke="1" extrusionOk="0">
                  <a:moveTo>
                    <a:pt x="gd1" y="gd2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  <a:path w="115" h="467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3327" name="Freeform 31"/>
            <p:cNvSpPr>
              <a:spLocks noChangeShapeType="1"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gd0" fmla="val 65536"/>
                <a:gd name="gd1" fmla="val 17"/>
                <a:gd name="gd2" fmla="val 633"/>
                <a:gd name="gd3" fmla="val 13"/>
                <a:gd name="gd4" fmla="val 597"/>
                <a:gd name="gd5" fmla="val 5"/>
                <a:gd name="gd6" fmla="val 398"/>
                <a:gd name="gd7" fmla="val 13"/>
                <a:gd name="gd8" fmla="val 198"/>
                <a:gd name="gd9" fmla="val 22"/>
                <a:gd name="gd10" fmla="val 99"/>
                <a:gd name="gd11" fmla="val 36"/>
                <a:gd name="gd12" fmla="val 0"/>
                <a:gd name="gd13" fmla="val 35"/>
                <a:gd name="gd14" fmla="val 0"/>
                <a:gd name="gd15" fmla="val 20"/>
                <a:gd name="gd16" fmla="val 99"/>
                <a:gd name="gd17" fmla="val 10"/>
                <a:gd name="gd18" fmla="val 198"/>
                <a:gd name="gd19" fmla="val 1"/>
                <a:gd name="gd20" fmla="val 398"/>
                <a:gd name="gd21" fmla="val 7"/>
                <a:gd name="gd22" fmla="val 589"/>
                <a:gd name="gd23" fmla="val 16"/>
                <a:gd name="gd24" fmla="val 632"/>
                <a:gd name="gd25" fmla="val 17"/>
                <a:gd name="gd26" fmla="val 633"/>
                <a:gd name="gd27" fmla="*/ w 0 36"/>
                <a:gd name="gd28" fmla="*/ h 0 633"/>
                <a:gd name="gd29" fmla="*/ w 21600 36"/>
                <a:gd name="gd30" fmla="*/ h 21600 633"/>
              </a:gdLst>
              <a:ahLst/>
              <a:cxnLst/>
              <a:rect l="gd27" t="gd28" r="gd29" b="gd30"/>
              <a:pathLst>
                <a:path w="36" h="633" fill="norm" stroke="1" extrusionOk="0">
                  <a:moveTo>
                    <a:pt x="gd1" y="gd2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  <a:path w="36" h="633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3328" name="Freeform 32"/>
            <p:cNvSpPr>
              <a:spLocks noChangeShapeType="1"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gd0" fmla="val 65536"/>
                <a:gd name="gd1" fmla="val 22"/>
                <a:gd name="gd2" fmla="val 59"/>
                <a:gd name="gd3" fmla="val 28"/>
                <a:gd name="gd4" fmla="val 59"/>
                <a:gd name="gd5" fmla="val 0"/>
                <a:gd name="gd6" fmla="val 0"/>
                <a:gd name="gd7" fmla="val 22"/>
                <a:gd name="gd8" fmla="val 59"/>
                <a:gd name="gd9" fmla="*/ w 0 28"/>
                <a:gd name="gd10" fmla="*/ h 0 59"/>
                <a:gd name="gd11" fmla="*/ w 21600 28"/>
                <a:gd name="gd12" fmla="*/ h 21600 59"/>
              </a:gdLst>
              <a:ahLst/>
              <a:cxnLst/>
              <a:rect l="gd9" t="gd10" r="gd11" b="gd12"/>
              <a:pathLst>
                <a:path w="28" h="59" fill="norm" stroke="1" extrusionOk="0">
                  <a:moveTo>
                    <a:pt x="gd1" y="gd2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  <a:path w="28" h="59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3329" name="Freeform 33"/>
            <p:cNvSpPr>
              <a:spLocks noChangeShapeType="1"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gd0" fmla="val 65536"/>
                <a:gd name="gd1" fmla="val 4"/>
                <a:gd name="gd2" fmla="val 54"/>
                <a:gd name="gd3" fmla="val 17"/>
                <a:gd name="gd4" fmla="val 107"/>
                <a:gd name="gd5" fmla="val 10"/>
                <a:gd name="gd6" fmla="val 44"/>
                <a:gd name="gd7" fmla="val 9"/>
                <a:gd name="gd8" fmla="val 43"/>
                <a:gd name="gd9" fmla="val 0"/>
                <a:gd name="gd10" fmla="val 0"/>
                <a:gd name="gd11" fmla="val 0"/>
                <a:gd name="gd12" fmla="val 8"/>
                <a:gd name="gd13" fmla="val 4"/>
                <a:gd name="gd14" fmla="val 54"/>
                <a:gd name="gd15" fmla="*/ w 0 17"/>
                <a:gd name="gd16" fmla="*/ h 0 107"/>
                <a:gd name="gd17" fmla="*/ w 21600 17"/>
                <a:gd name="gd18" fmla="*/ h 21600 107"/>
              </a:gdLst>
              <a:ahLst/>
              <a:cxnLst/>
              <a:rect l="gd15" t="gd16" r="gd17" b="gd18"/>
              <a:pathLst>
                <a:path w="17" h="107" fill="norm" stroke="1" extrusionOk="0">
                  <a:moveTo>
                    <a:pt x="gd1" y="gd2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  <a:path w="17" h="107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3330" name="Freeform 34"/>
            <p:cNvSpPr>
              <a:spLocks noChangeShapeType="1"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gd0" fmla="val 65536"/>
                <a:gd name="gd1" fmla="val 8"/>
                <a:gd name="gd2" fmla="val 553"/>
                <a:gd name="gd3" fmla="val 35"/>
                <a:gd name="gd4" fmla="val 397"/>
                <a:gd name="gd5" fmla="val 99"/>
                <a:gd name="gd6" fmla="val 252"/>
                <a:gd name="gd7" fmla="val 187"/>
                <a:gd name="gd8" fmla="val 119"/>
                <a:gd name="gd9" fmla="val 238"/>
                <a:gd name="gd10" fmla="val 58"/>
                <a:gd name="gd11" fmla="val 265"/>
                <a:gd name="gd12" fmla="val 28"/>
                <a:gd name="gd13" fmla="val 294"/>
                <a:gd name="gd14" fmla="val 0"/>
                <a:gd name="gd15" fmla="val 293"/>
                <a:gd name="gd16" fmla="val 0"/>
                <a:gd name="gd17" fmla="val 264"/>
                <a:gd name="gd18" fmla="val 27"/>
                <a:gd name="gd19" fmla="val 237"/>
                <a:gd name="gd20" fmla="val 56"/>
                <a:gd name="gd21" fmla="val 185"/>
                <a:gd name="gd22" fmla="val 117"/>
                <a:gd name="gd23" fmla="val 95"/>
                <a:gd name="gd24" fmla="val 249"/>
                <a:gd name="gd25" fmla="val 30"/>
                <a:gd name="gd26" fmla="val 396"/>
                <a:gd name="gd27" fmla="val 0"/>
                <a:gd name="gd28" fmla="val 549"/>
                <a:gd name="gd29" fmla="val 7"/>
                <a:gd name="gd30" fmla="val 568"/>
                <a:gd name="gd31" fmla="val 8"/>
                <a:gd name="gd32" fmla="val 553"/>
                <a:gd name="gd33" fmla="*/ w 0 294"/>
                <a:gd name="gd34" fmla="*/ h 0 568"/>
                <a:gd name="gd35" fmla="*/ w 21600 294"/>
                <a:gd name="gd36" fmla="*/ h 21600 568"/>
              </a:gdLst>
              <a:ahLst/>
              <a:cxnLst/>
              <a:rect l="gd33" t="gd34" r="gd35" b="gd36"/>
              <a:pathLst>
                <a:path w="294" h="568" fill="norm" stroke="1" extrusionOk="0">
                  <a:moveTo>
                    <a:pt x="gd1" y="gd2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  <a:path w="294" h="568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3331" name="Freeform 35"/>
            <p:cNvSpPr>
              <a:spLocks noChangeShapeType="1"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19"/>
                <a:gd name="gd4" fmla="val 53"/>
                <a:gd name="gd5" fmla="val 25"/>
                <a:gd name="gd6" fmla="val 53"/>
                <a:gd name="gd7" fmla="val 0"/>
                <a:gd name="gd8" fmla="val 0"/>
                <a:gd name="gd9" fmla="*/ w 0 25"/>
                <a:gd name="gd10" fmla="*/ h 0 53"/>
                <a:gd name="gd11" fmla="*/ w 21600 25"/>
                <a:gd name="gd12" fmla="*/ h 21600 53"/>
              </a:gdLst>
              <a:ahLst/>
              <a:cxnLst/>
              <a:rect l="gd9" t="gd10" r="gd11" b="gd12"/>
              <a:pathLst>
                <a:path w="25" h="53" fill="norm" stroke="1" extrusionOk="0">
                  <a:moveTo>
                    <a:pt x="gd1" y="gd2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  <a:path w="25" h="53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3332" name="Freeform 36"/>
            <p:cNvSpPr>
              <a:spLocks noChangeShapeType="1"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7"/>
                <a:gd name="gd4" fmla="val 89"/>
                <a:gd name="gd5" fmla="val 18"/>
                <a:gd name="gd6" fmla="val 117"/>
                <a:gd name="gd7" fmla="val 29"/>
                <a:gd name="gd8" fmla="val 141"/>
                <a:gd name="gd9" fmla="val 27"/>
                <a:gd name="gd10" fmla="val 135"/>
                <a:gd name="gd11" fmla="val 8"/>
                <a:gd name="gd12" fmla="val 22"/>
                <a:gd name="gd13" fmla="val 4"/>
                <a:gd name="gd14" fmla="val 11"/>
                <a:gd name="gd15" fmla="val 0"/>
                <a:gd name="gd16" fmla="val 0"/>
                <a:gd name="gd17" fmla="*/ w 0 29"/>
                <a:gd name="gd18" fmla="*/ h 0 141"/>
                <a:gd name="gd19" fmla="*/ w 21600 29"/>
                <a:gd name="gd20" fmla="*/ h 21600 141"/>
              </a:gdLst>
              <a:ahLst/>
              <a:cxnLst/>
              <a:rect l="gd17" t="gd18" r="gd19" b="gd20"/>
              <a:pathLst>
                <a:path w="29" h="141" fill="norm" stroke="1" extrusionOk="0">
                  <a:moveTo>
                    <a:pt x="gd1" y="gd2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  <a:path w="29" h="141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3333" name="Freeform 37"/>
            <p:cNvSpPr>
              <a:spLocks noChangeShapeType="1"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gd0" fmla="val 65536"/>
                <a:gd name="gd1" fmla="val 0"/>
                <a:gd name="gd2" fmla="val 26"/>
                <a:gd name="gd3" fmla="val 4"/>
                <a:gd name="gd4" fmla="val 37"/>
                <a:gd name="gd5" fmla="val 8"/>
                <a:gd name="gd6" fmla="val 48"/>
                <a:gd name="gd7" fmla="val 7"/>
                <a:gd name="gd8" fmla="val 19"/>
                <a:gd name="gd9" fmla="val 0"/>
                <a:gd name="gd10" fmla="val 0"/>
                <a:gd name="gd11" fmla="val 0"/>
                <a:gd name="gd12" fmla="val 4"/>
                <a:gd name="gd13" fmla="val 0"/>
                <a:gd name="gd14" fmla="val 26"/>
                <a:gd name="gd15" fmla="*/ w 0 8"/>
                <a:gd name="gd16" fmla="*/ h 0 48"/>
                <a:gd name="gd17" fmla="*/ w 21600 8"/>
                <a:gd name="gd18" fmla="*/ h 21600 48"/>
              </a:gdLst>
              <a:ahLst/>
              <a:cxnLst/>
              <a:rect l="gd15" t="gd16" r="gd17" b="gd18"/>
              <a:pathLst>
                <a:path w="8" h="48" fill="norm" stroke="1" extrusionOk="0">
                  <a:moveTo>
                    <a:pt x="gd1" y="gd2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  <a:path w="8" h="48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3334" name="Freeform 38"/>
            <p:cNvSpPr>
              <a:spLocks noChangeShapeType="1"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gd0" fmla="val 65536"/>
                <a:gd name="gd1" fmla="val 11"/>
                <a:gd name="gd2" fmla="val 28"/>
                <a:gd name="gd3" fmla="val 0"/>
                <a:gd name="gd4" fmla="val 0"/>
                <a:gd name="gd5" fmla="val 11"/>
                <a:gd name="gd6" fmla="val 49"/>
                <a:gd name="gd7" fmla="val 14"/>
                <a:gd name="gd8" fmla="val 58"/>
                <a:gd name="gd9" fmla="val 39"/>
                <a:gd name="gd10" fmla="val 111"/>
                <a:gd name="gd11" fmla="val 44"/>
                <a:gd name="gd12" fmla="val 111"/>
                <a:gd name="gd13" fmla="val 22"/>
                <a:gd name="gd14" fmla="val 52"/>
                <a:gd name="gd15" fmla="val 11"/>
                <a:gd name="gd16" fmla="val 28"/>
                <a:gd name="gd17" fmla="*/ w 0 44"/>
                <a:gd name="gd18" fmla="*/ h 0 111"/>
                <a:gd name="gd19" fmla="*/ w 21600 44"/>
                <a:gd name="gd20" fmla="*/ h 21600 111"/>
              </a:gdLst>
              <a:ahLst/>
              <a:cxnLst/>
              <a:rect l="gd17" t="gd18" r="gd19" b="gd20"/>
              <a:pathLst>
                <a:path w="44" h="111" fill="norm" stroke="1" extrusionOk="0">
                  <a:moveTo>
                    <a:pt x="gd1" y="gd2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  <a:path w="44" h="111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</p:grpSp>
      <p:sp>
        <p:nvSpPr>
          <p:cNvPr id="13316" name="Rectangle 6"/>
          <p:cNvSpPr>
            <a:spLocks noChangeShapeType="1" noGrp="1"/>
          </p:cNvSpPr>
          <p:nvPr/>
        </p:nvSpPr>
        <p:spPr bwMode="auto">
          <a:xfrm>
            <a:off x="0" y="0"/>
            <a:ext cx="182562" cy="6858000"/>
          </a:xfrm>
          <a:prstGeom prst="rect">
            <a:avLst/>
          </a:prstGeom>
          <a:solidFill>
            <a:schemeClr val="dk2"/>
          </a:solidFill>
        </p:spPr>
        <p:txBody>
          <a:bodyPr lIns="91440" tIns="45720" rIns="91440" bIns="45720"/>
          <a:lstStyle/>
          <a:p>
            <a:pPr>
              <a:defRPr/>
            </a:pPr>
            <a:endParaRPr sz="1400"/>
          </a:p>
        </p:txBody>
      </p:sp>
      <p:sp>
        <p:nvSpPr>
          <p:cNvPr id="13317" name="Freeform 11"/>
          <p:cNvSpPr>
            <a:spLocks noChangeShapeType="1" noGrp="1"/>
          </p:cNvSpPr>
          <p:nvPr/>
        </p:nvSpPr>
        <p:spPr bwMode="auto">
          <a:xfrm flipV="1">
            <a:off x="-4762" y="4911725"/>
            <a:ext cx="1589087" cy="508000"/>
          </a:xfrm>
          <a:custGeom>
            <a:avLst/>
            <a:gdLst>
              <a:gd name="gd0" fmla="val 65536"/>
              <a:gd name="gd1" fmla="val 9248"/>
              <a:gd name="gd2" fmla="val 4701"/>
              <a:gd name="gd3" fmla="val 7915"/>
              <a:gd name="gd4" fmla="val 188"/>
              <a:gd name="gd5" fmla="val 7886"/>
              <a:gd name="gd6" fmla="val 94"/>
              <a:gd name="gd7" fmla="val 7803"/>
              <a:gd name="gd8" fmla="val 0"/>
              <a:gd name="gd9" fmla="val 7275"/>
              <a:gd name="gd10" fmla="val 0"/>
              <a:gd name="gd11" fmla="val 0"/>
              <a:gd name="gd12" fmla="val 70"/>
              <a:gd name="gd13" fmla="val 25"/>
              <a:gd name="gd14" fmla="val 10000"/>
              <a:gd name="gd15" fmla="val 7275"/>
              <a:gd name="gd16" fmla="val 9966"/>
              <a:gd name="gd17" fmla="val 7803"/>
              <a:gd name="gd18" fmla="val 9966"/>
              <a:gd name="gd19" fmla="val 7886"/>
              <a:gd name="gd20" fmla="val 9872"/>
              <a:gd name="gd21" fmla="val 7915"/>
              <a:gd name="gd22" fmla="val 9778"/>
              <a:gd name="gd23" fmla="val 9248"/>
              <a:gd name="gd24" fmla="val 5265"/>
              <a:gd name="gd25" fmla="val 9248"/>
              <a:gd name="gd26" fmla="val 4701"/>
              <a:gd name="gd27" fmla="*/ w 0 9248"/>
              <a:gd name="gd28" fmla="*/ h 0 10000"/>
              <a:gd name="gd29" fmla="*/ w 21600 9248"/>
              <a:gd name="gd30" fmla="*/ h 21600 10000"/>
            </a:gdLst>
            <a:ahLst/>
            <a:cxnLst/>
            <a:rect l="gd27" t="gd28" r="gd29" b="gd30"/>
            <a:pathLst>
              <a:path w="9248" h="10000" fill="norm" stroke="1" extrusionOk="0">
                <a:moveTo>
                  <a:pt x="gd1" y="gd2"/>
                </a:moveTo>
                <a:lnTo>
                  <a:pt x="gd3" y="gd4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gd9" y="gd10"/>
                </a:lnTo>
                <a:lnTo>
                  <a:pt x="gd11" y="gd12"/>
                </a:lnTo>
                <a:cubicBezTo>
                  <a:pt x="8" y="3380"/>
                  <a:pt x="17" y="6690"/>
                  <a:pt x="25" y="10000"/>
                </a:cubicBezTo>
                <a:lnTo>
                  <a:pt x="gd15" y="gd16"/>
                </a:lnTo>
                <a:lnTo>
                  <a:pt x="gd17" y="gd18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gd23" y="gd24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  <a:path w="9248" h="10000" fill="norm" stroke="1" extrusionOk="0"/>
            </a:pathLst>
          </a:custGeom>
          <a:solidFill>
            <a:schemeClr val="accent1"/>
          </a:solidFill>
        </p:spPr>
        <p:txBody>
          <a:bodyPr lIns="91440" tIns="45720" rIns="91440" bIns="45720" anchor="t"/>
          <a:lstStyle/>
          <a:p>
            <a:pPr>
              <a:defRPr/>
            </a:pPr>
            <a:endParaRPr sz="1400"/>
          </a:p>
        </p:txBody>
      </p:sp>
      <p:sp>
        <p:nvSpPr>
          <p:cNvPr id="13318" name="Title Placeholder 1"/>
          <p:cNvSpPr>
            <a:spLocks noChangeShapeType="1" noGrp="1"/>
          </p:cNvSpPr>
          <p:nvPr>
            <p:ph type="title" idx="0"/>
          </p:nvPr>
        </p:nvSpPr>
        <p:spPr bwMode="auto">
          <a:xfrm>
            <a:off x="2592387" y="623887"/>
            <a:ext cx="8912225" cy="1281112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 marL="0" lvl="0" indent="0">
              <a:spcBef>
                <a:spcPts val="0"/>
              </a:spcBef>
              <a:buNone/>
              <a:defRPr/>
            </a:pPr>
            <a:r>
              <a:rPr/>
              <a:t>Образец заголовка</a:t>
            </a:r>
            <a:endParaRPr/>
          </a:p>
        </p:txBody>
      </p:sp>
      <p:sp>
        <p:nvSpPr>
          <p:cNvPr id="13319" name="Text Placeholder 2"/>
          <p:cNvSpPr>
            <a:spLocks noChangeShapeType="1" noGrp="1"/>
          </p:cNvSpPr>
          <p:nvPr>
            <p:ph type="body" idx="1"/>
          </p:nvPr>
        </p:nvSpPr>
        <p:spPr bwMode="auto">
          <a:xfrm>
            <a:off x="2589212" y="2133600"/>
            <a:ext cx="8915400" cy="3886200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 marL="342900" lvl="0" indent="-34290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Образец текста</a:t>
            </a:r>
            <a:endParaRPr/>
          </a:p>
          <a:p>
            <a:pPr marL="742950" lvl="1" indent="-28575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Второй уровень</a:t>
            </a:r>
            <a:endParaRPr/>
          </a:p>
          <a:p>
            <a:pPr marL="1143000" lvl="2" indent="-22860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Третий уровень</a:t>
            </a:r>
            <a:endParaRPr/>
          </a:p>
          <a:p>
            <a:pPr marL="1600200" lvl="3" indent="-22860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Четвертый уровень</a:t>
            </a:r>
            <a:endParaRPr/>
          </a:p>
          <a:p>
            <a:pPr marL="2057400" lvl="4" indent="-22860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Пятый уровень</a:t>
            </a:r>
            <a:endParaRPr/>
          </a:p>
        </p:txBody>
      </p:sp>
      <p:sp>
        <p:nvSpPr>
          <p:cNvPr id="13320" name="Date Placeholder 4"/>
          <p:cNvSpPr>
            <a:spLocks noChangeShapeType="1" noGrp="1"/>
          </p:cNvSpPr>
          <p:nvPr>
            <p:ph type="dt" idx="2"/>
          </p:nvPr>
        </p:nvSpPr>
        <p:spPr bwMode="auto">
          <a:xfrm>
            <a:off x="10361612" y="6130925"/>
            <a:ext cx="1146175" cy="369887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 marL="0" lvl="0" indent="0" algn="r">
              <a:spcBef>
                <a:spcPts val="0"/>
              </a:spcBef>
              <a:buNone/>
              <a:defRPr/>
            </a:pPr>
            <a:r>
              <a:rPr sz="900">
                <a:solidFill>
                  <a:srgbClr val="898989"/>
                </a:solidFill>
              </a:rPr>
              <a:t>*</a:t>
            </a:r>
            <a:endParaRPr/>
          </a:p>
        </p:txBody>
      </p:sp>
      <p:sp>
        <p:nvSpPr>
          <p:cNvPr id="13321" name="Footer Placeholder 5"/>
          <p:cNvSpPr>
            <a:spLocks noChangeShapeType="1" noGrp="1"/>
          </p:cNvSpPr>
          <p:nvPr>
            <p:ph type="ftr" idx="3"/>
          </p:nvPr>
        </p:nvSpPr>
        <p:spPr bwMode="auto">
          <a:xfrm>
            <a:off x="2589212" y="6135687"/>
            <a:ext cx="7620000" cy="365125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13322" name="Slide Number Placeholder 6"/>
          <p:cNvSpPr>
            <a:spLocks noChangeShapeType="1" noGrp="1"/>
          </p:cNvSpPr>
          <p:nvPr>
            <p:ph type="sldNum" idx="4"/>
          </p:nvPr>
        </p:nvSpPr>
        <p:spPr bwMode="auto">
          <a:xfrm>
            <a:off x="531812" y="4983162"/>
            <a:ext cx="779462" cy="365125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 marL="0" lvl="0" indent="0" algn="r">
              <a:spcBef>
                <a:spcPts val="0"/>
              </a:spcBef>
              <a:buNone/>
              <a:defRPr/>
            </a:pPr>
            <a:fld id="{D038279B-FC19-497E-A7D1-5ADD9CAF016F}" type="slidenum">
              <a:rPr lang="ru-RU" sz="2000">
                <a:solidFill>
                  <a:srgbClr val="FEFFFF"/>
                </a:solidFill>
              </a:rPr>
              <a:t/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title" userDrawn="1">
  <p:cSld name="13_Легкий дым">
    <p:bg>
      <p:bgPr shadeToTitle="0">
        <a:blipFill>
          <a:blip r:embed="rId2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4338" name="Group 22"/>
          <p:cNvGrpSpPr/>
          <p:nvPr/>
        </p:nvGrpSpPr>
        <p:grpSpPr bwMode="auto">
          <a:xfrm>
            <a:off x="0" y="228600"/>
            <a:ext cx="2851150" cy="6638925"/>
            <a:chOff x="2487613" y="285750"/>
            <a:chExt cx="2428875" cy="5654676"/>
          </a:xfrm>
        </p:grpSpPr>
        <p:sp>
          <p:nvSpPr>
            <p:cNvPr id="14361" name="Freeform 11"/>
            <p:cNvSpPr>
              <a:spLocks noChangeShapeType="1"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gd0" fmla="val 65536"/>
                <a:gd name="gd1" fmla="val 22"/>
                <a:gd name="gd2" fmla="val 136"/>
                <a:gd name="gd3" fmla="val 17"/>
                <a:gd name="gd4" fmla="val 80"/>
                <a:gd name="gd5" fmla="val 0"/>
                <a:gd name="gd6" fmla="val 0"/>
                <a:gd name="gd7" fmla="val 0"/>
                <a:gd name="gd8" fmla="val 35"/>
                <a:gd name="gd9" fmla="val 20"/>
                <a:gd name="gd10" fmla="val 124"/>
                <a:gd name="gd11" fmla="val 22"/>
                <a:gd name="gd12" fmla="val 136"/>
                <a:gd name="gd13" fmla="*/ w 0 22"/>
                <a:gd name="gd14" fmla="*/ h 0 136"/>
                <a:gd name="gd15" fmla="*/ w 21600 22"/>
                <a:gd name="gd16" fmla="*/ h 21600 136"/>
              </a:gdLst>
              <a:ahLst/>
              <a:cxnLst/>
              <a:rect l="gd13" t="gd14" r="gd15" b="gd16"/>
              <a:pathLst>
                <a:path w="22" h="136" fill="norm" stroke="1" extrusionOk="0">
                  <a:moveTo>
                    <a:pt x="gd1" y="gd2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  <a:path w="22" h="136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4362" name="Freeform 12"/>
            <p:cNvSpPr>
              <a:spLocks noChangeShapeType="1"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gd0" fmla="val 65536"/>
                <a:gd name="gd1" fmla="val 86"/>
                <a:gd name="gd2" fmla="val 350"/>
                <a:gd name="gd3" fmla="val 139"/>
                <a:gd name="gd4" fmla="val 504"/>
                <a:gd name="gd5" fmla="val 140"/>
                <a:gd name="gd6" fmla="val 478"/>
                <a:gd name="gd7" fmla="val 95"/>
                <a:gd name="gd8" fmla="val 347"/>
                <a:gd name="gd9" fmla="val 0"/>
                <a:gd name="gd10" fmla="val 0"/>
                <a:gd name="gd11" fmla="val 6"/>
                <a:gd name="gd12" fmla="val 61"/>
                <a:gd name="gd13" fmla="val 86"/>
                <a:gd name="gd14" fmla="val 350"/>
                <a:gd name="gd15" fmla="*/ w 0 140"/>
                <a:gd name="gd16" fmla="*/ h 0 504"/>
                <a:gd name="gd17" fmla="*/ w 21600 140"/>
                <a:gd name="gd18" fmla="*/ h 21600 504"/>
              </a:gdLst>
              <a:ahLst/>
              <a:cxnLst/>
              <a:rect l="gd15" t="gd16" r="gd17" b="gd18"/>
              <a:pathLst>
                <a:path w="140" h="504" fill="norm" stroke="1" extrusionOk="0">
                  <a:moveTo>
                    <a:pt x="gd1" y="gd2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  <a:path w="140" h="504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4363" name="Freeform 13"/>
            <p:cNvSpPr>
              <a:spLocks noChangeShapeType="1"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gd0" fmla="val 65536"/>
                <a:gd name="gd1" fmla="val 8"/>
                <a:gd name="gd2" fmla="val 22"/>
                <a:gd name="gd3" fmla="val 0"/>
                <a:gd name="gd4" fmla="val 0"/>
                <a:gd name="gd5" fmla="val 0"/>
                <a:gd name="gd6" fmla="val 29"/>
                <a:gd name="gd7" fmla="val 68"/>
                <a:gd name="gd8" fmla="val 194"/>
                <a:gd name="gd9" fmla="val 123"/>
                <a:gd name="gd10" fmla="val 308"/>
                <a:gd name="gd11" fmla="val 132"/>
                <a:gd name="gd12" fmla="val 308"/>
                <a:gd name="gd13" fmla="val 77"/>
                <a:gd name="gd14" fmla="val 190"/>
                <a:gd name="gd15" fmla="val 8"/>
                <a:gd name="gd16" fmla="val 22"/>
                <a:gd name="gd17" fmla="*/ w 0 132"/>
                <a:gd name="gd18" fmla="*/ h 0 308"/>
                <a:gd name="gd19" fmla="*/ w 21600 132"/>
                <a:gd name="gd20" fmla="*/ h 21600 308"/>
              </a:gdLst>
              <a:ahLst/>
              <a:cxnLst/>
              <a:rect l="gd17" t="gd18" r="gd19" b="gd20"/>
              <a:pathLst>
                <a:path w="132" h="308" fill="norm" stroke="1" extrusionOk="0">
                  <a:moveTo>
                    <a:pt x="gd1" y="gd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  <a:path w="132" h="308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4364" name="Freeform 14"/>
            <p:cNvSpPr>
              <a:spLocks noChangeShapeType="1"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gd0" fmla="val 65536"/>
                <a:gd name="gd1" fmla="val 28"/>
                <a:gd name="gd2" fmla="val 79"/>
                <a:gd name="gd3" fmla="val 37"/>
                <a:gd name="gd4" fmla="val 79"/>
                <a:gd name="gd5" fmla="val 0"/>
                <a:gd name="gd6" fmla="val 0"/>
                <a:gd name="gd7" fmla="val 28"/>
                <a:gd name="gd8" fmla="val 79"/>
                <a:gd name="gd9" fmla="*/ w 0 37"/>
                <a:gd name="gd10" fmla="*/ h 0 79"/>
                <a:gd name="gd11" fmla="*/ w 21600 37"/>
                <a:gd name="gd12" fmla="*/ h 21600 79"/>
              </a:gdLst>
              <a:ahLst/>
              <a:cxnLst/>
              <a:rect l="gd9" t="gd10" r="gd11" b="gd12"/>
              <a:pathLst>
                <a:path w="37" h="79" fill="norm" stroke="1" extrusionOk="0">
                  <a:moveTo>
                    <a:pt x="gd1" y="gd2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  <a:path w="37" h="79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4365" name="Freeform 15"/>
            <p:cNvSpPr>
              <a:spLocks noChangeShapeType="1"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gd0" fmla="val 65536"/>
                <a:gd name="gd1" fmla="val 162"/>
                <a:gd name="gd2" fmla="val 660"/>
                <a:gd name="gd3" fmla="val 116"/>
                <a:gd name="gd4" fmla="val 534"/>
                <a:gd name="gd5" fmla="val 40"/>
                <a:gd name="gd6" fmla="val 236"/>
                <a:gd name="gd7" fmla="val 12"/>
                <a:gd name="gd8" fmla="val 51"/>
                <a:gd name="gd9" fmla="val 0"/>
                <a:gd name="gd10" fmla="val 0"/>
                <a:gd name="gd11" fmla="val 33"/>
                <a:gd name="gd12" fmla="val 237"/>
                <a:gd name="gd13" fmla="val 107"/>
                <a:gd name="gd14" fmla="val 537"/>
                <a:gd name="gd15" fmla="val 160"/>
                <a:gd name="gd16" fmla="val 681"/>
                <a:gd name="gd17" fmla="val 178"/>
                <a:gd name="gd18" fmla="val 722"/>
                <a:gd name="gd19" fmla="val 174"/>
                <a:gd name="gd20" fmla="val 708"/>
                <a:gd name="gd21" fmla="val 162"/>
                <a:gd name="gd22" fmla="val 660"/>
                <a:gd name="gd23" fmla="*/ w 0 178"/>
                <a:gd name="gd24" fmla="*/ h 0 722"/>
                <a:gd name="gd25" fmla="*/ w 21600 178"/>
                <a:gd name="gd26" fmla="*/ h 21600 722"/>
              </a:gdLst>
              <a:ahLst/>
              <a:cxnLst/>
              <a:rect l="gd23" t="gd24" r="gd25" b="gd26"/>
              <a:pathLst>
                <a:path w="178" h="722" fill="norm" stroke="1" extrusionOk="0">
                  <a:moveTo>
                    <a:pt x="gd1" y="gd2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  <a:path w="178" h="722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4366" name="Freeform 16"/>
            <p:cNvSpPr>
              <a:spLocks noChangeShapeType="1"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gd0" fmla="val 65536"/>
                <a:gd name="gd1" fmla="val 11"/>
                <a:gd name="gd2" fmla="val 577"/>
                <a:gd name="gd3" fmla="val 12"/>
                <a:gd name="gd4" fmla="val 589"/>
                <a:gd name="gd5" fmla="val 22"/>
                <a:gd name="gd6" fmla="val 632"/>
                <a:gd name="gd7" fmla="val 23"/>
                <a:gd name="gd8" fmla="val 635"/>
                <a:gd name="gd9" fmla="val 17"/>
                <a:gd name="gd10" fmla="val 576"/>
                <a:gd name="gd11" fmla="val 5"/>
                <a:gd name="gd12" fmla="val 269"/>
                <a:gd name="gd13" fmla="val 15"/>
                <a:gd name="gd14" fmla="val 0"/>
                <a:gd name="gd15" fmla="val 12"/>
                <a:gd name="gd16" fmla="val 0"/>
                <a:gd name="gd17" fmla="val 1"/>
                <a:gd name="gd18" fmla="val 269"/>
                <a:gd name="gd19" fmla="val 11"/>
                <a:gd name="gd20" fmla="val 577"/>
                <a:gd name="gd21" fmla="*/ w 0 23"/>
                <a:gd name="gd22" fmla="*/ h 0 635"/>
                <a:gd name="gd23" fmla="*/ w 21600 23"/>
                <a:gd name="gd24" fmla="*/ h 21600 635"/>
              </a:gdLst>
              <a:ahLst/>
              <a:cxnLst/>
              <a:rect l="gd21" t="gd22" r="gd23" b="gd24"/>
              <a:pathLst>
                <a:path w="23" h="635" fill="norm" stroke="1" extrusionOk="0">
                  <a:moveTo>
                    <a:pt x="gd1" y="gd2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  <a:path w="23" h="635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4367" name="Freeform 17"/>
            <p:cNvSpPr>
              <a:spLocks noChangeShapeType="1"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5"/>
                <a:gd name="gd4" fmla="val 56"/>
                <a:gd name="gd5" fmla="val 17"/>
                <a:gd name="gd6" fmla="val 107"/>
                <a:gd name="gd7" fmla="val 11"/>
                <a:gd name="gd8" fmla="val 46"/>
                <a:gd name="gd9" fmla="val 10"/>
                <a:gd name="gd10" fmla="val 43"/>
                <a:gd name="gd11" fmla="val 0"/>
                <a:gd name="gd12" fmla="val 0"/>
                <a:gd name="gd13" fmla="*/ w 0 17"/>
                <a:gd name="gd14" fmla="*/ h 0 107"/>
                <a:gd name="gd15" fmla="*/ w 21600 17"/>
                <a:gd name="gd16" fmla="*/ h 21600 107"/>
              </a:gdLst>
              <a:ahLst/>
              <a:cxnLst/>
              <a:rect l="gd13" t="gd14" r="gd15" b="gd16"/>
              <a:pathLst>
                <a:path w="17" h="107" fill="norm" stroke="1" extrusionOk="0">
                  <a:moveTo>
                    <a:pt x="gd1" y="gd2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  <a:path w="17" h="107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4368" name="Freeform 18"/>
            <p:cNvSpPr>
              <a:spLocks noChangeShapeType="1"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5"/>
                <a:gd name="gd4" fmla="val 93"/>
                <a:gd name="gd5" fmla="val 17"/>
                <a:gd name="gd6" fmla="val 166"/>
                <a:gd name="gd7" fmla="val 24"/>
                <a:gd name="gd8" fmla="val 184"/>
                <a:gd name="gd9" fmla="val 41"/>
                <a:gd name="gd10" fmla="val 222"/>
                <a:gd name="gd11" fmla="val 38"/>
                <a:gd name="gd12" fmla="val 212"/>
                <a:gd name="gd13" fmla="val 13"/>
                <a:gd name="gd14" fmla="val 92"/>
                <a:gd name="gd15" fmla="val 8"/>
                <a:gd name="gd16" fmla="val 22"/>
                <a:gd name="gd17" fmla="val 7"/>
                <a:gd name="gd18" fmla="val 18"/>
                <a:gd name="gd19" fmla="val 0"/>
                <a:gd name="gd20" fmla="val 0"/>
                <a:gd name="gd21" fmla="*/ w 0 41"/>
                <a:gd name="gd22" fmla="*/ h 0 222"/>
                <a:gd name="gd23" fmla="*/ w 21600 41"/>
                <a:gd name="gd24" fmla="*/ h 21600 222"/>
              </a:gdLst>
              <a:ahLst/>
              <a:cxnLst/>
              <a:rect l="gd21" t="gd22" r="gd23" b="gd24"/>
              <a:pathLst>
                <a:path w="41" h="222" fill="norm" stroke="1" extrusionOk="0">
                  <a:moveTo>
                    <a:pt x="gd1" y="gd2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  <a:path w="41" h="222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4369" name="Freeform 19"/>
            <p:cNvSpPr>
              <a:spLocks noChangeShapeType="1"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gd0" fmla="val 65536"/>
                <a:gd name="gd1" fmla="val 7"/>
                <a:gd name="gd2" fmla="val 854"/>
                <a:gd name="gd3" fmla="val 50"/>
                <a:gd name="gd4" fmla="val 613"/>
                <a:gd name="gd5" fmla="val 149"/>
                <a:gd name="gd6" fmla="val 388"/>
                <a:gd name="gd7" fmla="val 285"/>
                <a:gd name="gd8" fmla="val 183"/>
                <a:gd name="gd9" fmla="val 364"/>
                <a:gd name="gd10" fmla="val 89"/>
                <a:gd name="gd11" fmla="val 406"/>
                <a:gd name="gd12" fmla="val 44"/>
                <a:gd name="gd13" fmla="val 450"/>
                <a:gd name="gd14" fmla="val 1"/>
                <a:gd name="gd15" fmla="val 450"/>
                <a:gd name="gd16" fmla="val 0"/>
                <a:gd name="gd17" fmla="val 405"/>
                <a:gd name="gd18" fmla="val 43"/>
                <a:gd name="gd19" fmla="val 363"/>
                <a:gd name="gd20" fmla="val 88"/>
                <a:gd name="gd21" fmla="val 283"/>
                <a:gd name="gd22" fmla="val 181"/>
                <a:gd name="gd23" fmla="val 145"/>
                <a:gd name="gd24" fmla="val 386"/>
                <a:gd name="gd25" fmla="val 45"/>
                <a:gd name="gd26" fmla="val 611"/>
                <a:gd name="gd27" fmla="val 0"/>
                <a:gd name="gd28" fmla="val 854"/>
                <a:gd name="gd29" fmla="val 0"/>
                <a:gd name="gd30" fmla="val 859"/>
                <a:gd name="gd31" fmla="val 7"/>
                <a:gd name="gd32" fmla="val 878"/>
                <a:gd name="gd33" fmla="val 7"/>
                <a:gd name="gd34" fmla="val 854"/>
                <a:gd name="gd35" fmla="*/ w 0 450"/>
                <a:gd name="gd36" fmla="*/ h 0 878"/>
                <a:gd name="gd37" fmla="*/ w 21600 450"/>
                <a:gd name="gd38" fmla="*/ h 21600 878"/>
              </a:gdLst>
              <a:ahLst/>
              <a:cxnLst/>
              <a:rect l="gd35" t="gd36" r="gd37" b="gd38"/>
              <a:pathLst>
                <a:path w="450" h="878" fill="norm" stroke="1" extrusionOk="0">
                  <a:moveTo>
                    <a:pt x="gd1" y="gd2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  <a:path w="450" h="878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4370" name="Freeform 20"/>
            <p:cNvSpPr>
              <a:spLocks noChangeShapeType="1"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26"/>
                <a:gd name="gd4" fmla="val 73"/>
                <a:gd name="gd5" fmla="val 35"/>
                <a:gd name="gd6" fmla="val 73"/>
                <a:gd name="gd7" fmla="val 0"/>
                <a:gd name="gd8" fmla="val 0"/>
                <a:gd name="gd9" fmla="*/ w 0 35"/>
                <a:gd name="gd10" fmla="*/ h 0 73"/>
                <a:gd name="gd11" fmla="*/ w 21600 35"/>
                <a:gd name="gd12" fmla="*/ h 21600 73"/>
              </a:gdLst>
              <a:ahLst/>
              <a:cxnLst/>
              <a:rect l="gd9" t="gd10" r="gd11" b="gd12"/>
              <a:pathLst>
                <a:path w="35" h="73" fill="norm" stroke="1" extrusionOk="0">
                  <a:moveTo>
                    <a:pt x="gd1" y="gd2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  <a:path w="35" h="73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4371" name="Freeform 21"/>
            <p:cNvSpPr>
              <a:spLocks noChangeShapeType="1"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gd0" fmla="val 65536"/>
                <a:gd name="gd1" fmla="val 7"/>
                <a:gd name="gd2" fmla="val 44"/>
                <a:gd name="gd3" fmla="val 8"/>
                <a:gd name="gd4" fmla="val 48"/>
                <a:gd name="gd5" fmla="val 8"/>
                <a:gd name="gd6" fmla="val 19"/>
                <a:gd name="gd7" fmla="val 1"/>
                <a:gd name="gd8" fmla="val 0"/>
                <a:gd name="gd9" fmla="val 0"/>
                <a:gd name="gd10" fmla="val 26"/>
                <a:gd name="gd11" fmla="val 7"/>
                <a:gd name="gd12" fmla="val 44"/>
                <a:gd name="gd13" fmla="*/ w 0 8"/>
                <a:gd name="gd14" fmla="*/ h 0 48"/>
                <a:gd name="gd15" fmla="*/ w 21600 8"/>
                <a:gd name="gd16" fmla="*/ h 21600 48"/>
              </a:gdLst>
              <a:ahLst/>
              <a:cxnLst/>
              <a:rect l="gd13" t="gd14" r="gd15" b="gd16"/>
              <a:pathLst>
                <a:path w="8" h="48" fill="norm" stroke="1" extrusionOk="0">
                  <a:moveTo>
                    <a:pt x="gd1" y="gd2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  <a:path w="8" h="48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4372" name="Freeform 22"/>
            <p:cNvSpPr>
              <a:spLocks noChangeShapeType="1"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gd0" fmla="val 65536"/>
                <a:gd name="gd1" fmla="val 7"/>
                <a:gd name="gd2" fmla="val 18"/>
                <a:gd name="gd3" fmla="val 0"/>
                <a:gd name="gd4" fmla="val 0"/>
                <a:gd name="gd5" fmla="val 12"/>
                <a:gd name="gd6" fmla="val 48"/>
                <a:gd name="gd7" fmla="val 16"/>
                <a:gd name="gd8" fmla="val 62"/>
                <a:gd name="gd9" fmla="val 51"/>
                <a:gd name="gd10" fmla="val 135"/>
                <a:gd name="gd11" fmla="val 52"/>
                <a:gd name="gd12" fmla="val 135"/>
                <a:gd name="gd13" fmla="val 24"/>
                <a:gd name="gd14" fmla="val 56"/>
                <a:gd name="gd15" fmla="val 7"/>
                <a:gd name="gd16" fmla="val 18"/>
                <a:gd name="gd17" fmla="*/ w 0 52"/>
                <a:gd name="gd18" fmla="*/ h 0 135"/>
                <a:gd name="gd19" fmla="*/ w 21600 52"/>
                <a:gd name="gd20" fmla="*/ h 21600 135"/>
              </a:gdLst>
              <a:ahLst/>
              <a:cxnLst/>
              <a:rect l="gd17" t="gd18" r="gd19" b="gd20"/>
              <a:pathLst>
                <a:path w="52" h="135" fill="norm" stroke="1" extrusionOk="0">
                  <a:moveTo>
                    <a:pt x="gd1" y="gd2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  <a:path w="52" h="135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</p:grpSp>
      <p:grpSp>
        <p:nvGrpSpPr>
          <p:cNvPr id="14339" name="Group 9"/>
          <p:cNvGrpSpPr/>
          <p:nvPr/>
        </p:nvGrpSpPr>
        <p:grpSpPr bwMode="auto">
          <a:xfrm>
            <a:off x="26987" y="0"/>
            <a:ext cx="2357437" cy="6853237"/>
            <a:chOff x="6627813" y="194833"/>
            <a:chExt cx="1952625" cy="5678918"/>
          </a:xfrm>
        </p:grpSpPr>
        <p:sp>
          <p:nvSpPr>
            <p:cNvPr id="14349" name="Freeform 27"/>
            <p:cNvSpPr>
              <a:spLocks noChangeShapeType="1"/>
            </p:cNvSpPr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>
                <a:gd name="gd0" fmla="val 65536"/>
                <a:gd name="gd1" fmla="val 7"/>
                <a:gd name="gd2" fmla="val 210"/>
                <a:gd name="gd3" fmla="val 26"/>
                <a:gd name="gd4" fmla="val 445"/>
                <a:gd name="gd5" fmla="val 57"/>
                <a:gd name="gd6" fmla="val 679"/>
                <a:gd name="gd7" fmla="val 101"/>
                <a:gd name="gd8" fmla="val 911"/>
                <a:gd name="gd9" fmla="val 103"/>
                <a:gd name="gd10" fmla="val 920"/>
                <a:gd name="gd11" fmla="val 99"/>
                <a:gd name="gd12" fmla="val 874"/>
                <a:gd name="gd13" fmla="val 99"/>
                <a:gd name="gd14" fmla="val 866"/>
                <a:gd name="gd15" fmla="val 63"/>
                <a:gd name="gd16" fmla="val 678"/>
                <a:gd name="gd17" fmla="val 30"/>
                <a:gd name="gd18" fmla="val 444"/>
                <a:gd name="gd19" fmla="val 9"/>
                <a:gd name="gd20" fmla="val 209"/>
                <a:gd name="gd21" fmla="val 3"/>
                <a:gd name="gd22" fmla="val 92"/>
                <a:gd name="gd23" fmla="val 1"/>
                <a:gd name="gd24" fmla="val 0"/>
                <a:gd name="gd25" fmla="val 0"/>
                <a:gd name="gd26" fmla="val 0"/>
                <a:gd name="gd27" fmla="val 1"/>
                <a:gd name="gd28" fmla="val 92"/>
                <a:gd name="gd29" fmla="val 7"/>
                <a:gd name="gd30" fmla="val 210"/>
                <a:gd name="gd31" fmla="*/ w 0 103"/>
                <a:gd name="gd32" fmla="*/ h 0 920"/>
                <a:gd name="gd33" fmla="*/ w 21600 103"/>
                <a:gd name="gd34" fmla="*/ h 21600 920"/>
              </a:gdLst>
              <a:ahLst/>
              <a:cxnLst/>
              <a:rect l="gd31" t="gd32" r="gd33" b="gd34"/>
              <a:pathLst>
                <a:path w="103" h="920" fill="norm" stroke="1" extrusionOk="0">
                  <a:moveTo>
                    <a:pt x="gd1" y="gd2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  <a:path w="103" h="920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4350" name="Freeform 28"/>
            <p:cNvSpPr>
              <a:spLocks noChangeShapeType="1"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gd0" fmla="val 65536"/>
                <a:gd name="gd1" fmla="val 53"/>
                <a:gd name="gd2" fmla="val 229"/>
                <a:gd name="gd3" fmla="val 88"/>
                <a:gd name="gd4" fmla="val 330"/>
                <a:gd name="gd5" fmla="val 88"/>
                <a:gd name="gd6" fmla="val 308"/>
                <a:gd name="gd7" fmla="val 88"/>
                <a:gd name="gd8" fmla="val 304"/>
                <a:gd name="gd9" fmla="val 62"/>
                <a:gd name="gd10" fmla="val 226"/>
                <a:gd name="gd11" fmla="val 0"/>
                <a:gd name="gd12" fmla="val 0"/>
                <a:gd name="gd13" fmla="val 7"/>
                <a:gd name="gd14" fmla="val 63"/>
                <a:gd name="gd15" fmla="val 53"/>
                <a:gd name="gd16" fmla="val 229"/>
                <a:gd name="gd17" fmla="*/ w 0 88"/>
                <a:gd name="gd18" fmla="*/ h 0 330"/>
                <a:gd name="gd19" fmla="*/ w 21600 88"/>
                <a:gd name="gd20" fmla="*/ h 21600 330"/>
              </a:gdLst>
              <a:ahLst/>
              <a:cxnLst/>
              <a:rect l="gd17" t="gd18" r="gd19" b="gd20"/>
              <a:pathLst>
                <a:path w="88" h="330" fill="norm" stroke="1" extrusionOk="0">
                  <a:moveTo>
                    <a:pt x="gd1" y="gd2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  <a:path w="88" h="330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4351" name="Freeform 29"/>
            <p:cNvSpPr>
              <a:spLocks noChangeShapeType="1"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gd0" fmla="val 65536"/>
                <a:gd name="gd1" fmla="val 6"/>
                <a:gd name="gd2" fmla="val 15"/>
                <a:gd name="gd3" fmla="val 0"/>
                <a:gd name="gd4" fmla="val 0"/>
                <a:gd name="gd5" fmla="val 1"/>
                <a:gd name="gd6" fmla="val 29"/>
                <a:gd name="gd7" fmla="val 42"/>
                <a:gd name="gd8" fmla="val 127"/>
                <a:gd name="gd9" fmla="val 80"/>
                <a:gd name="gd10" fmla="val 207"/>
                <a:gd name="gd11" fmla="val 90"/>
                <a:gd name="gd12" fmla="val 207"/>
                <a:gd name="gd13" fmla="val 50"/>
                <a:gd name="gd14" fmla="val 123"/>
                <a:gd name="gd15" fmla="val 6"/>
                <a:gd name="gd16" fmla="val 15"/>
                <a:gd name="gd17" fmla="*/ w 0 90"/>
                <a:gd name="gd18" fmla="*/ h 0 207"/>
                <a:gd name="gd19" fmla="*/ w 21600 90"/>
                <a:gd name="gd20" fmla="*/ h 21600 207"/>
              </a:gdLst>
              <a:ahLst/>
              <a:cxnLst/>
              <a:rect l="gd17" t="gd18" r="gd19" b="gd20"/>
              <a:pathLst>
                <a:path w="90" h="207" fill="norm" stroke="1" extrusionOk="0">
                  <a:moveTo>
                    <a:pt x="gd1" y="gd2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  <a:path w="90" h="207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4352" name="Freeform 30"/>
            <p:cNvSpPr>
              <a:spLocks noChangeShapeType="1"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gd0" fmla="val 65536"/>
                <a:gd name="gd1" fmla="val 101"/>
                <a:gd name="gd2" fmla="val 409"/>
                <a:gd name="gd3" fmla="val 78"/>
                <a:gd name="gd4" fmla="val 344"/>
                <a:gd name="gd5" fmla="val 29"/>
                <a:gd name="gd6" fmla="val 151"/>
                <a:gd name="gd7" fmla="val 13"/>
                <a:gd name="gd8" fmla="val 53"/>
                <a:gd name="gd9" fmla="val 0"/>
                <a:gd name="gd10" fmla="val 0"/>
                <a:gd name="gd11" fmla="val 21"/>
                <a:gd name="gd12" fmla="val 152"/>
                <a:gd name="gd13" fmla="val 69"/>
                <a:gd name="gd14" fmla="val 347"/>
                <a:gd name="gd15" fmla="val 103"/>
                <a:gd name="gd16" fmla="val 441"/>
                <a:gd name="gd17" fmla="val 115"/>
                <a:gd name="gd18" fmla="val 467"/>
                <a:gd name="gd19" fmla="val 112"/>
                <a:gd name="gd20" fmla="val 458"/>
                <a:gd name="gd21" fmla="val 101"/>
                <a:gd name="gd22" fmla="val 409"/>
                <a:gd name="gd23" fmla="*/ w 0 115"/>
                <a:gd name="gd24" fmla="*/ h 0 467"/>
                <a:gd name="gd25" fmla="*/ w 21600 115"/>
                <a:gd name="gd26" fmla="*/ h 21600 467"/>
              </a:gdLst>
              <a:ahLst/>
              <a:cxnLst/>
              <a:rect l="gd23" t="gd24" r="gd25" b="gd26"/>
              <a:pathLst>
                <a:path w="115" h="467" fill="norm" stroke="1" extrusionOk="0">
                  <a:moveTo>
                    <a:pt x="gd1" y="gd2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  <a:path w="115" h="467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4353" name="Freeform 31"/>
            <p:cNvSpPr>
              <a:spLocks noChangeShapeType="1"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gd0" fmla="val 65536"/>
                <a:gd name="gd1" fmla="val 17"/>
                <a:gd name="gd2" fmla="val 633"/>
                <a:gd name="gd3" fmla="val 13"/>
                <a:gd name="gd4" fmla="val 597"/>
                <a:gd name="gd5" fmla="val 5"/>
                <a:gd name="gd6" fmla="val 398"/>
                <a:gd name="gd7" fmla="val 13"/>
                <a:gd name="gd8" fmla="val 198"/>
                <a:gd name="gd9" fmla="val 22"/>
                <a:gd name="gd10" fmla="val 99"/>
                <a:gd name="gd11" fmla="val 36"/>
                <a:gd name="gd12" fmla="val 0"/>
                <a:gd name="gd13" fmla="val 35"/>
                <a:gd name="gd14" fmla="val 0"/>
                <a:gd name="gd15" fmla="val 20"/>
                <a:gd name="gd16" fmla="val 99"/>
                <a:gd name="gd17" fmla="val 10"/>
                <a:gd name="gd18" fmla="val 198"/>
                <a:gd name="gd19" fmla="val 1"/>
                <a:gd name="gd20" fmla="val 398"/>
                <a:gd name="gd21" fmla="val 7"/>
                <a:gd name="gd22" fmla="val 589"/>
                <a:gd name="gd23" fmla="val 16"/>
                <a:gd name="gd24" fmla="val 632"/>
                <a:gd name="gd25" fmla="val 17"/>
                <a:gd name="gd26" fmla="val 633"/>
                <a:gd name="gd27" fmla="*/ w 0 36"/>
                <a:gd name="gd28" fmla="*/ h 0 633"/>
                <a:gd name="gd29" fmla="*/ w 21600 36"/>
                <a:gd name="gd30" fmla="*/ h 21600 633"/>
              </a:gdLst>
              <a:ahLst/>
              <a:cxnLst/>
              <a:rect l="gd27" t="gd28" r="gd29" b="gd30"/>
              <a:pathLst>
                <a:path w="36" h="633" fill="norm" stroke="1" extrusionOk="0">
                  <a:moveTo>
                    <a:pt x="gd1" y="gd2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  <a:path w="36" h="633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4354" name="Freeform 32"/>
            <p:cNvSpPr>
              <a:spLocks noChangeShapeType="1"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gd0" fmla="val 65536"/>
                <a:gd name="gd1" fmla="val 22"/>
                <a:gd name="gd2" fmla="val 59"/>
                <a:gd name="gd3" fmla="val 28"/>
                <a:gd name="gd4" fmla="val 59"/>
                <a:gd name="gd5" fmla="val 0"/>
                <a:gd name="gd6" fmla="val 0"/>
                <a:gd name="gd7" fmla="val 22"/>
                <a:gd name="gd8" fmla="val 59"/>
                <a:gd name="gd9" fmla="*/ w 0 28"/>
                <a:gd name="gd10" fmla="*/ h 0 59"/>
                <a:gd name="gd11" fmla="*/ w 21600 28"/>
                <a:gd name="gd12" fmla="*/ h 21600 59"/>
              </a:gdLst>
              <a:ahLst/>
              <a:cxnLst/>
              <a:rect l="gd9" t="gd10" r="gd11" b="gd12"/>
              <a:pathLst>
                <a:path w="28" h="59" fill="norm" stroke="1" extrusionOk="0">
                  <a:moveTo>
                    <a:pt x="gd1" y="gd2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  <a:path w="28" h="59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4355" name="Freeform 33"/>
            <p:cNvSpPr>
              <a:spLocks noChangeShapeType="1"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gd0" fmla="val 65536"/>
                <a:gd name="gd1" fmla="val 4"/>
                <a:gd name="gd2" fmla="val 54"/>
                <a:gd name="gd3" fmla="val 17"/>
                <a:gd name="gd4" fmla="val 107"/>
                <a:gd name="gd5" fmla="val 10"/>
                <a:gd name="gd6" fmla="val 44"/>
                <a:gd name="gd7" fmla="val 9"/>
                <a:gd name="gd8" fmla="val 43"/>
                <a:gd name="gd9" fmla="val 0"/>
                <a:gd name="gd10" fmla="val 0"/>
                <a:gd name="gd11" fmla="val 0"/>
                <a:gd name="gd12" fmla="val 8"/>
                <a:gd name="gd13" fmla="val 4"/>
                <a:gd name="gd14" fmla="val 54"/>
                <a:gd name="gd15" fmla="*/ w 0 17"/>
                <a:gd name="gd16" fmla="*/ h 0 107"/>
                <a:gd name="gd17" fmla="*/ w 21600 17"/>
                <a:gd name="gd18" fmla="*/ h 21600 107"/>
              </a:gdLst>
              <a:ahLst/>
              <a:cxnLst/>
              <a:rect l="gd15" t="gd16" r="gd17" b="gd18"/>
              <a:pathLst>
                <a:path w="17" h="107" fill="norm" stroke="1" extrusionOk="0">
                  <a:moveTo>
                    <a:pt x="gd1" y="gd2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  <a:path w="17" h="107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4356" name="Freeform 34"/>
            <p:cNvSpPr>
              <a:spLocks noChangeShapeType="1"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gd0" fmla="val 65536"/>
                <a:gd name="gd1" fmla="val 8"/>
                <a:gd name="gd2" fmla="val 553"/>
                <a:gd name="gd3" fmla="val 35"/>
                <a:gd name="gd4" fmla="val 397"/>
                <a:gd name="gd5" fmla="val 99"/>
                <a:gd name="gd6" fmla="val 252"/>
                <a:gd name="gd7" fmla="val 187"/>
                <a:gd name="gd8" fmla="val 119"/>
                <a:gd name="gd9" fmla="val 238"/>
                <a:gd name="gd10" fmla="val 58"/>
                <a:gd name="gd11" fmla="val 265"/>
                <a:gd name="gd12" fmla="val 28"/>
                <a:gd name="gd13" fmla="val 294"/>
                <a:gd name="gd14" fmla="val 0"/>
                <a:gd name="gd15" fmla="val 293"/>
                <a:gd name="gd16" fmla="val 0"/>
                <a:gd name="gd17" fmla="val 264"/>
                <a:gd name="gd18" fmla="val 27"/>
                <a:gd name="gd19" fmla="val 237"/>
                <a:gd name="gd20" fmla="val 56"/>
                <a:gd name="gd21" fmla="val 185"/>
                <a:gd name="gd22" fmla="val 117"/>
                <a:gd name="gd23" fmla="val 95"/>
                <a:gd name="gd24" fmla="val 249"/>
                <a:gd name="gd25" fmla="val 30"/>
                <a:gd name="gd26" fmla="val 396"/>
                <a:gd name="gd27" fmla="val 0"/>
                <a:gd name="gd28" fmla="val 549"/>
                <a:gd name="gd29" fmla="val 7"/>
                <a:gd name="gd30" fmla="val 568"/>
                <a:gd name="gd31" fmla="val 8"/>
                <a:gd name="gd32" fmla="val 553"/>
                <a:gd name="gd33" fmla="*/ w 0 294"/>
                <a:gd name="gd34" fmla="*/ h 0 568"/>
                <a:gd name="gd35" fmla="*/ w 21600 294"/>
                <a:gd name="gd36" fmla="*/ h 21600 568"/>
              </a:gdLst>
              <a:ahLst/>
              <a:cxnLst/>
              <a:rect l="gd33" t="gd34" r="gd35" b="gd36"/>
              <a:pathLst>
                <a:path w="294" h="568" fill="norm" stroke="1" extrusionOk="0">
                  <a:moveTo>
                    <a:pt x="gd1" y="gd2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  <a:path w="294" h="568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4357" name="Freeform 35"/>
            <p:cNvSpPr>
              <a:spLocks noChangeShapeType="1"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19"/>
                <a:gd name="gd4" fmla="val 53"/>
                <a:gd name="gd5" fmla="val 25"/>
                <a:gd name="gd6" fmla="val 53"/>
                <a:gd name="gd7" fmla="val 0"/>
                <a:gd name="gd8" fmla="val 0"/>
                <a:gd name="gd9" fmla="*/ w 0 25"/>
                <a:gd name="gd10" fmla="*/ h 0 53"/>
                <a:gd name="gd11" fmla="*/ w 21600 25"/>
                <a:gd name="gd12" fmla="*/ h 21600 53"/>
              </a:gdLst>
              <a:ahLst/>
              <a:cxnLst/>
              <a:rect l="gd9" t="gd10" r="gd11" b="gd12"/>
              <a:pathLst>
                <a:path w="25" h="53" fill="norm" stroke="1" extrusionOk="0">
                  <a:moveTo>
                    <a:pt x="gd1" y="gd2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  <a:path w="25" h="53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4358" name="Freeform 36"/>
            <p:cNvSpPr>
              <a:spLocks noChangeShapeType="1"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7"/>
                <a:gd name="gd4" fmla="val 89"/>
                <a:gd name="gd5" fmla="val 18"/>
                <a:gd name="gd6" fmla="val 117"/>
                <a:gd name="gd7" fmla="val 29"/>
                <a:gd name="gd8" fmla="val 141"/>
                <a:gd name="gd9" fmla="val 27"/>
                <a:gd name="gd10" fmla="val 135"/>
                <a:gd name="gd11" fmla="val 8"/>
                <a:gd name="gd12" fmla="val 22"/>
                <a:gd name="gd13" fmla="val 4"/>
                <a:gd name="gd14" fmla="val 11"/>
                <a:gd name="gd15" fmla="val 0"/>
                <a:gd name="gd16" fmla="val 0"/>
                <a:gd name="gd17" fmla="*/ w 0 29"/>
                <a:gd name="gd18" fmla="*/ h 0 141"/>
                <a:gd name="gd19" fmla="*/ w 21600 29"/>
                <a:gd name="gd20" fmla="*/ h 21600 141"/>
              </a:gdLst>
              <a:ahLst/>
              <a:cxnLst/>
              <a:rect l="gd17" t="gd18" r="gd19" b="gd20"/>
              <a:pathLst>
                <a:path w="29" h="141" fill="norm" stroke="1" extrusionOk="0">
                  <a:moveTo>
                    <a:pt x="gd1" y="gd2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  <a:path w="29" h="141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4359" name="Freeform 37"/>
            <p:cNvSpPr>
              <a:spLocks noChangeShapeType="1"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gd0" fmla="val 65536"/>
                <a:gd name="gd1" fmla="val 0"/>
                <a:gd name="gd2" fmla="val 26"/>
                <a:gd name="gd3" fmla="val 4"/>
                <a:gd name="gd4" fmla="val 37"/>
                <a:gd name="gd5" fmla="val 8"/>
                <a:gd name="gd6" fmla="val 48"/>
                <a:gd name="gd7" fmla="val 7"/>
                <a:gd name="gd8" fmla="val 19"/>
                <a:gd name="gd9" fmla="val 0"/>
                <a:gd name="gd10" fmla="val 0"/>
                <a:gd name="gd11" fmla="val 0"/>
                <a:gd name="gd12" fmla="val 4"/>
                <a:gd name="gd13" fmla="val 0"/>
                <a:gd name="gd14" fmla="val 26"/>
                <a:gd name="gd15" fmla="*/ w 0 8"/>
                <a:gd name="gd16" fmla="*/ h 0 48"/>
                <a:gd name="gd17" fmla="*/ w 21600 8"/>
                <a:gd name="gd18" fmla="*/ h 21600 48"/>
              </a:gdLst>
              <a:ahLst/>
              <a:cxnLst/>
              <a:rect l="gd15" t="gd16" r="gd17" b="gd18"/>
              <a:pathLst>
                <a:path w="8" h="48" fill="norm" stroke="1" extrusionOk="0">
                  <a:moveTo>
                    <a:pt x="gd1" y="gd2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  <a:path w="8" h="48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4360" name="Freeform 38"/>
            <p:cNvSpPr>
              <a:spLocks noChangeShapeType="1"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gd0" fmla="val 65536"/>
                <a:gd name="gd1" fmla="val 11"/>
                <a:gd name="gd2" fmla="val 28"/>
                <a:gd name="gd3" fmla="val 0"/>
                <a:gd name="gd4" fmla="val 0"/>
                <a:gd name="gd5" fmla="val 11"/>
                <a:gd name="gd6" fmla="val 49"/>
                <a:gd name="gd7" fmla="val 14"/>
                <a:gd name="gd8" fmla="val 58"/>
                <a:gd name="gd9" fmla="val 39"/>
                <a:gd name="gd10" fmla="val 111"/>
                <a:gd name="gd11" fmla="val 44"/>
                <a:gd name="gd12" fmla="val 111"/>
                <a:gd name="gd13" fmla="val 22"/>
                <a:gd name="gd14" fmla="val 52"/>
                <a:gd name="gd15" fmla="val 11"/>
                <a:gd name="gd16" fmla="val 28"/>
                <a:gd name="gd17" fmla="*/ w 0 44"/>
                <a:gd name="gd18" fmla="*/ h 0 111"/>
                <a:gd name="gd19" fmla="*/ w 21600 44"/>
                <a:gd name="gd20" fmla="*/ h 21600 111"/>
              </a:gdLst>
              <a:ahLst/>
              <a:cxnLst/>
              <a:rect l="gd17" t="gd18" r="gd19" b="gd20"/>
              <a:pathLst>
                <a:path w="44" h="111" fill="norm" stroke="1" extrusionOk="0">
                  <a:moveTo>
                    <a:pt x="gd1" y="gd2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  <a:path w="44" h="111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</p:grpSp>
      <p:sp>
        <p:nvSpPr>
          <p:cNvPr id="14340" name="Rectangle 6"/>
          <p:cNvSpPr>
            <a:spLocks noChangeShapeType="1" noGrp="1"/>
          </p:cNvSpPr>
          <p:nvPr/>
        </p:nvSpPr>
        <p:spPr bwMode="auto">
          <a:xfrm>
            <a:off x="0" y="0"/>
            <a:ext cx="182562" cy="6858000"/>
          </a:xfrm>
          <a:prstGeom prst="rect">
            <a:avLst/>
          </a:prstGeom>
          <a:solidFill>
            <a:schemeClr val="dk2"/>
          </a:solidFill>
        </p:spPr>
        <p:txBody>
          <a:bodyPr lIns="91440" tIns="45720" rIns="91440" bIns="45720"/>
          <a:lstStyle/>
          <a:p>
            <a:pPr>
              <a:defRPr/>
            </a:pPr>
            <a:endParaRPr sz="1400"/>
          </a:p>
        </p:txBody>
      </p:sp>
      <p:sp>
        <p:nvSpPr>
          <p:cNvPr id="14341" name="Freeform 11"/>
          <p:cNvSpPr>
            <a:spLocks noChangeShapeType="1" noGrp="1"/>
          </p:cNvSpPr>
          <p:nvPr/>
        </p:nvSpPr>
        <p:spPr bwMode="auto">
          <a:xfrm flipV="1">
            <a:off x="-4762" y="4911725"/>
            <a:ext cx="1589087" cy="508000"/>
          </a:xfrm>
          <a:custGeom>
            <a:avLst/>
            <a:gdLst>
              <a:gd name="gd0" fmla="val 65536"/>
              <a:gd name="gd1" fmla="val 9248"/>
              <a:gd name="gd2" fmla="val 4701"/>
              <a:gd name="gd3" fmla="val 7915"/>
              <a:gd name="gd4" fmla="val 188"/>
              <a:gd name="gd5" fmla="val 7886"/>
              <a:gd name="gd6" fmla="val 94"/>
              <a:gd name="gd7" fmla="val 7803"/>
              <a:gd name="gd8" fmla="val 0"/>
              <a:gd name="gd9" fmla="val 7275"/>
              <a:gd name="gd10" fmla="val 0"/>
              <a:gd name="gd11" fmla="val 0"/>
              <a:gd name="gd12" fmla="val 70"/>
              <a:gd name="gd13" fmla="val 25"/>
              <a:gd name="gd14" fmla="val 10000"/>
              <a:gd name="gd15" fmla="val 7275"/>
              <a:gd name="gd16" fmla="val 9966"/>
              <a:gd name="gd17" fmla="val 7803"/>
              <a:gd name="gd18" fmla="val 9966"/>
              <a:gd name="gd19" fmla="val 7886"/>
              <a:gd name="gd20" fmla="val 9872"/>
              <a:gd name="gd21" fmla="val 7915"/>
              <a:gd name="gd22" fmla="val 9778"/>
              <a:gd name="gd23" fmla="val 9248"/>
              <a:gd name="gd24" fmla="val 5265"/>
              <a:gd name="gd25" fmla="val 9248"/>
              <a:gd name="gd26" fmla="val 4701"/>
              <a:gd name="gd27" fmla="*/ w 0 9248"/>
              <a:gd name="gd28" fmla="*/ h 0 10000"/>
              <a:gd name="gd29" fmla="*/ w 21600 9248"/>
              <a:gd name="gd30" fmla="*/ h 21600 10000"/>
            </a:gdLst>
            <a:ahLst/>
            <a:cxnLst/>
            <a:rect l="gd27" t="gd28" r="gd29" b="gd30"/>
            <a:pathLst>
              <a:path w="9248" h="10000" fill="norm" stroke="1" extrusionOk="0">
                <a:moveTo>
                  <a:pt x="gd1" y="gd2"/>
                </a:moveTo>
                <a:lnTo>
                  <a:pt x="gd3" y="gd4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gd9" y="gd10"/>
                </a:lnTo>
                <a:lnTo>
                  <a:pt x="gd11" y="gd12"/>
                </a:lnTo>
                <a:cubicBezTo>
                  <a:pt x="8" y="3380"/>
                  <a:pt x="17" y="6690"/>
                  <a:pt x="25" y="10000"/>
                </a:cubicBezTo>
                <a:lnTo>
                  <a:pt x="gd15" y="gd16"/>
                </a:lnTo>
                <a:lnTo>
                  <a:pt x="gd17" y="gd18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gd23" y="gd24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  <a:path w="9248" h="10000" fill="norm" stroke="1" extrusionOk="0"/>
            </a:pathLst>
          </a:custGeom>
          <a:solidFill>
            <a:schemeClr val="accent1"/>
          </a:solidFill>
        </p:spPr>
        <p:txBody>
          <a:bodyPr lIns="91440" tIns="45720" rIns="91440" bIns="45720" anchor="t"/>
          <a:lstStyle/>
          <a:p>
            <a:pPr>
              <a:defRPr/>
            </a:pPr>
            <a:endParaRPr sz="1400"/>
          </a:p>
        </p:txBody>
      </p:sp>
      <p:sp>
        <p:nvSpPr>
          <p:cNvPr id="14342" name="TextBox 36"/>
          <p:cNvSpPr txBox="1">
            <a:spLocks noChangeShapeType="1" noGrp="1"/>
          </p:cNvSpPr>
          <p:nvPr/>
        </p:nvSpPr>
        <p:spPr bwMode="auto">
          <a:xfrm>
            <a:off x="2466975" y="647700"/>
            <a:ext cx="609600" cy="585787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 lvl="0">
              <a:defRPr/>
            </a:pPr>
            <a:r>
              <a:rPr lang="en-US" sz="8000">
                <a:solidFill>
                  <a:schemeClr val="accent1"/>
                </a:solidFill>
                <a:latin typeface="Arial"/>
              </a:rPr>
              <a:t>“</a:t>
            </a:r>
            <a:endParaRPr/>
          </a:p>
        </p:txBody>
      </p:sp>
      <p:sp>
        <p:nvSpPr>
          <p:cNvPr id="14343" name="TextBox 37"/>
          <p:cNvSpPr txBox="1">
            <a:spLocks noChangeShapeType="1" noGrp="1"/>
          </p:cNvSpPr>
          <p:nvPr/>
        </p:nvSpPr>
        <p:spPr bwMode="auto">
          <a:xfrm>
            <a:off x="11114087" y="2905125"/>
            <a:ext cx="609600" cy="584200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 lvl="0">
              <a:defRPr/>
            </a:pPr>
            <a:r>
              <a:rPr lang="en-US" sz="8000">
                <a:solidFill>
                  <a:schemeClr val="accent1"/>
                </a:solidFill>
                <a:latin typeface="Arial"/>
              </a:rPr>
              <a:t>”</a:t>
            </a:r>
            <a:endParaRPr/>
          </a:p>
        </p:txBody>
      </p:sp>
      <p:sp>
        <p:nvSpPr>
          <p:cNvPr id="14344" name="Title Placeholder 1"/>
          <p:cNvSpPr>
            <a:spLocks noChangeShapeType="1" noGrp="1"/>
          </p:cNvSpPr>
          <p:nvPr>
            <p:ph type="title" idx="0"/>
          </p:nvPr>
        </p:nvSpPr>
        <p:spPr bwMode="auto">
          <a:xfrm>
            <a:off x="2592387" y="623887"/>
            <a:ext cx="8912225" cy="1281112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 marL="0" lvl="0" indent="0">
              <a:spcBef>
                <a:spcPts val="0"/>
              </a:spcBef>
              <a:buNone/>
              <a:defRPr/>
            </a:pPr>
            <a:r>
              <a:rPr/>
              <a:t>Образец заголовка</a:t>
            </a:r>
            <a:endParaRPr/>
          </a:p>
        </p:txBody>
      </p:sp>
      <p:sp>
        <p:nvSpPr>
          <p:cNvPr id="14345" name="Text Placeholder 2"/>
          <p:cNvSpPr>
            <a:spLocks noChangeShapeType="1" noGrp="1"/>
          </p:cNvSpPr>
          <p:nvPr>
            <p:ph type="body" idx="1"/>
          </p:nvPr>
        </p:nvSpPr>
        <p:spPr bwMode="auto">
          <a:xfrm>
            <a:off x="2589212" y="2133600"/>
            <a:ext cx="8915400" cy="3886200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 marL="342900" lvl="0" indent="-34290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Образец текста</a:t>
            </a:r>
            <a:endParaRPr/>
          </a:p>
          <a:p>
            <a:pPr marL="742950" lvl="1" indent="-28575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Второй уровень</a:t>
            </a:r>
            <a:endParaRPr/>
          </a:p>
          <a:p>
            <a:pPr marL="1143000" lvl="2" indent="-22860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Третий уровень</a:t>
            </a:r>
            <a:endParaRPr/>
          </a:p>
          <a:p>
            <a:pPr marL="1600200" lvl="3" indent="-22860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Четвертый уровень</a:t>
            </a:r>
            <a:endParaRPr/>
          </a:p>
          <a:p>
            <a:pPr marL="2057400" lvl="4" indent="-22860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Пятый уровень</a:t>
            </a:r>
            <a:endParaRPr/>
          </a:p>
        </p:txBody>
      </p:sp>
      <p:sp>
        <p:nvSpPr>
          <p:cNvPr id="14346" name="Date Placeholder 4"/>
          <p:cNvSpPr>
            <a:spLocks noChangeShapeType="1" noGrp="1"/>
          </p:cNvSpPr>
          <p:nvPr>
            <p:ph type="dt" idx="2"/>
          </p:nvPr>
        </p:nvSpPr>
        <p:spPr bwMode="auto">
          <a:xfrm>
            <a:off x="10361612" y="6130925"/>
            <a:ext cx="1146175" cy="369887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 marL="0" lvl="0" indent="0" algn="r">
              <a:spcBef>
                <a:spcPts val="0"/>
              </a:spcBef>
              <a:buNone/>
              <a:defRPr/>
            </a:pPr>
            <a:r>
              <a:rPr sz="900">
                <a:solidFill>
                  <a:srgbClr val="898989"/>
                </a:solidFill>
              </a:rPr>
              <a:t>*</a:t>
            </a:r>
            <a:endParaRPr/>
          </a:p>
        </p:txBody>
      </p:sp>
      <p:sp>
        <p:nvSpPr>
          <p:cNvPr id="14347" name="Footer Placeholder 5"/>
          <p:cNvSpPr>
            <a:spLocks noChangeShapeType="1" noGrp="1"/>
          </p:cNvSpPr>
          <p:nvPr>
            <p:ph type="ftr" idx="3"/>
          </p:nvPr>
        </p:nvSpPr>
        <p:spPr bwMode="auto">
          <a:xfrm>
            <a:off x="2589212" y="6135687"/>
            <a:ext cx="7620000" cy="365125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14348" name="Slide Number Placeholder 6"/>
          <p:cNvSpPr>
            <a:spLocks noChangeShapeType="1" noGrp="1"/>
          </p:cNvSpPr>
          <p:nvPr>
            <p:ph type="sldNum" idx="4"/>
          </p:nvPr>
        </p:nvSpPr>
        <p:spPr bwMode="auto">
          <a:xfrm>
            <a:off x="531812" y="4983162"/>
            <a:ext cx="779462" cy="365125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 marL="0" lvl="0" indent="0" algn="r">
              <a:spcBef>
                <a:spcPts val="0"/>
              </a:spcBef>
              <a:buNone/>
              <a:defRPr/>
            </a:pPr>
            <a:fld id="{D038279B-FC19-497E-A7D1-5ADD9CAF016F}" type="slidenum">
              <a:rPr lang="ru-RU" sz="2000">
                <a:solidFill>
                  <a:srgbClr val="FEFFFF"/>
                </a:solidFill>
              </a:rPr>
              <a:t/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title" userDrawn="1">
  <p:cSld name="14_Легкий дым">
    <p:bg>
      <p:bgPr shadeToTitle="0">
        <a:blipFill>
          <a:blip r:embed="rId2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5362" name="Group 22"/>
          <p:cNvGrpSpPr/>
          <p:nvPr/>
        </p:nvGrpSpPr>
        <p:grpSpPr bwMode="auto">
          <a:xfrm>
            <a:off x="0" y="228600"/>
            <a:ext cx="2851150" cy="6638925"/>
            <a:chOff x="2487613" y="285750"/>
            <a:chExt cx="2428875" cy="5654676"/>
          </a:xfrm>
        </p:grpSpPr>
        <p:sp>
          <p:nvSpPr>
            <p:cNvPr id="15383" name="Freeform 11"/>
            <p:cNvSpPr>
              <a:spLocks noChangeShapeType="1"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gd0" fmla="val 65536"/>
                <a:gd name="gd1" fmla="val 22"/>
                <a:gd name="gd2" fmla="val 136"/>
                <a:gd name="gd3" fmla="val 17"/>
                <a:gd name="gd4" fmla="val 80"/>
                <a:gd name="gd5" fmla="val 0"/>
                <a:gd name="gd6" fmla="val 0"/>
                <a:gd name="gd7" fmla="val 0"/>
                <a:gd name="gd8" fmla="val 35"/>
                <a:gd name="gd9" fmla="val 20"/>
                <a:gd name="gd10" fmla="val 124"/>
                <a:gd name="gd11" fmla="val 22"/>
                <a:gd name="gd12" fmla="val 136"/>
                <a:gd name="gd13" fmla="*/ w 0 22"/>
                <a:gd name="gd14" fmla="*/ h 0 136"/>
                <a:gd name="gd15" fmla="*/ w 21600 22"/>
                <a:gd name="gd16" fmla="*/ h 21600 136"/>
              </a:gdLst>
              <a:ahLst/>
              <a:cxnLst/>
              <a:rect l="gd13" t="gd14" r="gd15" b="gd16"/>
              <a:pathLst>
                <a:path w="22" h="136" fill="norm" stroke="1" extrusionOk="0">
                  <a:moveTo>
                    <a:pt x="gd1" y="gd2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  <a:path w="22" h="136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5384" name="Freeform 12"/>
            <p:cNvSpPr>
              <a:spLocks noChangeShapeType="1"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gd0" fmla="val 65536"/>
                <a:gd name="gd1" fmla="val 86"/>
                <a:gd name="gd2" fmla="val 350"/>
                <a:gd name="gd3" fmla="val 139"/>
                <a:gd name="gd4" fmla="val 504"/>
                <a:gd name="gd5" fmla="val 140"/>
                <a:gd name="gd6" fmla="val 478"/>
                <a:gd name="gd7" fmla="val 95"/>
                <a:gd name="gd8" fmla="val 347"/>
                <a:gd name="gd9" fmla="val 0"/>
                <a:gd name="gd10" fmla="val 0"/>
                <a:gd name="gd11" fmla="val 6"/>
                <a:gd name="gd12" fmla="val 61"/>
                <a:gd name="gd13" fmla="val 86"/>
                <a:gd name="gd14" fmla="val 350"/>
                <a:gd name="gd15" fmla="*/ w 0 140"/>
                <a:gd name="gd16" fmla="*/ h 0 504"/>
                <a:gd name="gd17" fmla="*/ w 21600 140"/>
                <a:gd name="gd18" fmla="*/ h 21600 504"/>
              </a:gdLst>
              <a:ahLst/>
              <a:cxnLst/>
              <a:rect l="gd15" t="gd16" r="gd17" b="gd18"/>
              <a:pathLst>
                <a:path w="140" h="504" fill="norm" stroke="1" extrusionOk="0">
                  <a:moveTo>
                    <a:pt x="gd1" y="gd2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  <a:path w="140" h="504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5385" name="Freeform 13"/>
            <p:cNvSpPr>
              <a:spLocks noChangeShapeType="1"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gd0" fmla="val 65536"/>
                <a:gd name="gd1" fmla="val 8"/>
                <a:gd name="gd2" fmla="val 22"/>
                <a:gd name="gd3" fmla="val 0"/>
                <a:gd name="gd4" fmla="val 0"/>
                <a:gd name="gd5" fmla="val 0"/>
                <a:gd name="gd6" fmla="val 29"/>
                <a:gd name="gd7" fmla="val 68"/>
                <a:gd name="gd8" fmla="val 194"/>
                <a:gd name="gd9" fmla="val 123"/>
                <a:gd name="gd10" fmla="val 308"/>
                <a:gd name="gd11" fmla="val 132"/>
                <a:gd name="gd12" fmla="val 308"/>
                <a:gd name="gd13" fmla="val 77"/>
                <a:gd name="gd14" fmla="val 190"/>
                <a:gd name="gd15" fmla="val 8"/>
                <a:gd name="gd16" fmla="val 22"/>
                <a:gd name="gd17" fmla="*/ w 0 132"/>
                <a:gd name="gd18" fmla="*/ h 0 308"/>
                <a:gd name="gd19" fmla="*/ w 21600 132"/>
                <a:gd name="gd20" fmla="*/ h 21600 308"/>
              </a:gdLst>
              <a:ahLst/>
              <a:cxnLst/>
              <a:rect l="gd17" t="gd18" r="gd19" b="gd20"/>
              <a:pathLst>
                <a:path w="132" h="308" fill="norm" stroke="1" extrusionOk="0">
                  <a:moveTo>
                    <a:pt x="gd1" y="gd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  <a:path w="132" h="308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5386" name="Freeform 14"/>
            <p:cNvSpPr>
              <a:spLocks noChangeShapeType="1"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gd0" fmla="val 65536"/>
                <a:gd name="gd1" fmla="val 28"/>
                <a:gd name="gd2" fmla="val 79"/>
                <a:gd name="gd3" fmla="val 37"/>
                <a:gd name="gd4" fmla="val 79"/>
                <a:gd name="gd5" fmla="val 0"/>
                <a:gd name="gd6" fmla="val 0"/>
                <a:gd name="gd7" fmla="val 28"/>
                <a:gd name="gd8" fmla="val 79"/>
                <a:gd name="gd9" fmla="*/ w 0 37"/>
                <a:gd name="gd10" fmla="*/ h 0 79"/>
                <a:gd name="gd11" fmla="*/ w 21600 37"/>
                <a:gd name="gd12" fmla="*/ h 21600 79"/>
              </a:gdLst>
              <a:ahLst/>
              <a:cxnLst/>
              <a:rect l="gd9" t="gd10" r="gd11" b="gd12"/>
              <a:pathLst>
                <a:path w="37" h="79" fill="norm" stroke="1" extrusionOk="0">
                  <a:moveTo>
                    <a:pt x="gd1" y="gd2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  <a:path w="37" h="79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5387" name="Freeform 15"/>
            <p:cNvSpPr>
              <a:spLocks noChangeShapeType="1"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gd0" fmla="val 65536"/>
                <a:gd name="gd1" fmla="val 162"/>
                <a:gd name="gd2" fmla="val 660"/>
                <a:gd name="gd3" fmla="val 116"/>
                <a:gd name="gd4" fmla="val 534"/>
                <a:gd name="gd5" fmla="val 40"/>
                <a:gd name="gd6" fmla="val 236"/>
                <a:gd name="gd7" fmla="val 12"/>
                <a:gd name="gd8" fmla="val 51"/>
                <a:gd name="gd9" fmla="val 0"/>
                <a:gd name="gd10" fmla="val 0"/>
                <a:gd name="gd11" fmla="val 33"/>
                <a:gd name="gd12" fmla="val 237"/>
                <a:gd name="gd13" fmla="val 107"/>
                <a:gd name="gd14" fmla="val 537"/>
                <a:gd name="gd15" fmla="val 160"/>
                <a:gd name="gd16" fmla="val 681"/>
                <a:gd name="gd17" fmla="val 178"/>
                <a:gd name="gd18" fmla="val 722"/>
                <a:gd name="gd19" fmla="val 174"/>
                <a:gd name="gd20" fmla="val 708"/>
                <a:gd name="gd21" fmla="val 162"/>
                <a:gd name="gd22" fmla="val 660"/>
                <a:gd name="gd23" fmla="*/ w 0 178"/>
                <a:gd name="gd24" fmla="*/ h 0 722"/>
                <a:gd name="gd25" fmla="*/ w 21600 178"/>
                <a:gd name="gd26" fmla="*/ h 21600 722"/>
              </a:gdLst>
              <a:ahLst/>
              <a:cxnLst/>
              <a:rect l="gd23" t="gd24" r="gd25" b="gd26"/>
              <a:pathLst>
                <a:path w="178" h="722" fill="norm" stroke="1" extrusionOk="0">
                  <a:moveTo>
                    <a:pt x="gd1" y="gd2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  <a:path w="178" h="722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5388" name="Freeform 16"/>
            <p:cNvSpPr>
              <a:spLocks noChangeShapeType="1"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gd0" fmla="val 65536"/>
                <a:gd name="gd1" fmla="val 11"/>
                <a:gd name="gd2" fmla="val 577"/>
                <a:gd name="gd3" fmla="val 12"/>
                <a:gd name="gd4" fmla="val 589"/>
                <a:gd name="gd5" fmla="val 22"/>
                <a:gd name="gd6" fmla="val 632"/>
                <a:gd name="gd7" fmla="val 23"/>
                <a:gd name="gd8" fmla="val 635"/>
                <a:gd name="gd9" fmla="val 17"/>
                <a:gd name="gd10" fmla="val 576"/>
                <a:gd name="gd11" fmla="val 5"/>
                <a:gd name="gd12" fmla="val 269"/>
                <a:gd name="gd13" fmla="val 15"/>
                <a:gd name="gd14" fmla="val 0"/>
                <a:gd name="gd15" fmla="val 12"/>
                <a:gd name="gd16" fmla="val 0"/>
                <a:gd name="gd17" fmla="val 1"/>
                <a:gd name="gd18" fmla="val 269"/>
                <a:gd name="gd19" fmla="val 11"/>
                <a:gd name="gd20" fmla="val 577"/>
                <a:gd name="gd21" fmla="*/ w 0 23"/>
                <a:gd name="gd22" fmla="*/ h 0 635"/>
                <a:gd name="gd23" fmla="*/ w 21600 23"/>
                <a:gd name="gd24" fmla="*/ h 21600 635"/>
              </a:gdLst>
              <a:ahLst/>
              <a:cxnLst/>
              <a:rect l="gd21" t="gd22" r="gd23" b="gd24"/>
              <a:pathLst>
                <a:path w="23" h="635" fill="norm" stroke="1" extrusionOk="0">
                  <a:moveTo>
                    <a:pt x="gd1" y="gd2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  <a:path w="23" h="635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5389" name="Freeform 17"/>
            <p:cNvSpPr>
              <a:spLocks noChangeShapeType="1"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5"/>
                <a:gd name="gd4" fmla="val 56"/>
                <a:gd name="gd5" fmla="val 17"/>
                <a:gd name="gd6" fmla="val 107"/>
                <a:gd name="gd7" fmla="val 11"/>
                <a:gd name="gd8" fmla="val 46"/>
                <a:gd name="gd9" fmla="val 10"/>
                <a:gd name="gd10" fmla="val 43"/>
                <a:gd name="gd11" fmla="val 0"/>
                <a:gd name="gd12" fmla="val 0"/>
                <a:gd name="gd13" fmla="*/ w 0 17"/>
                <a:gd name="gd14" fmla="*/ h 0 107"/>
                <a:gd name="gd15" fmla="*/ w 21600 17"/>
                <a:gd name="gd16" fmla="*/ h 21600 107"/>
              </a:gdLst>
              <a:ahLst/>
              <a:cxnLst/>
              <a:rect l="gd13" t="gd14" r="gd15" b="gd16"/>
              <a:pathLst>
                <a:path w="17" h="107" fill="norm" stroke="1" extrusionOk="0">
                  <a:moveTo>
                    <a:pt x="gd1" y="gd2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  <a:path w="17" h="107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5390" name="Freeform 18"/>
            <p:cNvSpPr>
              <a:spLocks noChangeShapeType="1"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5"/>
                <a:gd name="gd4" fmla="val 93"/>
                <a:gd name="gd5" fmla="val 17"/>
                <a:gd name="gd6" fmla="val 166"/>
                <a:gd name="gd7" fmla="val 24"/>
                <a:gd name="gd8" fmla="val 184"/>
                <a:gd name="gd9" fmla="val 41"/>
                <a:gd name="gd10" fmla="val 222"/>
                <a:gd name="gd11" fmla="val 38"/>
                <a:gd name="gd12" fmla="val 212"/>
                <a:gd name="gd13" fmla="val 13"/>
                <a:gd name="gd14" fmla="val 92"/>
                <a:gd name="gd15" fmla="val 8"/>
                <a:gd name="gd16" fmla="val 22"/>
                <a:gd name="gd17" fmla="val 7"/>
                <a:gd name="gd18" fmla="val 18"/>
                <a:gd name="gd19" fmla="val 0"/>
                <a:gd name="gd20" fmla="val 0"/>
                <a:gd name="gd21" fmla="*/ w 0 41"/>
                <a:gd name="gd22" fmla="*/ h 0 222"/>
                <a:gd name="gd23" fmla="*/ w 21600 41"/>
                <a:gd name="gd24" fmla="*/ h 21600 222"/>
              </a:gdLst>
              <a:ahLst/>
              <a:cxnLst/>
              <a:rect l="gd21" t="gd22" r="gd23" b="gd24"/>
              <a:pathLst>
                <a:path w="41" h="222" fill="norm" stroke="1" extrusionOk="0">
                  <a:moveTo>
                    <a:pt x="gd1" y="gd2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  <a:path w="41" h="222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5391" name="Freeform 19"/>
            <p:cNvSpPr>
              <a:spLocks noChangeShapeType="1"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gd0" fmla="val 65536"/>
                <a:gd name="gd1" fmla="val 7"/>
                <a:gd name="gd2" fmla="val 854"/>
                <a:gd name="gd3" fmla="val 50"/>
                <a:gd name="gd4" fmla="val 613"/>
                <a:gd name="gd5" fmla="val 149"/>
                <a:gd name="gd6" fmla="val 388"/>
                <a:gd name="gd7" fmla="val 285"/>
                <a:gd name="gd8" fmla="val 183"/>
                <a:gd name="gd9" fmla="val 364"/>
                <a:gd name="gd10" fmla="val 89"/>
                <a:gd name="gd11" fmla="val 406"/>
                <a:gd name="gd12" fmla="val 44"/>
                <a:gd name="gd13" fmla="val 450"/>
                <a:gd name="gd14" fmla="val 1"/>
                <a:gd name="gd15" fmla="val 450"/>
                <a:gd name="gd16" fmla="val 0"/>
                <a:gd name="gd17" fmla="val 405"/>
                <a:gd name="gd18" fmla="val 43"/>
                <a:gd name="gd19" fmla="val 363"/>
                <a:gd name="gd20" fmla="val 88"/>
                <a:gd name="gd21" fmla="val 283"/>
                <a:gd name="gd22" fmla="val 181"/>
                <a:gd name="gd23" fmla="val 145"/>
                <a:gd name="gd24" fmla="val 386"/>
                <a:gd name="gd25" fmla="val 45"/>
                <a:gd name="gd26" fmla="val 611"/>
                <a:gd name="gd27" fmla="val 0"/>
                <a:gd name="gd28" fmla="val 854"/>
                <a:gd name="gd29" fmla="val 0"/>
                <a:gd name="gd30" fmla="val 859"/>
                <a:gd name="gd31" fmla="val 7"/>
                <a:gd name="gd32" fmla="val 878"/>
                <a:gd name="gd33" fmla="val 7"/>
                <a:gd name="gd34" fmla="val 854"/>
                <a:gd name="gd35" fmla="*/ w 0 450"/>
                <a:gd name="gd36" fmla="*/ h 0 878"/>
                <a:gd name="gd37" fmla="*/ w 21600 450"/>
                <a:gd name="gd38" fmla="*/ h 21600 878"/>
              </a:gdLst>
              <a:ahLst/>
              <a:cxnLst/>
              <a:rect l="gd35" t="gd36" r="gd37" b="gd38"/>
              <a:pathLst>
                <a:path w="450" h="878" fill="norm" stroke="1" extrusionOk="0">
                  <a:moveTo>
                    <a:pt x="gd1" y="gd2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  <a:path w="450" h="878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5392" name="Freeform 20"/>
            <p:cNvSpPr>
              <a:spLocks noChangeShapeType="1"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26"/>
                <a:gd name="gd4" fmla="val 73"/>
                <a:gd name="gd5" fmla="val 35"/>
                <a:gd name="gd6" fmla="val 73"/>
                <a:gd name="gd7" fmla="val 0"/>
                <a:gd name="gd8" fmla="val 0"/>
                <a:gd name="gd9" fmla="*/ w 0 35"/>
                <a:gd name="gd10" fmla="*/ h 0 73"/>
                <a:gd name="gd11" fmla="*/ w 21600 35"/>
                <a:gd name="gd12" fmla="*/ h 21600 73"/>
              </a:gdLst>
              <a:ahLst/>
              <a:cxnLst/>
              <a:rect l="gd9" t="gd10" r="gd11" b="gd12"/>
              <a:pathLst>
                <a:path w="35" h="73" fill="norm" stroke="1" extrusionOk="0">
                  <a:moveTo>
                    <a:pt x="gd1" y="gd2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  <a:path w="35" h="73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5393" name="Freeform 21"/>
            <p:cNvSpPr>
              <a:spLocks noChangeShapeType="1"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gd0" fmla="val 65536"/>
                <a:gd name="gd1" fmla="val 7"/>
                <a:gd name="gd2" fmla="val 44"/>
                <a:gd name="gd3" fmla="val 8"/>
                <a:gd name="gd4" fmla="val 48"/>
                <a:gd name="gd5" fmla="val 8"/>
                <a:gd name="gd6" fmla="val 19"/>
                <a:gd name="gd7" fmla="val 1"/>
                <a:gd name="gd8" fmla="val 0"/>
                <a:gd name="gd9" fmla="val 0"/>
                <a:gd name="gd10" fmla="val 26"/>
                <a:gd name="gd11" fmla="val 7"/>
                <a:gd name="gd12" fmla="val 44"/>
                <a:gd name="gd13" fmla="*/ w 0 8"/>
                <a:gd name="gd14" fmla="*/ h 0 48"/>
                <a:gd name="gd15" fmla="*/ w 21600 8"/>
                <a:gd name="gd16" fmla="*/ h 21600 48"/>
              </a:gdLst>
              <a:ahLst/>
              <a:cxnLst/>
              <a:rect l="gd13" t="gd14" r="gd15" b="gd16"/>
              <a:pathLst>
                <a:path w="8" h="48" fill="norm" stroke="1" extrusionOk="0">
                  <a:moveTo>
                    <a:pt x="gd1" y="gd2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  <a:path w="8" h="48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5394" name="Freeform 22"/>
            <p:cNvSpPr>
              <a:spLocks noChangeShapeType="1"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gd0" fmla="val 65536"/>
                <a:gd name="gd1" fmla="val 7"/>
                <a:gd name="gd2" fmla="val 18"/>
                <a:gd name="gd3" fmla="val 0"/>
                <a:gd name="gd4" fmla="val 0"/>
                <a:gd name="gd5" fmla="val 12"/>
                <a:gd name="gd6" fmla="val 48"/>
                <a:gd name="gd7" fmla="val 16"/>
                <a:gd name="gd8" fmla="val 62"/>
                <a:gd name="gd9" fmla="val 51"/>
                <a:gd name="gd10" fmla="val 135"/>
                <a:gd name="gd11" fmla="val 52"/>
                <a:gd name="gd12" fmla="val 135"/>
                <a:gd name="gd13" fmla="val 24"/>
                <a:gd name="gd14" fmla="val 56"/>
                <a:gd name="gd15" fmla="val 7"/>
                <a:gd name="gd16" fmla="val 18"/>
                <a:gd name="gd17" fmla="*/ w 0 52"/>
                <a:gd name="gd18" fmla="*/ h 0 135"/>
                <a:gd name="gd19" fmla="*/ w 21600 52"/>
                <a:gd name="gd20" fmla="*/ h 21600 135"/>
              </a:gdLst>
              <a:ahLst/>
              <a:cxnLst/>
              <a:rect l="gd17" t="gd18" r="gd19" b="gd20"/>
              <a:pathLst>
                <a:path w="52" h="135" fill="norm" stroke="1" extrusionOk="0">
                  <a:moveTo>
                    <a:pt x="gd1" y="gd2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  <a:path w="52" h="135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</p:grpSp>
      <p:grpSp>
        <p:nvGrpSpPr>
          <p:cNvPr id="15363" name="Group 9"/>
          <p:cNvGrpSpPr/>
          <p:nvPr/>
        </p:nvGrpSpPr>
        <p:grpSpPr bwMode="auto">
          <a:xfrm>
            <a:off x="26987" y="0"/>
            <a:ext cx="2357437" cy="6853237"/>
            <a:chOff x="6627813" y="194833"/>
            <a:chExt cx="1952625" cy="5678918"/>
          </a:xfrm>
        </p:grpSpPr>
        <p:sp>
          <p:nvSpPr>
            <p:cNvPr id="15371" name="Freeform 27"/>
            <p:cNvSpPr>
              <a:spLocks noChangeShapeType="1"/>
            </p:cNvSpPr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>
                <a:gd name="gd0" fmla="val 65536"/>
                <a:gd name="gd1" fmla="val 7"/>
                <a:gd name="gd2" fmla="val 210"/>
                <a:gd name="gd3" fmla="val 26"/>
                <a:gd name="gd4" fmla="val 445"/>
                <a:gd name="gd5" fmla="val 57"/>
                <a:gd name="gd6" fmla="val 679"/>
                <a:gd name="gd7" fmla="val 101"/>
                <a:gd name="gd8" fmla="val 911"/>
                <a:gd name="gd9" fmla="val 103"/>
                <a:gd name="gd10" fmla="val 920"/>
                <a:gd name="gd11" fmla="val 99"/>
                <a:gd name="gd12" fmla="val 874"/>
                <a:gd name="gd13" fmla="val 99"/>
                <a:gd name="gd14" fmla="val 866"/>
                <a:gd name="gd15" fmla="val 63"/>
                <a:gd name="gd16" fmla="val 678"/>
                <a:gd name="gd17" fmla="val 30"/>
                <a:gd name="gd18" fmla="val 444"/>
                <a:gd name="gd19" fmla="val 9"/>
                <a:gd name="gd20" fmla="val 209"/>
                <a:gd name="gd21" fmla="val 3"/>
                <a:gd name="gd22" fmla="val 92"/>
                <a:gd name="gd23" fmla="val 1"/>
                <a:gd name="gd24" fmla="val 0"/>
                <a:gd name="gd25" fmla="val 0"/>
                <a:gd name="gd26" fmla="val 0"/>
                <a:gd name="gd27" fmla="val 1"/>
                <a:gd name="gd28" fmla="val 92"/>
                <a:gd name="gd29" fmla="val 7"/>
                <a:gd name="gd30" fmla="val 210"/>
                <a:gd name="gd31" fmla="*/ w 0 103"/>
                <a:gd name="gd32" fmla="*/ h 0 920"/>
                <a:gd name="gd33" fmla="*/ w 21600 103"/>
                <a:gd name="gd34" fmla="*/ h 21600 920"/>
              </a:gdLst>
              <a:ahLst/>
              <a:cxnLst/>
              <a:rect l="gd31" t="gd32" r="gd33" b="gd34"/>
              <a:pathLst>
                <a:path w="103" h="920" fill="norm" stroke="1" extrusionOk="0">
                  <a:moveTo>
                    <a:pt x="gd1" y="gd2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  <a:path w="103" h="920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5372" name="Freeform 28"/>
            <p:cNvSpPr>
              <a:spLocks noChangeShapeType="1"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gd0" fmla="val 65536"/>
                <a:gd name="gd1" fmla="val 53"/>
                <a:gd name="gd2" fmla="val 229"/>
                <a:gd name="gd3" fmla="val 88"/>
                <a:gd name="gd4" fmla="val 330"/>
                <a:gd name="gd5" fmla="val 88"/>
                <a:gd name="gd6" fmla="val 308"/>
                <a:gd name="gd7" fmla="val 88"/>
                <a:gd name="gd8" fmla="val 304"/>
                <a:gd name="gd9" fmla="val 62"/>
                <a:gd name="gd10" fmla="val 226"/>
                <a:gd name="gd11" fmla="val 0"/>
                <a:gd name="gd12" fmla="val 0"/>
                <a:gd name="gd13" fmla="val 7"/>
                <a:gd name="gd14" fmla="val 63"/>
                <a:gd name="gd15" fmla="val 53"/>
                <a:gd name="gd16" fmla="val 229"/>
                <a:gd name="gd17" fmla="*/ w 0 88"/>
                <a:gd name="gd18" fmla="*/ h 0 330"/>
                <a:gd name="gd19" fmla="*/ w 21600 88"/>
                <a:gd name="gd20" fmla="*/ h 21600 330"/>
              </a:gdLst>
              <a:ahLst/>
              <a:cxnLst/>
              <a:rect l="gd17" t="gd18" r="gd19" b="gd20"/>
              <a:pathLst>
                <a:path w="88" h="330" fill="norm" stroke="1" extrusionOk="0">
                  <a:moveTo>
                    <a:pt x="gd1" y="gd2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  <a:path w="88" h="330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5373" name="Freeform 29"/>
            <p:cNvSpPr>
              <a:spLocks noChangeShapeType="1"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gd0" fmla="val 65536"/>
                <a:gd name="gd1" fmla="val 6"/>
                <a:gd name="gd2" fmla="val 15"/>
                <a:gd name="gd3" fmla="val 0"/>
                <a:gd name="gd4" fmla="val 0"/>
                <a:gd name="gd5" fmla="val 1"/>
                <a:gd name="gd6" fmla="val 29"/>
                <a:gd name="gd7" fmla="val 42"/>
                <a:gd name="gd8" fmla="val 127"/>
                <a:gd name="gd9" fmla="val 80"/>
                <a:gd name="gd10" fmla="val 207"/>
                <a:gd name="gd11" fmla="val 90"/>
                <a:gd name="gd12" fmla="val 207"/>
                <a:gd name="gd13" fmla="val 50"/>
                <a:gd name="gd14" fmla="val 123"/>
                <a:gd name="gd15" fmla="val 6"/>
                <a:gd name="gd16" fmla="val 15"/>
                <a:gd name="gd17" fmla="*/ w 0 90"/>
                <a:gd name="gd18" fmla="*/ h 0 207"/>
                <a:gd name="gd19" fmla="*/ w 21600 90"/>
                <a:gd name="gd20" fmla="*/ h 21600 207"/>
              </a:gdLst>
              <a:ahLst/>
              <a:cxnLst/>
              <a:rect l="gd17" t="gd18" r="gd19" b="gd20"/>
              <a:pathLst>
                <a:path w="90" h="207" fill="norm" stroke="1" extrusionOk="0">
                  <a:moveTo>
                    <a:pt x="gd1" y="gd2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  <a:path w="90" h="207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5374" name="Freeform 30"/>
            <p:cNvSpPr>
              <a:spLocks noChangeShapeType="1"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gd0" fmla="val 65536"/>
                <a:gd name="gd1" fmla="val 101"/>
                <a:gd name="gd2" fmla="val 409"/>
                <a:gd name="gd3" fmla="val 78"/>
                <a:gd name="gd4" fmla="val 344"/>
                <a:gd name="gd5" fmla="val 29"/>
                <a:gd name="gd6" fmla="val 151"/>
                <a:gd name="gd7" fmla="val 13"/>
                <a:gd name="gd8" fmla="val 53"/>
                <a:gd name="gd9" fmla="val 0"/>
                <a:gd name="gd10" fmla="val 0"/>
                <a:gd name="gd11" fmla="val 21"/>
                <a:gd name="gd12" fmla="val 152"/>
                <a:gd name="gd13" fmla="val 69"/>
                <a:gd name="gd14" fmla="val 347"/>
                <a:gd name="gd15" fmla="val 103"/>
                <a:gd name="gd16" fmla="val 441"/>
                <a:gd name="gd17" fmla="val 115"/>
                <a:gd name="gd18" fmla="val 467"/>
                <a:gd name="gd19" fmla="val 112"/>
                <a:gd name="gd20" fmla="val 458"/>
                <a:gd name="gd21" fmla="val 101"/>
                <a:gd name="gd22" fmla="val 409"/>
                <a:gd name="gd23" fmla="*/ w 0 115"/>
                <a:gd name="gd24" fmla="*/ h 0 467"/>
                <a:gd name="gd25" fmla="*/ w 21600 115"/>
                <a:gd name="gd26" fmla="*/ h 21600 467"/>
              </a:gdLst>
              <a:ahLst/>
              <a:cxnLst/>
              <a:rect l="gd23" t="gd24" r="gd25" b="gd26"/>
              <a:pathLst>
                <a:path w="115" h="467" fill="norm" stroke="1" extrusionOk="0">
                  <a:moveTo>
                    <a:pt x="gd1" y="gd2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  <a:path w="115" h="467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5375" name="Freeform 31"/>
            <p:cNvSpPr>
              <a:spLocks noChangeShapeType="1"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gd0" fmla="val 65536"/>
                <a:gd name="gd1" fmla="val 17"/>
                <a:gd name="gd2" fmla="val 633"/>
                <a:gd name="gd3" fmla="val 13"/>
                <a:gd name="gd4" fmla="val 597"/>
                <a:gd name="gd5" fmla="val 5"/>
                <a:gd name="gd6" fmla="val 398"/>
                <a:gd name="gd7" fmla="val 13"/>
                <a:gd name="gd8" fmla="val 198"/>
                <a:gd name="gd9" fmla="val 22"/>
                <a:gd name="gd10" fmla="val 99"/>
                <a:gd name="gd11" fmla="val 36"/>
                <a:gd name="gd12" fmla="val 0"/>
                <a:gd name="gd13" fmla="val 35"/>
                <a:gd name="gd14" fmla="val 0"/>
                <a:gd name="gd15" fmla="val 20"/>
                <a:gd name="gd16" fmla="val 99"/>
                <a:gd name="gd17" fmla="val 10"/>
                <a:gd name="gd18" fmla="val 198"/>
                <a:gd name="gd19" fmla="val 1"/>
                <a:gd name="gd20" fmla="val 398"/>
                <a:gd name="gd21" fmla="val 7"/>
                <a:gd name="gd22" fmla="val 589"/>
                <a:gd name="gd23" fmla="val 16"/>
                <a:gd name="gd24" fmla="val 632"/>
                <a:gd name="gd25" fmla="val 17"/>
                <a:gd name="gd26" fmla="val 633"/>
                <a:gd name="gd27" fmla="*/ w 0 36"/>
                <a:gd name="gd28" fmla="*/ h 0 633"/>
                <a:gd name="gd29" fmla="*/ w 21600 36"/>
                <a:gd name="gd30" fmla="*/ h 21600 633"/>
              </a:gdLst>
              <a:ahLst/>
              <a:cxnLst/>
              <a:rect l="gd27" t="gd28" r="gd29" b="gd30"/>
              <a:pathLst>
                <a:path w="36" h="633" fill="norm" stroke="1" extrusionOk="0">
                  <a:moveTo>
                    <a:pt x="gd1" y="gd2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  <a:path w="36" h="633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5376" name="Freeform 32"/>
            <p:cNvSpPr>
              <a:spLocks noChangeShapeType="1"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gd0" fmla="val 65536"/>
                <a:gd name="gd1" fmla="val 22"/>
                <a:gd name="gd2" fmla="val 59"/>
                <a:gd name="gd3" fmla="val 28"/>
                <a:gd name="gd4" fmla="val 59"/>
                <a:gd name="gd5" fmla="val 0"/>
                <a:gd name="gd6" fmla="val 0"/>
                <a:gd name="gd7" fmla="val 22"/>
                <a:gd name="gd8" fmla="val 59"/>
                <a:gd name="gd9" fmla="*/ w 0 28"/>
                <a:gd name="gd10" fmla="*/ h 0 59"/>
                <a:gd name="gd11" fmla="*/ w 21600 28"/>
                <a:gd name="gd12" fmla="*/ h 21600 59"/>
              </a:gdLst>
              <a:ahLst/>
              <a:cxnLst/>
              <a:rect l="gd9" t="gd10" r="gd11" b="gd12"/>
              <a:pathLst>
                <a:path w="28" h="59" fill="norm" stroke="1" extrusionOk="0">
                  <a:moveTo>
                    <a:pt x="gd1" y="gd2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  <a:path w="28" h="59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5377" name="Freeform 33"/>
            <p:cNvSpPr>
              <a:spLocks noChangeShapeType="1"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gd0" fmla="val 65536"/>
                <a:gd name="gd1" fmla="val 4"/>
                <a:gd name="gd2" fmla="val 54"/>
                <a:gd name="gd3" fmla="val 17"/>
                <a:gd name="gd4" fmla="val 107"/>
                <a:gd name="gd5" fmla="val 10"/>
                <a:gd name="gd6" fmla="val 44"/>
                <a:gd name="gd7" fmla="val 9"/>
                <a:gd name="gd8" fmla="val 43"/>
                <a:gd name="gd9" fmla="val 0"/>
                <a:gd name="gd10" fmla="val 0"/>
                <a:gd name="gd11" fmla="val 0"/>
                <a:gd name="gd12" fmla="val 8"/>
                <a:gd name="gd13" fmla="val 4"/>
                <a:gd name="gd14" fmla="val 54"/>
                <a:gd name="gd15" fmla="*/ w 0 17"/>
                <a:gd name="gd16" fmla="*/ h 0 107"/>
                <a:gd name="gd17" fmla="*/ w 21600 17"/>
                <a:gd name="gd18" fmla="*/ h 21600 107"/>
              </a:gdLst>
              <a:ahLst/>
              <a:cxnLst/>
              <a:rect l="gd15" t="gd16" r="gd17" b="gd18"/>
              <a:pathLst>
                <a:path w="17" h="107" fill="norm" stroke="1" extrusionOk="0">
                  <a:moveTo>
                    <a:pt x="gd1" y="gd2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  <a:path w="17" h="107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5378" name="Freeform 34"/>
            <p:cNvSpPr>
              <a:spLocks noChangeShapeType="1"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gd0" fmla="val 65536"/>
                <a:gd name="gd1" fmla="val 8"/>
                <a:gd name="gd2" fmla="val 553"/>
                <a:gd name="gd3" fmla="val 35"/>
                <a:gd name="gd4" fmla="val 397"/>
                <a:gd name="gd5" fmla="val 99"/>
                <a:gd name="gd6" fmla="val 252"/>
                <a:gd name="gd7" fmla="val 187"/>
                <a:gd name="gd8" fmla="val 119"/>
                <a:gd name="gd9" fmla="val 238"/>
                <a:gd name="gd10" fmla="val 58"/>
                <a:gd name="gd11" fmla="val 265"/>
                <a:gd name="gd12" fmla="val 28"/>
                <a:gd name="gd13" fmla="val 294"/>
                <a:gd name="gd14" fmla="val 0"/>
                <a:gd name="gd15" fmla="val 293"/>
                <a:gd name="gd16" fmla="val 0"/>
                <a:gd name="gd17" fmla="val 264"/>
                <a:gd name="gd18" fmla="val 27"/>
                <a:gd name="gd19" fmla="val 237"/>
                <a:gd name="gd20" fmla="val 56"/>
                <a:gd name="gd21" fmla="val 185"/>
                <a:gd name="gd22" fmla="val 117"/>
                <a:gd name="gd23" fmla="val 95"/>
                <a:gd name="gd24" fmla="val 249"/>
                <a:gd name="gd25" fmla="val 30"/>
                <a:gd name="gd26" fmla="val 396"/>
                <a:gd name="gd27" fmla="val 0"/>
                <a:gd name="gd28" fmla="val 549"/>
                <a:gd name="gd29" fmla="val 7"/>
                <a:gd name="gd30" fmla="val 568"/>
                <a:gd name="gd31" fmla="val 8"/>
                <a:gd name="gd32" fmla="val 553"/>
                <a:gd name="gd33" fmla="*/ w 0 294"/>
                <a:gd name="gd34" fmla="*/ h 0 568"/>
                <a:gd name="gd35" fmla="*/ w 21600 294"/>
                <a:gd name="gd36" fmla="*/ h 21600 568"/>
              </a:gdLst>
              <a:ahLst/>
              <a:cxnLst/>
              <a:rect l="gd33" t="gd34" r="gd35" b="gd36"/>
              <a:pathLst>
                <a:path w="294" h="568" fill="norm" stroke="1" extrusionOk="0">
                  <a:moveTo>
                    <a:pt x="gd1" y="gd2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  <a:path w="294" h="568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5379" name="Freeform 35"/>
            <p:cNvSpPr>
              <a:spLocks noChangeShapeType="1"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19"/>
                <a:gd name="gd4" fmla="val 53"/>
                <a:gd name="gd5" fmla="val 25"/>
                <a:gd name="gd6" fmla="val 53"/>
                <a:gd name="gd7" fmla="val 0"/>
                <a:gd name="gd8" fmla="val 0"/>
                <a:gd name="gd9" fmla="*/ w 0 25"/>
                <a:gd name="gd10" fmla="*/ h 0 53"/>
                <a:gd name="gd11" fmla="*/ w 21600 25"/>
                <a:gd name="gd12" fmla="*/ h 21600 53"/>
              </a:gdLst>
              <a:ahLst/>
              <a:cxnLst/>
              <a:rect l="gd9" t="gd10" r="gd11" b="gd12"/>
              <a:pathLst>
                <a:path w="25" h="53" fill="norm" stroke="1" extrusionOk="0">
                  <a:moveTo>
                    <a:pt x="gd1" y="gd2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  <a:path w="25" h="53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5380" name="Freeform 36"/>
            <p:cNvSpPr>
              <a:spLocks noChangeShapeType="1"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7"/>
                <a:gd name="gd4" fmla="val 89"/>
                <a:gd name="gd5" fmla="val 18"/>
                <a:gd name="gd6" fmla="val 117"/>
                <a:gd name="gd7" fmla="val 29"/>
                <a:gd name="gd8" fmla="val 141"/>
                <a:gd name="gd9" fmla="val 27"/>
                <a:gd name="gd10" fmla="val 135"/>
                <a:gd name="gd11" fmla="val 8"/>
                <a:gd name="gd12" fmla="val 22"/>
                <a:gd name="gd13" fmla="val 4"/>
                <a:gd name="gd14" fmla="val 11"/>
                <a:gd name="gd15" fmla="val 0"/>
                <a:gd name="gd16" fmla="val 0"/>
                <a:gd name="gd17" fmla="*/ w 0 29"/>
                <a:gd name="gd18" fmla="*/ h 0 141"/>
                <a:gd name="gd19" fmla="*/ w 21600 29"/>
                <a:gd name="gd20" fmla="*/ h 21600 141"/>
              </a:gdLst>
              <a:ahLst/>
              <a:cxnLst/>
              <a:rect l="gd17" t="gd18" r="gd19" b="gd20"/>
              <a:pathLst>
                <a:path w="29" h="141" fill="norm" stroke="1" extrusionOk="0">
                  <a:moveTo>
                    <a:pt x="gd1" y="gd2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  <a:path w="29" h="141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5381" name="Freeform 37"/>
            <p:cNvSpPr>
              <a:spLocks noChangeShapeType="1"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gd0" fmla="val 65536"/>
                <a:gd name="gd1" fmla="val 0"/>
                <a:gd name="gd2" fmla="val 26"/>
                <a:gd name="gd3" fmla="val 4"/>
                <a:gd name="gd4" fmla="val 37"/>
                <a:gd name="gd5" fmla="val 8"/>
                <a:gd name="gd6" fmla="val 48"/>
                <a:gd name="gd7" fmla="val 7"/>
                <a:gd name="gd8" fmla="val 19"/>
                <a:gd name="gd9" fmla="val 0"/>
                <a:gd name="gd10" fmla="val 0"/>
                <a:gd name="gd11" fmla="val 0"/>
                <a:gd name="gd12" fmla="val 4"/>
                <a:gd name="gd13" fmla="val 0"/>
                <a:gd name="gd14" fmla="val 26"/>
                <a:gd name="gd15" fmla="*/ w 0 8"/>
                <a:gd name="gd16" fmla="*/ h 0 48"/>
                <a:gd name="gd17" fmla="*/ w 21600 8"/>
                <a:gd name="gd18" fmla="*/ h 21600 48"/>
              </a:gdLst>
              <a:ahLst/>
              <a:cxnLst/>
              <a:rect l="gd15" t="gd16" r="gd17" b="gd18"/>
              <a:pathLst>
                <a:path w="8" h="48" fill="norm" stroke="1" extrusionOk="0">
                  <a:moveTo>
                    <a:pt x="gd1" y="gd2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  <a:path w="8" h="48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5382" name="Freeform 38"/>
            <p:cNvSpPr>
              <a:spLocks noChangeShapeType="1"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gd0" fmla="val 65536"/>
                <a:gd name="gd1" fmla="val 11"/>
                <a:gd name="gd2" fmla="val 28"/>
                <a:gd name="gd3" fmla="val 0"/>
                <a:gd name="gd4" fmla="val 0"/>
                <a:gd name="gd5" fmla="val 11"/>
                <a:gd name="gd6" fmla="val 49"/>
                <a:gd name="gd7" fmla="val 14"/>
                <a:gd name="gd8" fmla="val 58"/>
                <a:gd name="gd9" fmla="val 39"/>
                <a:gd name="gd10" fmla="val 111"/>
                <a:gd name="gd11" fmla="val 44"/>
                <a:gd name="gd12" fmla="val 111"/>
                <a:gd name="gd13" fmla="val 22"/>
                <a:gd name="gd14" fmla="val 52"/>
                <a:gd name="gd15" fmla="val 11"/>
                <a:gd name="gd16" fmla="val 28"/>
                <a:gd name="gd17" fmla="*/ w 0 44"/>
                <a:gd name="gd18" fmla="*/ h 0 111"/>
                <a:gd name="gd19" fmla="*/ w 21600 44"/>
                <a:gd name="gd20" fmla="*/ h 21600 111"/>
              </a:gdLst>
              <a:ahLst/>
              <a:cxnLst/>
              <a:rect l="gd17" t="gd18" r="gd19" b="gd20"/>
              <a:pathLst>
                <a:path w="44" h="111" fill="norm" stroke="1" extrusionOk="0">
                  <a:moveTo>
                    <a:pt x="gd1" y="gd2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  <a:path w="44" h="111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</p:grpSp>
      <p:sp>
        <p:nvSpPr>
          <p:cNvPr id="15364" name="Rectangle 6"/>
          <p:cNvSpPr>
            <a:spLocks noChangeShapeType="1" noGrp="1"/>
          </p:cNvSpPr>
          <p:nvPr/>
        </p:nvSpPr>
        <p:spPr bwMode="auto">
          <a:xfrm>
            <a:off x="0" y="0"/>
            <a:ext cx="182562" cy="6858000"/>
          </a:xfrm>
          <a:prstGeom prst="rect">
            <a:avLst/>
          </a:prstGeom>
          <a:solidFill>
            <a:schemeClr val="dk2"/>
          </a:solidFill>
        </p:spPr>
        <p:txBody>
          <a:bodyPr lIns="91440" tIns="45720" rIns="91440" bIns="45720"/>
          <a:lstStyle/>
          <a:p>
            <a:pPr>
              <a:defRPr/>
            </a:pPr>
            <a:endParaRPr sz="1400"/>
          </a:p>
        </p:txBody>
      </p:sp>
      <p:sp>
        <p:nvSpPr>
          <p:cNvPr id="15365" name="Freeform 11"/>
          <p:cNvSpPr>
            <a:spLocks noChangeShapeType="1" noGrp="1"/>
          </p:cNvSpPr>
          <p:nvPr/>
        </p:nvSpPr>
        <p:spPr bwMode="auto">
          <a:xfrm flipV="1">
            <a:off x="-4762" y="4911725"/>
            <a:ext cx="1589087" cy="508000"/>
          </a:xfrm>
          <a:custGeom>
            <a:avLst/>
            <a:gdLst>
              <a:gd name="gd0" fmla="val 65536"/>
              <a:gd name="gd1" fmla="val 9248"/>
              <a:gd name="gd2" fmla="val 4701"/>
              <a:gd name="gd3" fmla="val 7915"/>
              <a:gd name="gd4" fmla="val 188"/>
              <a:gd name="gd5" fmla="val 7886"/>
              <a:gd name="gd6" fmla="val 94"/>
              <a:gd name="gd7" fmla="val 7803"/>
              <a:gd name="gd8" fmla="val 0"/>
              <a:gd name="gd9" fmla="val 7275"/>
              <a:gd name="gd10" fmla="val 0"/>
              <a:gd name="gd11" fmla="val 0"/>
              <a:gd name="gd12" fmla="val 70"/>
              <a:gd name="gd13" fmla="val 25"/>
              <a:gd name="gd14" fmla="val 10000"/>
              <a:gd name="gd15" fmla="val 7275"/>
              <a:gd name="gd16" fmla="val 9966"/>
              <a:gd name="gd17" fmla="val 7803"/>
              <a:gd name="gd18" fmla="val 9966"/>
              <a:gd name="gd19" fmla="val 7886"/>
              <a:gd name="gd20" fmla="val 9872"/>
              <a:gd name="gd21" fmla="val 7915"/>
              <a:gd name="gd22" fmla="val 9778"/>
              <a:gd name="gd23" fmla="val 9248"/>
              <a:gd name="gd24" fmla="val 5265"/>
              <a:gd name="gd25" fmla="val 9248"/>
              <a:gd name="gd26" fmla="val 4701"/>
              <a:gd name="gd27" fmla="*/ w 0 9248"/>
              <a:gd name="gd28" fmla="*/ h 0 10000"/>
              <a:gd name="gd29" fmla="*/ w 21600 9248"/>
              <a:gd name="gd30" fmla="*/ h 21600 10000"/>
            </a:gdLst>
            <a:ahLst/>
            <a:cxnLst/>
            <a:rect l="gd27" t="gd28" r="gd29" b="gd30"/>
            <a:pathLst>
              <a:path w="9248" h="10000" fill="norm" stroke="1" extrusionOk="0">
                <a:moveTo>
                  <a:pt x="gd1" y="gd2"/>
                </a:moveTo>
                <a:lnTo>
                  <a:pt x="gd3" y="gd4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gd9" y="gd10"/>
                </a:lnTo>
                <a:lnTo>
                  <a:pt x="gd11" y="gd12"/>
                </a:lnTo>
                <a:cubicBezTo>
                  <a:pt x="8" y="3380"/>
                  <a:pt x="17" y="6690"/>
                  <a:pt x="25" y="10000"/>
                </a:cubicBezTo>
                <a:lnTo>
                  <a:pt x="gd15" y="gd16"/>
                </a:lnTo>
                <a:lnTo>
                  <a:pt x="gd17" y="gd18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gd23" y="gd24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  <a:path w="9248" h="10000" fill="norm" stroke="1" extrusionOk="0"/>
            </a:pathLst>
          </a:custGeom>
          <a:solidFill>
            <a:schemeClr val="accent1"/>
          </a:solidFill>
        </p:spPr>
        <p:txBody>
          <a:bodyPr lIns="91440" tIns="45720" rIns="91440" bIns="45720" anchor="t"/>
          <a:lstStyle/>
          <a:p>
            <a:pPr>
              <a:defRPr/>
            </a:pPr>
            <a:endParaRPr sz="1400"/>
          </a:p>
        </p:txBody>
      </p:sp>
      <p:sp>
        <p:nvSpPr>
          <p:cNvPr id="15366" name="Title Placeholder 1"/>
          <p:cNvSpPr>
            <a:spLocks noChangeShapeType="1" noGrp="1"/>
          </p:cNvSpPr>
          <p:nvPr>
            <p:ph type="title" idx="0"/>
          </p:nvPr>
        </p:nvSpPr>
        <p:spPr bwMode="auto">
          <a:xfrm>
            <a:off x="2592387" y="623887"/>
            <a:ext cx="8912225" cy="1281112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 marL="0" lvl="0" indent="0">
              <a:spcBef>
                <a:spcPts val="0"/>
              </a:spcBef>
              <a:buNone/>
              <a:defRPr/>
            </a:pPr>
            <a:r>
              <a:rPr/>
              <a:t>Образец заголовка</a:t>
            </a:r>
            <a:endParaRPr/>
          </a:p>
        </p:txBody>
      </p:sp>
      <p:sp>
        <p:nvSpPr>
          <p:cNvPr id="15367" name="Text Placeholder 2"/>
          <p:cNvSpPr>
            <a:spLocks noChangeShapeType="1" noGrp="1"/>
          </p:cNvSpPr>
          <p:nvPr>
            <p:ph type="body" idx="1"/>
          </p:nvPr>
        </p:nvSpPr>
        <p:spPr bwMode="auto">
          <a:xfrm>
            <a:off x="2589212" y="2133600"/>
            <a:ext cx="8915400" cy="3886200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 marL="342900" lvl="0" indent="-34290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Образец текста</a:t>
            </a:r>
            <a:endParaRPr/>
          </a:p>
          <a:p>
            <a:pPr marL="742950" lvl="1" indent="-28575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Второй уровень</a:t>
            </a:r>
            <a:endParaRPr/>
          </a:p>
          <a:p>
            <a:pPr marL="1143000" lvl="2" indent="-22860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Третий уровень</a:t>
            </a:r>
            <a:endParaRPr/>
          </a:p>
          <a:p>
            <a:pPr marL="1600200" lvl="3" indent="-22860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Четвертый уровень</a:t>
            </a:r>
            <a:endParaRPr/>
          </a:p>
          <a:p>
            <a:pPr marL="2057400" lvl="4" indent="-22860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Пятый уровень</a:t>
            </a:r>
            <a:endParaRPr/>
          </a:p>
        </p:txBody>
      </p:sp>
      <p:sp>
        <p:nvSpPr>
          <p:cNvPr id="15368" name="Date Placeholder 4"/>
          <p:cNvSpPr>
            <a:spLocks noChangeShapeType="1" noGrp="1"/>
          </p:cNvSpPr>
          <p:nvPr>
            <p:ph type="dt" idx="2"/>
          </p:nvPr>
        </p:nvSpPr>
        <p:spPr bwMode="auto">
          <a:xfrm>
            <a:off x="10361612" y="6130925"/>
            <a:ext cx="1146175" cy="369887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 marL="0" lvl="0" indent="0" algn="r">
              <a:spcBef>
                <a:spcPts val="0"/>
              </a:spcBef>
              <a:buNone/>
              <a:defRPr/>
            </a:pPr>
            <a:r>
              <a:rPr sz="900">
                <a:solidFill>
                  <a:srgbClr val="898989"/>
                </a:solidFill>
              </a:rPr>
              <a:t>*</a:t>
            </a:r>
            <a:endParaRPr/>
          </a:p>
        </p:txBody>
      </p:sp>
      <p:sp>
        <p:nvSpPr>
          <p:cNvPr id="15369" name="Footer Placeholder 5"/>
          <p:cNvSpPr>
            <a:spLocks noChangeShapeType="1" noGrp="1"/>
          </p:cNvSpPr>
          <p:nvPr>
            <p:ph type="ftr" idx="3"/>
          </p:nvPr>
        </p:nvSpPr>
        <p:spPr bwMode="auto">
          <a:xfrm>
            <a:off x="2589212" y="6135687"/>
            <a:ext cx="7620000" cy="365125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15370" name="Slide Number Placeholder 6"/>
          <p:cNvSpPr>
            <a:spLocks noChangeShapeType="1" noGrp="1"/>
          </p:cNvSpPr>
          <p:nvPr>
            <p:ph type="sldNum" idx="4"/>
          </p:nvPr>
        </p:nvSpPr>
        <p:spPr bwMode="auto">
          <a:xfrm>
            <a:off x="531812" y="4983162"/>
            <a:ext cx="779462" cy="365125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 marL="0" lvl="0" indent="0" algn="r">
              <a:spcBef>
                <a:spcPts val="0"/>
              </a:spcBef>
              <a:buNone/>
              <a:defRPr/>
            </a:pPr>
            <a:fld id="{D038279B-FC19-497E-A7D1-5ADD9CAF016F}" type="slidenum">
              <a:rPr lang="ru-RU" sz="2000">
                <a:solidFill>
                  <a:srgbClr val="FEFFFF"/>
                </a:solidFill>
              </a:rPr>
              <a:t/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title" userDrawn="1">
  <p:cSld name="15_Легкий дым">
    <p:bg>
      <p:bgPr shadeToTitle="0">
        <a:blipFill>
          <a:blip r:embed="rId2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6386" name="Group 22"/>
          <p:cNvGrpSpPr/>
          <p:nvPr/>
        </p:nvGrpSpPr>
        <p:grpSpPr bwMode="auto">
          <a:xfrm>
            <a:off x="0" y="228600"/>
            <a:ext cx="2851150" cy="6638925"/>
            <a:chOff x="2487613" y="285750"/>
            <a:chExt cx="2428875" cy="5654676"/>
          </a:xfrm>
        </p:grpSpPr>
        <p:sp>
          <p:nvSpPr>
            <p:cNvPr id="16407" name="Freeform 11"/>
            <p:cNvSpPr>
              <a:spLocks noChangeShapeType="1"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gd0" fmla="val 65536"/>
                <a:gd name="gd1" fmla="val 22"/>
                <a:gd name="gd2" fmla="val 136"/>
                <a:gd name="gd3" fmla="val 17"/>
                <a:gd name="gd4" fmla="val 80"/>
                <a:gd name="gd5" fmla="val 0"/>
                <a:gd name="gd6" fmla="val 0"/>
                <a:gd name="gd7" fmla="val 0"/>
                <a:gd name="gd8" fmla="val 35"/>
                <a:gd name="gd9" fmla="val 20"/>
                <a:gd name="gd10" fmla="val 124"/>
                <a:gd name="gd11" fmla="val 22"/>
                <a:gd name="gd12" fmla="val 136"/>
                <a:gd name="gd13" fmla="*/ w 0 22"/>
                <a:gd name="gd14" fmla="*/ h 0 136"/>
                <a:gd name="gd15" fmla="*/ w 21600 22"/>
                <a:gd name="gd16" fmla="*/ h 21600 136"/>
              </a:gdLst>
              <a:ahLst/>
              <a:cxnLst/>
              <a:rect l="gd13" t="gd14" r="gd15" b="gd16"/>
              <a:pathLst>
                <a:path w="22" h="136" fill="norm" stroke="1" extrusionOk="0">
                  <a:moveTo>
                    <a:pt x="gd1" y="gd2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  <a:path w="22" h="136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6408" name="Freeform 12"/>
            <p:cNvSpPr>
              <a:spLocks noChangeShapeType="1"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gd0" fmla="val 65536"/>
                <a:gd name="gd1" fmla="val 86"/>
                <a:gd name="gd2" fmla="val 350"/>
                <a:gd name="gd3" fmla="val 139"/>
                <a:gd name="gd4" fmla="val 504"/>
                <a:gd name="gd5" fmla="val 140"/>
                <a:gd name="gd6" fmla="val 478"/>
                <a:gd name="gd7" fmla="val 95"/>
                <a:gd name="gd8" fmla="val 347"/>
                <a:gd name="gd9" fmla="val 0"/>
                <a:gd name="gd10" fmla="val 0"/>
                <a:gd name="gd11" fmla="val 6"/>
                <a:gd name="gd12" fmla="val 61"/>
                <a:gd name="gd13" fmla="val 86"/>
                <a:gd name="gd14" fmla="val 350"/>
                <a:gd name="gd15" fmla="*/ w 0 140"/>
                <a:gd name="gd16" fmla="*/ h 0 504"/>
                <a:gd name="gd17" fmla="*/ w 21600 140"/>
                <a:gd name="gd18" fmla="*/ h 21600 504"/>
              </a:gdLst>
              <a:ahLst/>
              <a:cxnLst/>
              <a:rect l="gd15" t="gd16" r="gd17" b="gd18"/>
              <a:pathLst>
                <a:path w="140" h="504" fill="norm" stroke="1" extrusionOk="0">
                  <a:moveTo>
                    <a:pt x="gd1" y="gd2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  <a:path w="140" h="504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6409" name="Freeform 13"/>
            <p:cNvSpPr>
              <a:spLocks noChangeShapeType="1"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gd0" fmla="val 65536"/>
                <a:gd name="gd1" fmla="val 8"/>
                <a:gd name="gd2" fmla="val 22"/>
                <a:gd name="gd3" fmla="val 0"/>
                <a:gd name="gd4" fmla="val 0"/>
                <a:gd name="gd5" fmla="val 0"/>
                <a:gd name="gd6" fmla="val 29"/>
                <a:gd name="gd7" fmla="val 68"/>
                <a:gd name="gd8" fmla="val 194"/>
                <a:gd name="gd9" fmla="val 123"/>
                <a:gd name="gd10" fmla="val 308"/>
                <a:gd name="gd11" fmla="val 132"/>
                <a:gd name="gd12" fmla="val 308"/>
                <a:gd name="gd13" fmla="val 77"/>
                <a:gd name="gd14" fmla="val 190"/>
                <a:gd name="gd15" fmla="val 8"/>
                <a:gd name="gd16" fmla="val 22"/>
                <a:gd name="gd17" fmla="*/ w 0 132"/>
                <a:gd name="gd18" fmla="*/ h 0 308"/>
                <a:gd name="gd19" fmla="*/ w 21600 132"/>
                <a:gd name="gd20" fmla="*/ h 21600 308"/>
              </a:gdLst>
              <a:ahLst/>
              <a:cxnLst/>
              <a:rect l="gd17" t="gd18" r="gd19" b="gd20"/>
              <a:pathLst>
                <a:path w="132" h="308" fill="norm" stroke="1" extrusionOk="0">
                  <a:moveTo>
                    <a:pt x="gd1" y="gd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  <a:path w="132" h="308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6410" name="Freeform 14"/>
            <p:cNvSpPr>
              <a:spLocks noChangeShapeType="1"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gd0" fmla="val 65536"/>
                <a:gd name="gd1" fmla="val 28"/>
                <a:gd name="gd2" fmla="val 79"/>
                <a:gd name="gd3" fmla="val 37"/>
                <a:gd name="gd4" fmla="val 79"/>
                <a:gd name="gd5" fmla="val 0"/>
                <a:gd name="gd6" fmla="val 0"/>
                <a:gd name="gd7" fmla="val 28"/>
                <a:gd name="gd8" fmla="val 79"/>
                <a:gd name="gd9" fmla="*/ w 0 37"/>
                <a:gd name="gd10" fmla="*/ h 0 79"/>
                <a:gd name="gd11" fmla="*/ w 21600 37"/>
                <a:gd name="gd12" fmla="*/ h 21600 79"/>
              </a:gdLst>
              <a:ahLst/>
              <a:cxnLst/>
              <a:rect l="gd9" t="gd10" r="gd11" b="gd12"/>
              <a:pathLst>
                <a:path w="37" h="79" fill="norm" stroke="1" extrusionOk="0">
                  <a:moveTo>
                    <a:pt x="gd1" y="gd2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  <a:path w="37" h="79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6411" name="Freeform 15"/>
            <p:cNvSpPr>
              <a:spLocks noChangeShapeType="1"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gd0" fmla="val 65536"/>
                <a:gd name="gd1" fmla="val 162"/>
                <a:gd name="gd2" fmla="val 660"/>
                <a:gd name="gd3" fmla="val 116"/>
                <a:gd name="gd4" fmla="val 534"/>
                <a:gd name="gd5" fmla="val 40"/>
                <a:gd name="gd6" fmla="val 236"/>
                <a:gd name="gd7" fmla="val 12"/>
                <a:gd name="gd8" fmla="val 51"/>
                <a:gd name="gd9" fmla="val 0"/>
                <a:gd name="gd10" fmla="val 0"/>
                <a:gd name="gd11" fmla="val 33"/>
                <a:gd name="gd12" fmla="val 237"/>
                <a:gd name="gd13" fmla="val 107"/>
                <a:gd name="gd14" fmla="val 537"/>
                <a:gd name="gd15" fmla="val 160"/>
                <a:gd name="gd16" fmla="val 681"/>
                <a:gd name="gd17" fmla="val 178"/>
                <a:gd name="gd18" fmla="val 722"/>
                <a:gd name="gd19" fmla="val 174"/>
                <a:gd name="gd20" fmla="val 708"/>
                <a:gd name="gd21" fmla="val 162"/>
                <a:gd name="gd22" fmla="val 660"/>
                <a:gd name="gd23" fmla="*/ w 0 178"/>
                <a:gd name="gd24" fmla="*/ h 0 722"/>
                <a:gd name="gd25" fmla="*/ w 21600 178"/>
                <a:gd name="gd26" fmla="*/ h 21600 722"/>
              </a:gdLst>
              <a:ahLst/>
              <a:cxnLst/>
              <a:rect l="gd23" t="gd24" r="gd25" b="gd26"/>
              <a:pathLst>
                <a:path w="178" h="722" fill="norm" stroke="1" extrusionOk="0">
                  <a:moveTo>
                    <a:pt x="gd1" y="gd2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  <a:path w="178" h="722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6412" name="Freeform 16"/>
            <p:cNvSpPr>
              <a:spLocks noChangeShapeType="1"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gd0" fmla="val 65536"/>
                <a:gd name="gd1" fmla="val 11"/>
                <a:gd name="gd2" fmla="val 577"/>
                <a:gd name="gd3" fmla="val 12"/>
                <a:gd name="gd4" fmla="val 589"/>
                <a:gd name="gd5" fmla="val 22"/>
                <a:gd name="gd6" fmla="val 632"/>
                <a:gd name="gd7" fmla="val 23"/>
                <a:gd name="gd8" fmla="val 635"/>
                <a:gd name="gd9" fmla="val 17"/>
                <a:gd name="gd10" fmla="val 576"/>
                <a:gd name="gd11" fmla="val 5"/>
                <a:gd name="gd12" fmla="val 269"/>
                <a:gd name="gd13" fmla="val 15"/>
                <a:gd name="gd14" fmla="val 0"/>
                <a:gd name="gd15" fmla="val 12"/>
                <a:gd name="gd16" fmla="val 0"/>
                <a:gd name="gd17" fmla="val 1"/>
                <a:gd name="gd18" fmla="val 269"/>
                <a:gd name="gd19" fmla="val 11"/>
                <a:gd name="gd20" fmla="val 577"/>
                <a:gd name="gd21" fmla="*/ w 0 23"/>
                <a:gd name="gd22" fmla="*/ h 0 635"/>
                <a:gd name="gd23" fmla="*/ w 21600 23"/>
                <a:gd name="gd24" fmla="*/ h 21600 635"/>
              </a:gdLst>
              <a:ahLst/>
              <a:cxnLst/>
              <a:rect l="gd21" t="gd22" r="gd23" b="gd24"/>
              <a:pathLst>
                <a:path w="23" h="635" fill="norm" stroke="1" extrusionOk="0">
                  <a:moveTo>
                    <a:pt x="gd1" y="gd2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  <a:path w="23" h="635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6413" name="Freeform 17"/>
            <p:cNvSpPr>
              <a:spLocks noChangeShapeType="1"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5"/>
                <a:gd name="gd4" fmla="val 56"/>
                <a:gd name="gd5" fmla="val 17"/>
                <a:gd name="gd6" fmla="val 107"/>
                <a:gd name="gd7" fmla="val 11"/>
                <a:gd name="gd8" fmla="val 46"/>
                <a:gd name="gd9" fmla="val 10"/>
                <a:gd name="gd10" fmla="val 43"/>
                <a:gd name="gd11" fmla="val 0"/>
                <a:gd name="gd12" fmla="val 0"/>
                <a:gd name="gd13" fmla="*/ w 0 17"/>
                <a:gd name="gd14" fmla="*/ h 0 107"/>
                <a:gd name="gd15" fmla="*/ w 21600 17"/>
                <a:gd name="gd16" fmla="*/ h 21600 107"/>
              </a:gdLst>
              <a:ahLst/>
              <a:cxnLst/>
              <a:rect l="gd13" t="gd14" r="gd15" b="gd16"/>
              <a:pathLst>
                <a:path w="17" h="107" fill="norm" stroke="1" extrusionOk="0">
                  <a:moveTo>
                    <a:pt x="gd1" y="gd2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  <a:path w="17" h="107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6414" name="Freeform 18"/>
            <p:cNvSpPr>
              <a:spLocks noChangeShapeType="1"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5"/>
                <a:gd name="gd4" fmla="val 93"/>
                <a:gd name="gd5" fmla="val 17"/>
                <a:gd name="gd6" fmla="val 166"/>
                <a:gd name="gd7" fmla="val 24"/>
                <a:gd name="gd8" fmla="val 184"/>
                <a:gd name="gd9" fmla="val 41"/>
                <a:gd name="gd10" fmla="val 222"/>
                <a:gd name="gd11" fmla="val 38"/>
                <a:gd name="gd12" fmla="val 212"/>
                <a:gd name="gd13" fmla="val 13"/>
                <a:gd name="gd14" fmla="val 92"/>
                <a:gd name="gd15" fmla="val 8"/>
                <a:gd name="gd16" fmla="val 22"/>
                <a:gd name="gd17" fmla="val 7"/>
                <a:gd name="gd18" fmla="val 18"/>
                <a:gd name="gd19" fmla="val 0"/>
                <a:gd name="gd20" fmla="val 0"/>
                <a:gd name="gd21" fmla="*/ w 0 41"/>
                <a:gd name="gd22" fmla="*/ h 0 222"/>
                <a:gd name="gd23" fmla="*/ w 21600 41"/>
                <a:gd name="gd24" fmla="*/ h 21600 222"/>
              </a:gdLst>
              <a:ahLst/>
              <a:cxnLst/>
              <a:rect l="gd21" t="gd22" r="gd23" b="gd24"/>
              <a:pathLst>
                <a:path w="41" h="222" fill="norm" stroke="1" extrusionOk="0">
                  <a:moveTo>
                    <a:pt x="gd1" y="gd2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  <a:path w="41" h="222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6415" name="Freeform 19"/>
            <p:cNvSpPr>
              <a:spLocks noChangeShapeType="1"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gd0" fmla="val 65536"/>
                <a:gd name="gd1" fmla="val 7"/>
                <a:gd name="gd2" fmla="val 854"/>
                <a:gd name="gd3" fmla="val 50"/>
                <a:gd name="gd4" fmla="val 613"/>
                <a:gd name="gd5" fmla="val 149"/>
                <a:gd name="gd6" fmla="val 388"/>
                <a:gd name="gd7" fmla="val 285"/>
                <a:gd name="gd8" fmla="val 183"/>
                <a:gd name="gd9" fmla="val 364"/>
                <a:gd name="gd10" fmla="val 89"/>
                <a:gd name="gd11" fmla="val 406"/>
                <a:gd name="gd12" fmla="val 44"/>
                <a:gd name="gd13" fmla="val 450"/>
                <a:gd name="gd14" fmla="val 1"/>
                <a:gd name="gd15" fmla="val 450"/>
                <a:gd name="gd16" fmla="val 0"/>
                <a:gd name="gd17" fmla="val 405"/>
                <a:gd name="gd18" fmla="val 43"/>
                <a:gd name="gd19" fmla="val 363"/>
                <a:gd name="gd20" fmla="val 88"/>
                <a:gd name="gd21" fmla="val 283"/>
                <a:gd name="gd22" fmla="val 181"/>
                <a:gd name="gd23" fmla="val 145"/>
                <a:gd name="gd24" fmla="val 386"/>
                <a:gd name="gd25" fmla="val 45"/>
                <a:gd name="gd26" fmla="val 611"/>
                <a:gd name="gd27" fmla="val 0"/>
                <a:gd name="gd28" fmla="val 854"/>
                <a:gd name="gd29" fmla="val 0"/>
                <a:gd name="gd30" fmla="val 859"/>
                <a:gd name="gd31" fmla="val 7"/>
                <a:gd name="gd32" fmla="val 878"/>
                <a:gd name="gd33" fmla="val 7"/>
                <a:gd name="gd34" fmla="val 854"/>
                <a:gd name="gd35" fmla="*/ w 0 450"/>
                <a:gd name="gd36" fmla="*/ h 0 878"/>
                <a:gd name="gd37" fmla="*/ w 21600 450"/>
                <a:gd name="gd38" fmla="*/ h 21600 878"/>
              </a:gdLst>
              <a:ahLst/>
              <a:cxnLst/>
              <a:rect l="gd35" t="gd36" r="gd37" b="gd38"/>
              <a:pathLst>
                <a:path w="450" h="878" fill="norm" stroke="1" extrusionOk="0">
                  <a:moveTo>
                    <a:pt x="gd1" y="gd2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  <a:path w="450" h="878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6416" name="Freeform 20"/>
            <p:cNvSpPr>
              <a:spLocks noChangeShapeType="1"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26"/>
                <a:gd name="gd4" fmla="val 73"/>
                <a:gd name="gd5" fmla="val 35"/>
                <a:gd name="gd6" fmla="val 73"/>
                <a:gd name="gd7" fmla="val 0"/>
                <a:gd name="gd8" fmla="val 0"/>
                <a:gd name="gd9" fmla="*/ w 0 35"/>
                <a:gd name="gd10" fmla="*/ h 0 73"/>
                <a:gd name="gd11" fmla="*/ w 21600 35"/>
                <a:gd name="gd12" fmla="*/ h 21600 73"/>
              </a:gdLst>
              <a:ahLst/>
              <a:cxnLst/>
              <a:rect l="gd9" t="gd10" r="gd11" b="gd12"/>
              <a:pathLst>
                <a:path w="35" h="73" fill="norm" stroke="1" extrusionOk="0">
                  <a:moveTo>
                    <a:pt x="gd1" y="gd2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  <a:path w="35" h="73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6417" name="Freeform 21"/>
            <p:cNvSpPr>
              <a:spLocks noChangeShapeType="1"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gd0" fmla="val 65536"/>
                <a:gd name="gd1" fmla="val 7"/>
                <a:gd name="gd2" fmla="val 44"/>
                <a:gd name="gd3" fmla="val 8"/>
                <a:gd name="gd4" fmla="val 48"/>
                <a:gd name="gd5" fmla="val 8"/>
                <a:gd name="gd6" fmla="val 19"/>
                <a:gd name="gd7" fmla="val 1"/>
                <a:gd name="gd8" fmla="val 0"/>
                <a:gd name="gd9" fmla="val 0"/>
                <a:gd name="gd10" fmla="val 26"/>
                <a:gd name="gd11" fmla="val 7"/>
                <a:gd name="gd12" fmla="val 44"/>
                <a:gd name="gd13" fmla="*/ w 0 8"/>
                <a:gd name="gd14" fmla="*/ h 0 48"/>
                <a:gd name="gd15" fmla="*/ w 21600 8"/>
                <a:gd name="gd16" fmla="*/ h 21600 48"/>
              </a:gdLst>
              <a:ahLst/>
              <a:cxnLst/>
              <a:rect l="gd13" t="gd14" r="gd15" b="gd16"/>
              <a:pathLst>
                <a:path w="8" h="48" fill="norm" stroke="1" extrusionOk="0">
                  <a:moveTo>
                    <a:pt x="gd1" y="gd2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  <a:path w="8" h="48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6418" name="Freeform 22"/>
            <p:cNvSpPr>
              <a:spLocks noChangeShapeType="1"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gd0" fmla="val 65536"/>
                <a:gd name="gd1" fmla="val 7"/>
                <a:gd name="gd2" fmla="val 18"/>
                <a:gd name="gd3" fmla="val 0"/>
                <a:gd name="gd4" fmla="val 0"/>
                <a:gd name="gd5" fmla="val 12"/>
                <a:gd name="gd6" fmla="val 48"/>
                <a:gd name="gd7" fmla="val 16"/>
                <a:gd name="gd8" fmla="val 62"/>
                <a:gd name="gd9" fmla="val 51"/>
                <a:gd name="gd10" fmla="val 135"/>
                <a:gd name="gd11" fmla="val 52"/>
                <a:gd name="gd12" fmla="val 135"/>
                <a:gd name="gd13" fmla="val 24"/>
                <a:gd name="gd14" fmla="val 56"/>
                <a:gd name="gd15" fmla="val 7"/>
                <a:gd name="gd16" fmla="val 18"/>
                <a:gd name="gd17" fmla="*/ w 0 52"/>
                <a:gd name="gd18" fmla="*/ h 0 135"/>
                <a:gd name="gd19" fmla="*/ w 21600 52"/>
                <a:gd name="gd20" fmla="*/ h 21600 135"/>
              </a:gdLst>
              <a:ahLst/>
              <a:cxnLst/>
              <a:rect l="gd17" t="gd18" r="gd19" b="gd20"/>
              <a:pathLst>
                <a:path w="52" h="135" fill="norm" stroke="1" extrusionOk="0">
                  <a:moveTo>
                    <a:pt x="gd1" y="gd2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  <a:path w="52" h="135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</p:grpSp>
      <p:grpSp>
        <p:nvGrpSpPr>
          <p:cNvPr id="16387" name="Group 9"/>
          <p:cNvGrpSpPr/>
          <p:nvPr/>
        </p:nvGrpSpPr>
        <p:grpSpPr bwMode="auto">
          <a:xfrm>
            <a:off x="26987" y="0"/>
            <a:ext cx="2357437" cy="6853237"/>
            <a:chOff x="6627813" y="194833"/>
            <a:chExt cx="1952625" cy="5678918"/>
          </a:xfrm>
        </p:grpSpPr>
        <p:sp>
          <p:nvSpPr>
            <p:cNvPr id="16395" name="Freeform 27"/>
            <p:cNvSpPr>
              <a:spLocks noChangeShapeType="1"/>
            </p:cNvSpPr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>
                <a:gd name="gd0" fmla="val 65536"/>
                <a:gd name="gd1" fmla="val 7"/>
                <a:gd name="gd2" fmla="val 210"/>
                <a:gd name="gd3" fmla="val 26"/>
                <a:gd name="gd4" fmla="val 445"/>
                <a:gd name="gd5" fmla="val 57"/>
                <a:gd name="gd6" fmla="val 679"/>
                <a:gd name="gd7" fmla="val 101"/>
                <a:gd name="gd8" fmla="val 911"/>
                <a:gd name="gd9" fmla="val 103"/>
                <a:gd name="gd10" fmla="val 920"/>
                <a:gd name="gd11" fmla="val 99"/>
                <a:gd name="gd12" fmla="val 874"/>
                <a:gd name="gd13" fmla="val 99"/>
                <a:gd name="gd14" fmla="val 866"/>
                <a:gd name="gd15" fmla="val 63"/>
                <a:gd name="gd16" fmla="val 678"/>
                <a:gd name="gd17" fmla="val 30"/>
                <a:gd name="gd18" fmla="val 444"/>
                <a:gd name="gd19" fmla="val 9"/>
                <a:gd name="gd20" fmla="val 209"/>
                <a:gd name="gd21" fmla="val 3"/>
                <a:gd name="gd22" fmla="val 92"/>
                <a:gd name="gd23" fmla="val 1"/>
                <a:gd name="gd24" fmla="val 0"/>
                <a:gd name="gd25" fmla="val 0"/>
                <a:gd name="gd26" fmla="val 0"/>
                <a:gd name="gd27" fmla="val 1"/>
                <a:gd name="gd28" fmla="val 92"/>
                <a:gd name="gd29" fmla="val 7"/>
                <a:gd name="gd30" fmla="val 210"/>
                <a:gd name="gd31" fmla="*/ w 0 103"/>
                <a:gd name="gd32" fmla="*/ h 0 920"/>
                <a:gd name="gd33" fmla="*/ w 21600 103"/>
                <a:gd name="gd34" fmla="*/ h 21600 920"/>
              </a:gdLst>
              <a:ahLst/>
              <a:cxnLst/>
              <a:rect l="gd31" t="gd32" r="gd33" b="gd34"/>
              <a:pathLst>
                <a:path w="103" h="920" fill="norm" stroke="1" extrusionOk="0">
                  <a:moveTo>
                    <a:pt x="gd1" y="gd2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  <a:path w="103" h="920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6396" name="Freeform 28"/>
            <p:cNvSpPr>
              <a:spLocks noChangeShapeType="1"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gd0" fmla="val 65536"/>
                <a:gd name="gd1" fmla="val 53"/>
                <a:gd name="gd2" fmla="val 229"/>
                <a:gd name="gd3" fmla="val 88"/>
                <a:gd name="gd4" fmla="val 330"/>
                <a:gd name="gd5" fmla="val 88"/>
                <a:gd name="gd6" fmla="val 308"/>
                <a:gd name="gd7" fmla="val 88"/>
                <a:gd name="gd8" fmla="val 304"/>
                <a:gd name="gd9" fmla="val 62"/>
                <a:gd name="gd10" fmla="val 226"/>
                <a:gd name="gd11" fmla="val 0"/>
                <a:gd name="gd12" fmla="val 0"/>
                <a:gd name="gd13" fmla="val 7"/>
                <a:gd name="gd14" fmla="val 63"/>
                <a:gd name="gd15" fmla="val 53"/>
                <a:gd name="gd16" fmla="val 229"/>
                <a:gd name="gd17" fmla="*/ w 0 88"/>
                <a:gd name="gd18" fmla="*/ h 0 330"/>
                <a:gd name="gd19" fmla="*/ w 21600 88"/>
                <a:gd name="gd20" fmla="*/ h 21600 330"/>
              </a:gdLst>
              <a:ahLst/>
              <a:cxnLst/>
              <a:rect l="gd17" t="gd18" r="gd19" b="gd20"/>
              <a:pathLst>
                <a:path w="88" h="330" fill="norm" stroke="1" extrusionOk="0">
                  <a:moveTo>
                    <a:pt x="gd1" y="gd2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  <a:path w="88" h="330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6397" name="Freeform 29"/>
            <p:cNvSpPr>
              <a:spLocks noChangeShapeType="1"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gd0" fmla="val 65536"/>
                <a:gd name="gd1" fmla="val 6"/>
                <a:gd name="gd2" fmla="val 15"/>
                <a:gd name="gd3" fmla="val 0"/>
                <a:gd name="gd4" fmla="val 0"/>
                <a:gd name="gd5" fmla="val 1"/>
                <a:gd name="gd6" fmla="val 29"/>
                <a:gd name="gd7" fmla="val 42"/>
                <a:gd name="gd8" fmla="val 127"/>
                <a:gd name="gd9" fmla="val 80"/>
                <a:gd name="gd10" fmla="val 207"/>
                <a:gd name="gd11" fmla="val 90"/>
                <a:gd name="gd12" fmla="val 207"/>
                <a:gd name="gd13" fmla="val 50"/>
                <a:gd name="gd14" fmla="val 123"/>
                <a:gd name="gd15" fmla="val 6"/>
                <a:gd name="gd16" fmla="val 15"/>
                <a:gd name="gd17" fmla="*/ w 0 90"/>
                <a:gd name="gd18" fmla="*/ h 0 207"/>
                <a:gd name="gd19" fmla="*/ w 21600 90"/>
                <a:gd name="gd20" fmla="*/ h 21600 207"/>
              </a:gdLst>
              <a:ahLst/>
              <a:cxnLst/>
              <a:rect l="gd17" t="gd18" r="gd19" b="gd20"/>
              <a:pathLst>
                <a:path w="90" h="207" fill="norm" stroke="1" extrusionOk="0">
                  <a:moveTo>
                    <a:pt x="gd1" y="gd2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  <a:path w="90" h="207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6398" name="Freeform 30"/>
            <p:cNvSpPr>
              <a:spLocks noChangeShapeType="1"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gd0" fmla="val 65536"/>
                <a:gd name="gd1" fmla="val 101"/>
                <a:gd name="gd2" fmla="val 409"/>
                <a:gd name="gd3" fmla="val 78"/>
                <a:gd name="gd4" fmla="val 344"/>
                <a:gd name="gd5" fmla="val 29"/>
                <a:gd name="gd6" fmla="val 151"/>
                <a:gd name="gd7" fmla="val 13"/>
                <a:gd name="gd8" fmla="val 53"/>
                <a:gd name="gd9" fmla="val 0"/>
                <a:gd name="gd10" fmla="val 0"/>
                <a:gd name="gd11" fmla="val 21"/>
                <a:gd name="gd12" fmla="val 152"/>
                <a:gd name="gd13" fmla="val 69"/>
                <a:gd name="gd14" fmla="val 347"/>
                <a:gd name="gd15" fmla="val 103"/>
                <a:gd name="gd16" fmla="val 441"/>
                <a:gd name="gd17" fmla="val 115"/>
                <a:gd name="gd18" fmla="val 467"/>
                <a:gd name="gd19" fmla="val 112"/>
                <a:gd name="gd20" fmla="val 458"/>
                <a:gd name="gd21" fmla="val 101"/>
                <a:gd name="gd22" fmla="val 409"/>
                <a:gd name="gd23" fmla="*/ w 0 115"/>
                <a:gd name="gd24" fmla="*/ h 0 467"/>
                <a:gd name="gd25" fmla="*/ w 21600 115"/>
                <a:gd name="gd26" fmla="*/ h 21600 467"/>
              </a:gdLst>
              <a:ahLst/>
              <a:cxnLst/>
              <a:rect l="gd23" t="gd24" r="gd25" b="gd26"/>
              <a:pathLst>
                <a:path w="115" h="467" fill="norm" stroke="1" extrusionOk="0">
                  <a:moveTo>
                    <a:pt x="gd1" y="gd2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  <a:path w="115" h="467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6399" name="Freeform 31"/>
            <p:cNvSpPr>
              <a:spLocks noChangeShapeType="1"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gd0" fmla="val 65536"/>
                <a:gd name="gd1" fmla="val 17"/>
                <a:gd name="gd2" fmla="val 633"/>
                <a:gd name="gd3" fmla="val 13"/>
                <a:gd name="gd4" fmla="val 597"/>
                <a:gd name="gd5" fmla="val 5"/>
                <a:gd name="gd6" fmla="val 398"/>
                <a:gd name="gd7" fmla="val 13"/>
                <a:gd name="gd8" fmla="val 198"/>
                <a:gd name="gd9" fmla="val 22"/>
                <a:gd name="gd10" fmla="val 99"/>
                <a:gd name="gd11" fmla="val 36"/>
                <a:gd name="gd12" fmla="val 0"/>
                <a:gd name="gd13" fmla="val 35"/>
                <a:gd name="gd14" fmla="val 0"/>
                <a:gd name="gd15" fmla="val 20"/>
                <a:gd name="gd16" fmla="val 99"/>
                <a:gd name="gd17" fmla="val 10"/>
                <a:gd name="gd18" fmla="val 198"/>
                <a:gd name="gd19" fmla="val 1"/>
                <a:gd name="gd20" fmla="val 398"/>
                <a:gd name="gd21" fmla="val 7"/>
                <a:gd name="gd22" fmla="val 589"/>
                <a:gd name="gd23" fmla="val 16"/>
                <a:gd name="gd24" fmla="val 632"/>
                <a:gd name="gd25" fmla="val 17"/>
                <a:gd name="gd26" fmla="val 633"/>
                <a:gd name="gd27" fmla="*/ w 0 36"/>
                <a:gd name="gd28" fmla="*/ h 0 633"/>
                <a:gd name="gd29" fmla="*/ w 21600 36"/>
                <a:gd name="gd30" fmla="*/ h 21600 633"/>
              </a:gdLst>
              <a:ahLst/>
              <a:cxnLst/>
              <a:rect l="gd27" t="gd28" r="gd29" b="gd30"/>
              <a:pathLst>
                <a:path w="36" h="633" fill="norm" stroke="1" extrusionOk="0">
                  <a:moveTo>
                    <a:pt x="gd1" y="gd2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  <a:path w="36" h="633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6400" name="Freeform 32"/>
            <p:cNvSpPr>
              <a:spLocks noChangeShapeType="1"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gd0" fmla="val 65536"/>
                <a:gd name="gd1" fmla="val 22"/>
                <a:gd name="gd2" fmla="val 59"/>
                <a:gd name="gd3" fmla="val 28"/>
                <a:gd name="gd4" fmla="val 59"/>
                <a:gd name="gd5" fmla="val 0"/>
                <a:gd name="gd6" fmla="val 0"/>
                <a:gd name="gd7" fmla="val 22"/>
                <a:gd name="gd8" fmla="val 59"/>
                <a:gd name="gd9" fmla="*/ w 0 28"/>
                <a:gd name="gd10" fmla="*/ h 0 59"/>
                <a:gd name="gd11" fmla="*/ w 21600 28"/>
                <a:gd name="gd12" fmla="*/ h 21600 59"/>
              </a:gdLst>
              <a:ahLst/>
              <a:cxnLst/>
              <a:rect l="gd9" t="gd10" r="gd11" b="gd12"/>
              <a:pathLst>
                <a:path w="28" h="59" fill="norm" stroke="1" extrusionOk="0">
                  <a:moveTo>
                    <a:pt x="gd1" y="gd2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  <a:path w="28" h="59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6401" name="Freeform 33"/>
            <p:cNvSpPr>
              <a:spLocks noChangeShapeType="1"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gd0" fmla="val 65536"/>
                <a:gd name="gd1" fmla="val 4"/>
                <a:gd name="gd2" fmla="val 54"/>
                <a:gd name="gd3" fmla="val 17"/>
                <a:gd name="gd4" fmla="val 107"/>
                <a:gd name="gd5" fmla="val 10"/>
                <a:gd name="gd6" fmla="val 44"/>
                <a:gd name="gd7" fmla="val 9"/>
                <a:gd name="gd8" fmla="val 43"/>
                <a:gd name="gd9" fmla="val 0"/>
                <a:gd name="gd10" fmla="val 0"/>
                <a:gd name="gd11" fmla="val 0"/>
                <a:gd name="gd12" fmla="val 8"/>
                <a:gd name="gd13" fmla="val 4"/>
                <a:gd name="gd14" fmla="val 54"/>
                <a:gd name="gd15" fmla="*/ w 0 17"/>
                <a:gd name="gd16" fmla="*/ h 0 107"/>
                <a:gd name="gd17" fmla="*/ w 21600 17"/>
                <a:gd name="gd18" fmla="*/ h 21600 107"/>
              </a:gdLst>
              <a:ahLst/>
              <a:cxnLst/>
              <a:rect l="gd15" t="gd16" r="gd17" b="gd18"/>
              <a:pathLst>
                <a:path w="17" h="107" fill="norm" stroke="1" extrusionOk="0">
                  <a:moveTo>
                    <a:pt x="gd1" y="gd2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  <a:path w="17" h="107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6402" name="Freeform 34"/>
            <p:cNvSpPr>
              <a:spLocks noChangeShapeType="1"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gd0" fmla="val 65536"/>
                <a:gd name="gd1" fmla="val 8"/>
                <a:gd name="gd2" fmla="val 553"/>
                <a:gd name="gd3" fmla="val 35"/>
                <a:gd name="gd4" fmla="val 397"/>
                <a:gd name="gd5" fmla="val 99"/>
                <a:gd name="gd6" fmla="val 252"/>
                <a:gd name="gd7" fmla="val 187"/>
                <a:gd name="gd8" fmla="val 119"/>
                <a:gd name="gd9" fmla="val 238"/>
                <a:gd name="gd10" fmla="val 58"/>
                <a:gd name="gd11" fmla="val 265"/>
                <a:gd name="gd12" fmla="val 28"/>
                <a:gd name="gd13" fmla="val 294"/>
                <a:gd name="gd14" fmla="val 0"/>
                <a:gd name="gd15" fmla="val 293"/>
                <a:gd name="gd16" fmla="val 0"/>
                <a:gd name="gd17" fmla="val 264"/>
                <a:gd name="gd18" fmla="val 27"/>
                <a:gd name="gd19" fmla="val 237"/>
                <a:gd name="gd20" fmla="val 56"/>
                <a:gd name="gd21" fmla="val 185"/>
                <a:gd name="gd22" fmla="val 117"/>
                <a:gd name="gd23" fmla="val 95"/>
                <a:gd name="gd24" fmla="val 249"/>
                <a:gd name="gd25" fmla="val 30"/>
                <a:gd name="gd26" fmla="val 396"/>
                <a:gd name="gd27" fmla="val 0"/>
                <a:gd name="gd28" fmla="val 549"/>
                <a:gd name="gd29" fmla="val 7"/>
                <a:gd name="gd30" fmla="val 568"/>
                <a:gd name="gd31" fmla="val 8"/>
                <a:gd name="gd32" fmla="val 553"/>
                <a:gd name="gd33" fmla="*/ w 0 294"/>
                <a:gd name="gd34" fmla="*/ h 0 568"/>
                <a:gd name="gd35" fmla="*/ w 21600 294"/>
                <a:gd name="gd36" fmla="*/ h 21600 568"/>
              </a:gdLst>
              <a:ahLst/>
              <a:cxnLst/>
              <a:rect l="gd33" t="gd34" r="gd35" b="gd36"/>
              <a:pathLst>
                <a:path w="294" h="568" fill="norm" stroke="1" extrusionOk="0">
                  <a:moveTo>
                    <a:pt x="gd1" y="gd2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  <a:path w="294" h="568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6403" name="Freeform 35"/>
            <p:cNvSpPr>
              <a:spLocks noChangeShapeType="1"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19"/>
                <a:gd name="gd4" fmla="val 53"/>
                <a:gd name="gd5" fmla="val 25"/>
                <a:gd name="gd6" fmla="val 53"/>
                <a:gd name="gd7" fmla="val 0"/>
                <a:gd name="gd8" fmla="val 0"/>
                <a:gd name="gd9" fmla="*/ w 0 25"/>
                <a:gd name="gd10" fmla="*/ h 0 53"/>
                <a:gd name="gd11" fmla="*/ w 21600 25"/>
                <a:gd name="gd12" fmla="*/ h 21600 53"/>
              </a:gdLst>
              <a:ahLst/>
              <a:cxnLst/>
              <a:rect l="gd9" t="gd10" r="gd11" b="gd12"/>
              <a:pathLst>
                <a:path w="25" h="53" fill="norm" stroke="1" extrusionOk="0">
                  <a:moveTo>
                    <a:pt x="gd1" y="gd2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  <a:path w="25" h="53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6404" name="Freeform 36"/>
            <p:cNvSpPr>
              <a:spLocks noChangeShapeType="1"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7"/>
                <a:gd name="gd4" fmla="val 89"/>
                <a:gd name="gd5" fmla="val 18"/>
                <a:gd name="gd6" fmla="val 117"/>
                <a:gd name="gd7" fmla="val 29"/>
                <a:gd name="gd8" fmla="val 141"/>
                <a:gd name="gd9" fmla="val 27"/>
                <a:gd name="gd10" fmla="val 135"/>
                <a:gd name="gd11" fmla="val 8"/>
                <a:gd name="gd12" fmla="val 22"/>
                <a:gd name="gd13" fmla="val 4"/>
                <a:gd name="gd14" fmla="val 11"/>
                <a:gd name="gd15" fmla="val 0"/>
                <a:gd name="gd16" fmla="val 0"/>
                <a:gd name="gd17" fmla="*/ w 0 29"/>
                <a:gd name="gd18" fmla="*/ h 0 141"/>
                <a:gd name="gd19" fmla="*/ w 21600 29"/>
                <a:gd name="gd20" fmla="*/ h 21600 141"/>
              </a:gdLst>
              <a:ahLst/>
              <a:cxnLst/>
              <a:rect l="gd17" t="gd18" r="gd19" b="gd20"/>
              <a:pathLst>
                <a:path w="29" h="141" fill="norm" stroke="1" extrusionOk="0">
                  <a:moveTo>
                    <a:pt x="gd1" y="gd2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  <a:path w="29" h="141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6405" name="Freeform 37"/>
            <p:cNvSpPr>
              <a:spLocks noChangeShapeType="1"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gd0" fmla="val 65536"/>
                <a:gd name="gd1" fmla="val 0"/>
                <a:gd name="gd2" fmla="val 26"/>
                <a:gd name="gd3" fmla="val 4"/>
                <a:gd name="gd4" fmla="val 37"/>
                <a:gd name="gd5" fmla="val 8"/>
                <a:gd name="gd6" fmla="val 48"/>
                <a:gd name="gd7" fmla="val 7"/>
                <a:gd name="gd8" fmla="val 19"/>
                <a:gd name="gd9" fmla="val 0"/>
                <a:gd name="gd10" fmla="val 0"/>
                <a:gd name="gd11" fmla="val 0"/>
                <a:gd name="gd12" fmla="val 4"/>
                <a:gd name="gd13" fmla="val 0"/>
                <a:gd name="gd14" fmla="val 26"/>
                <a:gd name="gd15" fmla="*/ w 0 8"/>
                <a:gd name="gd16" fmla="*/ h 0 48"/>
                <a:gd name="gd17" fmla="*/ w 21600 8"/>
                <a:gd name="gd18" fmla="*/ h 21600 48"/>
              </a:gdLst>
              <a:ahLst/>
              <a:cxnLst/>
              <a:rect l="gd15" t="gd16" r="gd17" b="gd18"/>
              <a:pathLst>
                <a:path w="8" h="48" fill="norm" stroke="1" extrusionOk="0">
                  <a:moveTo>
                    <a:pt x="gd1" y="gd2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  <a:path w="8" h="48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6406" name="Freeform 38"/>
            <p:cNvSpPr>
              <a:spLocks noChangeShapeType="1"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gd0" fmla="val 65536"/>
                <a:gd name="gd1" fmla="val 11"/>
                <a:gd name="gd2" fmla="val 28"/>
                <a:gd name="gd3" fmla="val 0"/>
                <a:gd name="gd4" fmla="val 0"/>
                <a:gd name="gd5" fmla="val 11"/>
                <a:gd name="gd6" fmla="val 49"/>
                <a:gd name="gd7" fmla="val 14"/>
                <a:gd name="gd8" fmla="val 58"/>
                <a:gd name="gd9" fmla="val 39"/>
                <a:gd name="gd10" fmla="val 111"/>
                <a:gd name="gd11" fmla="val 44"/>
                <a:gd name="gd12" fmla="val 111"/>
                <a:gd name="gd13" fmla="val 22"/>
                <a:gd name="gd14" fmla="val 52"/>
                <a:gd name="gd15" fmla="val 11"/>
                <a:gd name="gd16" fmla="val 28"/>
                <a:gd name="gd17" fmla="*/ w 0 44"/>
                <a:gd name="gd18" fmla="*/ h 0 111"/>
                <a:gd name="gd19" fmla="*/ w 21600 44"/>
                <a:gd name="gd20" fmla="*/ h 21600 111"/>
              </a:gdLst>
              <a:ahLst/>
              <a:cxnLst/>
              <a:rect l="gd17" t="gd18" r="gd19" b="gd20"/>
              <a:pathLst>
                <a:path w="44" h="111" fill="norm" stroke="1" extrusionOk="0">
                  <a:moveTo>
                    <a:pt x="gd1" y="gd2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  <a:path w="44" h="111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</p:grpSp>
      <p:sp>
        <p:nvSpPr>
          <p:cNvPr id="16388" name="Rectangle 6"/>
          <p:cNvSpPr>
            <a:spLocks noChangeShapeType="1" noGrp="1"/>
          </p:cNvSpPr>
          <p:nvPr/>
        </p:nvSpPr>
        <p:spPr bwMode="auto">
          <a:xfrm>
            <a:off x="0" y="0"/>
            <a:ext cx="182562" cy="6858000"/>
          </a:xfrm>
          <a:prstGeom prst="rect">
            <a:avLst/>
          </a:prstGeom>
          <a:solidFill>
            <a:schemeClr val="dk2"/>
          </a:solidFill>
        </p:spPr>
        <p:txBody>
          <a:bodyPr lIns="91440" tIns="45720" rIns="91440" bIns="45720"/>
          <a:lstStyle/>
          <a:p>
            <a:pPr>
              <a:defRPr/>
            </a:pPr>
            <a:endParaRPr sz="1400"/>
          </a:p>
        </p:txBody>
      </p:sp>
      <p:sp>
        <p:nvSpPr>
          <p:cNvPr id="16389" name="Freeform 11"/>
          <p:cNvSpPr>
            <a:spLocks noChangeShapeType="1" noGrp="1"/>
          </p:cNvSpPr>
          <p:nvPr/>
        </p:nvSpPr>
        <p:spPr bwMode="auto">
          <a:xfrm flipV="1">
            <a:off x="-4762" y="714375"/>
            <a:ext cx="1589087" cy="508000"/>
          </a:xfrm>
          <a:custGeom>
            <a:avLst/>
            <a:gdLst>
              <a:gd name="gd0" fmla="val 65536"/>
              <a:gd name="gd1" fmla="val 9248"/>
              <a:gd name="gd2" fmla="val 4701"/>
              <a:gd name="gd3" fmla="val 7915"/>
              <a:gd name="gd4" fmla="val 188"/>
              <a:gd name="gd5" fmla="val 7886"/>
              <a:gd name="gd6" fmla="val 94"/>
              <a:gd name="gd7" fmla="val 7803"/>
              <a:gd name="gd8" fmla="val 0"/>
              <a:gd name="gd9" fmla="val 7275"/>
              <a:gd name="gd10" fmla="val 0"/>
              <a:gd name="gd11" fmla="val 0"/>
              <a:gd name="gd12" fmla="val 70"/>
              <a:gd name="gd13" fmla="val 25"/>
              <a:gd name="gd14" fmla="val 10000"/>
              <a:gd name="gd15" fmla="val 7275"/>
              <a:gd name="gd16" fmla="val 9966"/>
              <a:gd name="gd17" fmla="val 7803"/>
              <a:gd name="gd18" fmla="val 9966"/>
              <a:gd name="gd19" fmla="val 7886"/>
              <a:gd name="gd20" fmla="val 9872"/>
              <a:gd name="gd21" fmla="val 7915"/>
              <a:gd name="gd22" fmla="val 9778"/>
              <a:gd name="gd23" fmla="val 9248"/>
              <a:gd name="gd24" fmla="val 5265"/>
              <a:gd name="gd25" fmla="val 9248"/>
              <a:gd name="gd26" fmla="val 4701"/>
              <a:gd name="gd27" fmla="*/ w 0 9248"/>
              <a:gd name="gd28" fmla="*/ h 0 10000"/>
              <a:gd name="gd29" fmla="*/ w 21600 9248"/>
              <a:gd name="gd30" fmla="*/ h 21600 10000"/>
            </a:gdLst>
            <a:ahLst/>
            <a:cxnLst/>
            <a:rect l="gd27" t="gd28" r="gd29" b="gd30"/>
            <a:pathLst>
              <a:path w="9248" h="10000" fill="norm" stroke="1" extrusionOk="0">
                <a:moveTo>
                  <a:pt x="gd1" y="gd2"/>
                </a:moveTo>
                <a:lnTo>
                  <a:pt x="gd3" y="gd4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gd9" y="gd10"/>
                </a:lnTo>
                <a:lnTo>
                  <a:pt x="gd11" y="gd12"/>
                </a:lnTo>
                <a:cubicBezTo>
                  <a:pt x="8" y="3380"/>
                  <a:pt x="17" y="6690"/>
                  <a:pt x="25" y="10000"/>
                </a:cubicBezTo>
                <a:lnTo>
                  <a:pt x="gd15" y="gd16"/>
                </a:lnTo>
                <a:lnTo>
                  <a:pt x="gd17" y="gd18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gd23" y="gd24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  <a:path w="9248" h="10000" fill="norm" stroke="1" extrusionOk="0"/>
            </a:pathLst>
          </a:custGeom>
          <a:solidFill>
            <a:schemeClr val="accent1"/>
          </a:solidFill>
        </p:spPr>
        <p:txBody>
          <a:bodyPr lIns="91440" tIns="45720" rIns="91440" bIns="45720" anchor="t"/>
          <a:lstStyle/>
          <a:p>
            <a:pPr>
              <a:defRPr/>
            </a:pPr>
            <a:endParaRPr sz="1400"/>
          </a:p>
        </p:txBody>
      </p:sp>
      <p:sp>
        <p:nvSpPr>
          <p:cNvPr id="16390" name="Title Placeholder 1"/>
          <p:cNvSpPr>
            <a:spLocks noChangeShapeType="1" noGrp="1"/>
          </p:cNvSpPr>
          <p:nvPr>
            <p:ph type="title" idx="0"/>
          </p:nvPr>
        </p:nvSpPr>
        <p:spPr bwMode="auto">
          <a:xfrm>
            <a:off x="2592387" y="623887"/>
            <a:ext cx="8912225" cy="1281112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 marL="0" lvl="0" indent="0">
              <a:spcBef>
                <a:spcPts val="0"/>
              </a:spcBef>
              <a:buNone/>
              <a:defRPr/>
            </a:pPr>
            <a:r>
              <a:rPr/>
              <a:t>Образец заголовка</a:t>
            </a:r>
            <a:endParaRPr/>
          </a:p>
        </p:txBody>
      </p:sp>
      <p:sp>
        <p:nvSpPr>
          <p:cNvPr id="16391" name="Text Placeholder 2"/>
          <p:cNvSpPr>
            <a:spLocks noChangeShapeType="1" noGrp="1"/>
          </p:cNvSpPr>
          <p:nvPr>
            <p:ph type="body" idx="1"/>
          </p:nvPr>
        </p:nvSpPr>
        <p:spPr bwMode="auto">
          <a:xfrm>
            <a:off x="2589212" y="2133600"/>
            <a:ext cx="8915400" cy="3886200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 marL="342900" lvl="0" indent="-34290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Образец текста</a:t>
            </a:r>
            <a:endParaRPr/>
          </a:p>
          <a:p>
            <a:pPr marL="742950" lvl="1" indent="-28575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Второй уровень</a:t>
            </a:r>
            <a:endParaRPr/>
          </a:p>
          <a:p>
            <a:pPr marL="1143000" lvl="2" indent="-22860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Третий уровень</a:t>
            </a:r>
            <a:endParaRPr/>
          </a:p>
          <a:p>
            <a:pPr marL="1600200" lvl="3" indent="-22860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Четвертый уровень</a:t>
            </a:r>
            <a:endParaRPr/>
          </a:p>
          <a:p>
            <a:pPr marL="2057400" lvl="4" indent="-22860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Пятый уровень</a:t>
            </a:r>
            <a:endParaRPr/>
          </a:p>
        </p:txBody>
      </p:sp>
      <p:sp>
        <p:nvSpPr>
          <p:cNvPr id="16392" name="Date Placeholder 3"/>
          <p:cNvSpPr>
            <a:spLocks noChangeShapeType="1" noGrp="1"/>
          </p:cNvSpPr>
          <p:nvPr>
            <p:ph type="dt" idx="2"/>
          </p:nvPr>
        </p:nvSpPr>
        <p:spPr bwMode="auto">
          <a:xfrm>
            <a:off x="10361612" y="6130925"/>
            <a:ext cx="1146175" cy="369887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 marL="0" lvl="0" indent="0" algn="r">
              <a:spcBef>
                <a:spcPts val="0"/>
              </a:spcBef>
              <a:buNone/>
              <a:defRPr/>
            </a:pPr>
            <a:r>
              <a:rPr sz="900">
                <a:solidFill>
                  <a:srgbClr val="898989"/>
                </a:solidFill>
              </a:rPr>
              <a:t>*</a:t>
            </a:r>
            <a:endParaRPr/>
          </a:p>
        </p:txBody>
      </p:sp>
      <p:sp>
        <p:nvSpPr>
          <p:cNvPr id="16393" name="Footer Placeholder 4"/>
          <p:cNvSpPr>
            <a:spLocks noChangeShapeType="1" noGrp="1"/>
          </p:cNvSpPr>
          <p:nvPr>
            <p:ph type="ftr" idx="3"/>
          </p:nvPr>
        </p:nvSpPr>
        <p:spPr bwMode="auto">
          <a:xfrm>
            <a:off x="2589212" y="6135687"/>
            <a:ext cx="7620000" cy="365125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16394" name="Slide Number Placeholder 5"/>
          <p:cNvSpPr>
            <a:spLocks noChangeShapeType="1" noGrp="1"/>
          </p:cNvSpPr>
          <p:nvPr>
            <p:ph type="sldNum" idx="4"/>
          </p:nvPr>
        </p:nvSpPr>
        <p:spPr bwMode="auto">
          <a:xfrm>
            <a:off x="531812" y="787400"/>
            <a:ext cx="779462" cy="365125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 marL="0" lvl="0" indent="0" algn="r">
              <a:spcBef>
                <a:spcPts val="0"/>
              </a:spcBef>
              <a:buNone/>
              <a:defRPr/>
            </a:pPr>
            <a:fld id="{D038279B-FC19-497E-A7D1-5ADD9CAF016F}" type="slidenum">
              <a:rPr lang="ru-RU" sz="2000">
                <a:solidFill>
                  <a:srgbClr val="FEFFFF"/>
                </a:solidFill>
              </a:rPr>
              <a:t/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title" userDrawn="1">
  <p:cSld name="16_Легкий дым">
    <p:bg>
      <p:bgPr shadeToTitle="0">
        <a:blipFill>
          <a:blip r:embed="rId2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7410" name="Group 22"/>
          <p:cNvGrpSpPr/>
          <p:nvPr/>
        </p:nvGrpSpPr>
        <p:grpSpPr bwMode="auto">
          <a:xfrm>
            <a:off x="0" y="228600"/>
            <a:ext cx="2851150" cy="6638925"/>
            <a:chOff x="2487613" y="285750"/>
            <a:chExt cx="2428875" cy="5654676"/>
          </a:xfrm>
        </p:grpSpPr>
        <p:sp>
          <p:nvSpPr>
            <p:cNvPr id="17431" name="Freeform 11"/>
            <p:cNvSpPr>
              <a:spLocks noChangeShapeType="1"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gd0" fmla="val 65536"/>
                <a:gd name="gd1" fmla="val 22"/>
                <a:gd name="gd2" fmla="val 136"/>
                <a:gd name="gd3" fmla="val 17"/>
                <a:gd name="gd4" fmla="val 80"/>
                <a:gd name="gd5" fmla="val 0"/>
                <a:gd name="gd6" fmla="val 0"/>
                <a:gd name="gd7" fmla="val 0"/>
                <a:gd name="gd8" fmla="val 35"/>
                <a:gd name="gd9" fmla="val 20"/>
                <a:gd name="gd10" fmla="val 124"/>
                <a:gd name="gd11" fmla="val 22"/>
                <a:gd name="gd12" fmla="val 136"/>
                <a:gd name="gd13" fmla="*/ w 0 22"/>
                <a:gd name="gd14" fmla="*/ h 0 136"/>
                <a:gd name="gd15" fmla="*/ w 21600 22"/>
                <a:gd name="gd16" fmla="*/ h 21600 136"/>
              </a:gdLst>
              <a:ahLst/>
              <a:cxnLst/>
              <a:rect l="gd13" t="gd14" r="gd15" b="gd16"/>
              <a:pathLst>
                <a:path w="22" h="136" fill="norm" stroke="1" extrusionOk="0">
                  <a:moveTo>
                    <a:pt x="gd1" y="gd2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  <a:path w="22" h="136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7432" name="Freeform 12"/>
            <p:cNvSpPr>
              <a:spLocks noChangeShapeType="1"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gd0" fmla="val 65536"/>
                <a:gd name="gd1" fmla="val 86"/>
                <a:gd name="gd2" fmla="val 350"/>
                <a:gd name="gd3" fmla="val 139"/>
                <a:gd name="gd4" fmla="val 504"/>
                <a:gd name="gd5" fmla="val 140"/>
                <a:gd name="gd6" fmla="val 478"/>
                <a:gd name="gd7" fmla="val 95"/>
                <a:gd name="gd8" fmla="val 347"/>
                <a:gd name="gd9" fmla="val 0"/>
                <a:gd name="gd10" fmla="val 0"/>
                <a:gd name="gd11" fmla="val 6"/>
                <a:gd name="gd12" fmla="val 61"/>
                <a:gd name="gd13" fmla="val 86"/>
                <a:gd name="gd14" fmla="val 350"/>
                <a:gd name="gd15" fmla="*/ w 0 140"/>
                <a:gd name="gd16" fmla="*/ h 0 504"/>
                <a:gd name="gd17" fmla="*/ w 21600 140"/>
                <a:gd name="gd18" fmla="*/ h 21600 504"/>
              </a:gdLst>
              <a:ahLst/>
              <a:cxnLst/>
              <a:rect l="gd15" t="gd16" r="gd17" b="gd18"/>
              <a:pathLst>
                <a:path w="140" h="504" fill="norm" stroke="1" extrusionOk="0">
                  <a:moveTo>
                    <a:pt x="gd1" y="gd2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  <a:path w="140" h="504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7433" name="Freeform 13"/>
            <p:cNvSpPr>
              <a:spLocks noChangeShapeType="1"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gd0" fmla="val 65536"/>
                <a:gd name="gd1" fmla="val 8"/>
                <a:gd name="gd2" fmla="val 22"/>
                <a:gd name="gd3" fmla="val 0"/>
                <a:gd name="gd4" fmla="val 0"/>
                <a:gd name="gd5" fmla="val 0"/>
                <a:gd name="gd6" fmla="val 29"/>
                <a:gd name="gd7" fmla="val 68"/>
                <a:gd name="gd8" fmla="val 194"/>
                <a:gd name="gd9" fmla="val 123"/>
                <a:gd name="gd10" fmla="val 308"/>
                <a:gd name="gd11" fmla="val 132"/>
                <a:gd name="gd12" fmla="val 308"/>
                <a:gd name="gd13" fmla="val 77"/>
                <a:gd name="gd14" fmla="val 190"/>
                <a:gd name="gd15" fmla="val 8"/>
                <a:gd name="gd16" fmla="val 22"/>
                <a:gd name="gd17" fmla="*/ w 0 132"/>
                <a:gd name="gd18" fmla="*/ h 0 308"/>
                <a:gd name="gd19" fmla="*/ w 21600 132"/>
                <a:gd name="gd20" fmla="*/ h 21600 308"/>
              </a:gdLst>
              <a:ahLst/>
              <a:cxnLst/>
              <a:rect l="gd17" t="gd18" r="gd19" b="gd20"/>
              <a:pathLst>
                <a:path w="132" h="308" fill="norm" stroke="1" extrusionOk="0">
                  <a:moveTo>
                    <a:pt x="gd1" y="gd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  <a:path w="132" h="308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7434" name="Freeform 14"/>
            <p:cNvSpPr>
              <a:spLocks noChangeShapeType="1"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gd0" fmla="val 65536"/>
                <a:gd name="gd1" fmla="val 28"/>
                <a:gd name="gd2" fmla="val 79"/>
                <a:gd name="gd3" fmla="val 37"/>
                <a:gd name="gd4" fmla="val 79"/>
                <a:gd name="gd5" fmla="val 0"/>
                <a:gd name="gd6" fmla="val 0"/>
                <a:gd name="gd7" fmla="val 28"/>
                <a:gd name="gd8" fmla="val 79"/>
                <a:gd name="gd9" fmla="*/ w 0 37"/>
                <a:gd name="gd10" fmla="*/ h 0 79"/>
                <a:gd name="gd11" fmla="*/ w 21600 37"/>
                <a:gd name="gd12" fmla="*/ h 21600 79"/>
              </a:gdLst>
              <a:ahLst/>
              <a:cxnLst/>
              <a:rect l="gd9" t="gd10" r="gd11" b="gd12"/>
              <a:pathLst>
                <a:path w="37" h="79" fill="norm" stroke="1" extrusionOk="0">
                  <a:moveTo>
                    <a:pt x="gd1" y="gd2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  <a:path w="37" h="79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7435" name="Freeform 15"/>
            <p:cNvSpPr>
              <a:spLocks noChangeShapeType="1"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gd0" fmla="val 65536"/>
                <a:gd name="gd1" fmla="val 162"/>
                <a:gd name="gd2" fmla="val 660"/>
                <a:gd name="gd3" fmla="val 116"/>
                <a:gd name="gd4" fmla="val 534"/>
                <a:gd name="gd5" fmla="val 40"/>
                <a:gd name="gd6" fmla="val 236"/>
                <a:gd name="gd7" fmla="val 12"/>
                <a:gd name="gd8" fmla="val 51"/>
                <a:gd name="gd9" fmla="val 0"/>
                <a:gd name="gd10" fmla="val 0"/>
                <a:gd name="gd11" fmla="val 33"/>
                <a:gd name="gd12" fmla="val 237"/>
                <a:gd name="gd13" fmla="val 107"/>
                <a:gd name="gd14" fmla="val 537"/>
                <a:gd name="gd15" fmla="val 160"/>
                <a:gd name="gd16" fmla="val 681"/>
                <a:gd name="gd17" fmla="val 178"/>
                <a:gd name="gd18" fmla="val 722"/>
                <a:gd name="gd19" fmla="val 174"/>
                <a:gd name="gd20" fmla="val 708"/>
                <a:gd name="gd21" fmla="val 162"/>
                <a:gd name="gd22" fmla="val 660"/>
                <a:gd name="gd23" fmla="*/ w 0 178"/>
                <a:gd name="gd24" fmla="*/ h 0 722"/>
                <a:gd name="gd25" fmla="*/ w 21600 178"/>
                <a:gd name="gd26" fmla="*/ h 21600 722"/>
              </a:gdLst>
              <a:ahLst/>
              <a:cxnLst/>
              <a:rect l="gd23" t="gd24" r="gd25" b="gd26"/>
              <a:pathLst>
                <a:path w="178" h="722" fill="norm" stroke="1" extrusionOk="0">
                  <a:moveTo>
                    <a:pt x="gd1" y="gd2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  <a:path w="178" h="722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7436" name="Freeform 16"/>
            <p:cNvSpPr>
              <a:spLocks noChangeShapeType="1"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gd0" fmla="val 65536"/>
                <a:gd name="gd1" fmla="val 11"/>
                <a:gd name="gd2" fmla="val 577"/>
                <a:gd name="gd3" fmla="val 12"/>
                <a:gd name="gd4" fmla="val 589"/>
                <a:gd name="gd5" fmla="val 22"/>
                <a:gd name="gd6" fmla="val 632"/>
                <a:gd name="gd7" fmla="val 23"/>
                <a:gd name="gd8" fmla="val 635"/>
                <a:gd name="gd9" fmla="val 17"/>
                <a:gd name="gd10" fmla="val 576"/>
                <a:gd name="gd11" fmla="val 5"/>
                <a:gd name="gd12" fmla="val 269"/>
                <a:gd name="gd13" fmla="val 15"/>
                <a:gd name="gd14" fmla="val 0"/>
                <a:gd name="gd15" fmla="val 12"/>
                <a:gd name="gd16" fmla="val 0"/>
                <a:gd name="gd17" fmla="val 1"/>
                <a:gd name="gd18" fmla="val 269"/>
                <a:gd name="gd19" fmla="val 11"/>
                <a:gd name="gd20" fmla="val 577"/>
                <a:gd name="gd21" fmla="*/ w 0 23"/>
                <a:gd name="gd22" fmla="*/ h 0 635"/>
                <a:gd name="gd23" fmla="*/ w 21600 23"/>
                <a:gd name="gd24" fmla="*/ h 21600 635"/>
              </a:gdLst>
              <a:ahLst/>
              <a:cxnLst/>
              <a:rect l="gd21" t="gd22" r="gd23" b="gd24"/>
              <a:pathLst>
                <a:path w="23" h="635" fill="norm" stroke="1" extrusionOk="0">
                  <a:moveTo>
                    <a:pt x="gd1" y="gd2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  <a:path w="23" h="635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7437" name="Freeform 17"/>
            <p:cNvSpPr>
              <a:spLocks noChangeShapeType="1"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5"/>
                <a:gd name="gd4" fmla="val 56"/>
                <a:gd name="gd5" fmla="val 17"/>
                <a:gd name="gd6" fmla="val 107"/>
                <a:gd name="gd7" fmla="val 11"/>
                <a:gd name="gd8" fmla="val 46"/>
                <a:gd name="gd9" fmla="val 10"/>
                <a:gd name="gd10" fmla="val 43"/>
                <a:gd name="gd11" fmla="val 0"/>
                <a:gd name="gd12" fmla="val 0"/>
                <a:gd name="gd13" fmla="*/ w 0 17"/>
                <a:gd name="gd14" fmla="*/ h 0 107"/>
                <a:gd name="gd15" fmla="*/ w 21600 17"/>
                <a:gd name="gd16" fmla="*/ h 21600 107"/>
              </a:gdLst>
              <a:ahLst/>
              <a:cxnLst/>
              <a:rect l="gd13" t="gd14" r="gd15" b="gd16"/>
              <a:pathLst>
                <a:path w="17" h="107" fill="norm" stroke="1" extrusionOk="0">
                  <a:moveTo>
                    <a:pt x="gd1" y="gd2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  <a:path w="17" h="107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7438" name="Freeform 18"/>
            <p:cNvSpPr>
              <a:spLocks noChangeShapeType="1"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5"/>
                <a:gd name="gd4" fmla="val 93"/>
                <a:gd name="gd5" fmla="val 17"/>
                <a:gd name="gd6" fmla="val 166"/>
                <a:gd name="gd7" fmla="val 24"/>
                <a:gd name="gd8" fmla="val 184"/>
                <a:gd name="gd9" fmla="val 41"/>
                <a:gd name="gd10" fmla="val 222"/>
                <a:gd name="gd11" fmla="val 38"/>
                <a:gd name="gd12" fmla="val 212"/>
                <a:gd name="gd13" fmla="val 13"/>
                <a:gd name="gd14" fmla="val 92"/>
                <a:gd name="gd15" fmla="val 8"/>
                <a:gd name="gd16" fmla="val 22"/>
                <a:gd name="gd17" fmla="val 7"/>
                <a:gd name="gd18" fmla="val 18"/>
                <a:gd name="gd19" fmla="val 0"/>
                <a:gd name="gd20" fmla="val 0"/>
                <a:gd name="gd21" fmla="*/ w 0 41"/>
                <a:gd name="gd22" fmla="*/ h 0 222"/>
                <a:gd name="gd23" fmla="*/ w 21600 41"/>
                <a:gd name="gd24" fmla="*/ h 21600 222"/>
              </a:gdLst>
              <a:ahLst/>
              <a:cxnLst/>
              <a:rect l="gd21" t="gd22" r="gd23" b="gd24"/>
              <a:pathLst>
                <a:path w="41" h="222" fill="norm" stroke="1" extrusionOk="0">
                  <a:moveTo>
                    <a:pt x="gd1" y="gd2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  <a:path w="41" h="222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7439" name="Freeform 19"/>
            <p:cNvSpPr>
              <a:spLocks noChangeShapeType="1"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gd0" fmla="val 65536"/>
                <a:gd name="gd1" fmla="val 7"/>
                <a:gd name="gd2" fmla="val 854"/>
                <a:gd name="gd3" fmla="val 50"/>
                <a:gd name="gd4" fmla="val 613"/>
                <a:gd name="gd5" fmla="val 149"/>
                <a:gd name="gd6" fmla="val 388"/>
                <a:gd name="gd7" fmla="val 285"/>
                <a:gd name="gd8" fmla="val 183"/>
                <a:gd name="gd9" fmla="val 364"/>
                <a:gd name="gd10" fmla="val 89"/>
                <a:gd name="gd11" fmla="val 406"/>
                <a:gd name="gd12" fmla="val 44"/>
                <a:gd name="gd13" fmla="val 450"/>
                <a:gd name="gd14" fmla="val 1"/>
                <a:gd name="gd15" fmla="val 450"/>
                <a:gd name="gd16" fmla="val 0"/>
                <a:gd name="gd17" fmla="val 405"/>
                <a:gd name="gd18" fmla="val 43"/>
                <a:gd name="gd19" fmla="val 363"/>
                <a:gd name="gd20" fmla="val 88"/>
                <a:gd name="gd21" fmla="val 283"/>
                <a:gd name="gd22" fmla="val 181"/>
                <a:gd name="gd23" fmla="val 145"/>
                <a:gd name="gd24" fmla="val 386"/>
                <a:gd name="gd25" fmla="val 45"/>
                <a:gd name="gd26" fmla="val 611"/>
                <a:gd name="gd27" fmla="val 0"/>
                <a:gd name="gd28" fmla="val 854"/>
                <a:gd name="gd29" fmla="val 0"/>
                <a:gd name="gd30" fmla="val 859"/>
                <a:gd name="gd31" fmla="val 7"/>
                <a:gd name="gd32" fmla="val 878"/>
                <a:gd name="gd33" fmla="val 7"/>
                <a:gd name="gd34" fmla="val 854"/>
                <a:gd name="gd35" fmla="*/ w 0 450"/>
                <a:gd name="gd36" fmla="*/ h 0 878"/>
                <a:gd name="gd37" fmla="*/ w 21600 450"/>
                <a:gd name="gd38" fmla="*/ h 21600 878"/>
              </a:gdLst>
              <a:ahLst/>
              <a:cxnLst/>
              <a:rect l="gd35" t="gd36" r="gd37" b="gd38"/>
              <a:pathLst>
                <a:path w="450" h="878" fill="norm" stroke="1" extrusionOk="0">
                  <a:moveTo>
                    <a:pt x="gd1" y="gd2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  <a:path w="450" h="878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7440" name="Freeform 20"/>
            <p:cNvSpPr>
              <a:spLocks noChangeShapeType="1"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26"/>
                <a:gd name="gd4" fmla="val 73"/>
                <a:gd name="gd5" fmla="val 35"/>
                <a:gd name="gd6" fmla="val 73"/>
                <a:gd name="gd7" fmla="val 0"/>
                <a:gd name="gd8" fmla="val 0"/>
                <a:gd name="gd9" fmla="*/ w 0 35"/>
                <a:gd name="gd10" fmla="*/ h 0 73"/>
                <a:gd name="gd11" fmla="*/ w 21600 35"/>
                <a:gd name="gd12" fmla="*/ h 21600 73"/>
              </a:gdLst>
              <a:ahLst/>
              <a:cxnLst/>
              <a:rect l="gd9" t="gd10" r="gd11" b="gd12"/>
              <a:pathLst>
                <a:path w="35" h="73" fill="norm" stroke="1" extrusionOk="0">
                  <a:moveTo>
                    <a:pt x="gd1" y="gd2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  <a:path w="35" h="73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7441" name="Freeform 21"/>
            <p:cNvSpPr>
              <a:spLocks noChangeShapeType="1"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gd0" fmla="val 65536"/>
                <a:gd name="gd1" fmla="val 7"/>
                <a:gd name="gd2" fmla="val 44"/>
                <a:gd name="gd3" fmla="val 8"/>
                <a:gd name="gd4" fmla="val 48"/>
                <a:gd name="gd5" fmla="val 8"/>
                <a:gd name="gd6" fmla="val 19"/>
                <a:gd name="gd7" fmla="val 1"/>
                <a:gd name="gd8" fmla="val 0"/>
                <a:gd name="gd9" fmla="val 0"/>
                <a:gd name="gd10" fmla="val 26"/>
                <a:gd name="gd11" fmla="val 7"/>
                <a:gd name="gd12" fmla="val 44"/>
                <a:gd name="gd13" fmla="*/ w 0 8"/>
                <a:gd name="gd14" fmla="*/ h 0 48"/>
                <a:gd name="gd15" fmla="*/ w 21600 8"/>
                <a:gd name="gd16" fmla="*/ h 21600 48"/>
              </a:gdLst>
              <a:ahLst/>
              <a:cxnLst/>
              <a:rect l="gd13" t="gd14" r="gd15" b="gd16"/>
              <a:pathLst>
                <a:path w="8" h="48" fill="norm" stroke="1" extrusionOk="0">
                  <a:moveTo>
                    <a:pt x="gd1" y="gd2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  <a:path w="8" h="48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7442" name="Freeform 22"/>
            <p:cNvSpPr>
              <a:spLocks noChangeShapeType="1"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gd0" fmla="val 65536"/>
                <a:gd name="gd1" fmla="val 7"/>
                <a:gd name="gd2" fmla="val 18"/>
                <a:gd name="gd3" fmla="val 0"/>
                <a:gd name="gd4" fmla="val 0"/>
                <a:gd name="gd5" fmla="val 12"/>
                <a:gd name="gd6" fmla="val 48"/>
                <a:gd name="gd7" fmla="val 16"/>
                <a:gd name="gd8" fmla="val 62"/>
                <a:gd name="gd9" fmla="val 51"/>
                <a:gd name="gd10" fmla="val 135"/>
                <a:gd name="gd11" fmla="val 52"/>
                <a:gd name="gd12" fmla="val 135"/>
                <a:gd name="gd13" fmla="val 24"/>
                <a:gd name="gd14" fmla="val 56"/>
                <a:gd name="gd15" fmla="val 7"/>
                <a:gd name="gd16" fmla="val 18"/>
                <a:gd name="gd17" fmla="*/ w 0 52"/>
                <a:gd name="gd18" fmla="*/ h 0 135"/>
                <a:gd name="gd19" fmla="*/ w 21600 52"/>
                <a:gd name="gd20" fmla="*/ h 21600 135"/>
              </a:gdLst>
              <a:ahLst/>
              <a:cxnLst/>
              <a:rect l="gd17" t="gd18" r="gd19" b="gd20"/>
              <a:pathLst>
                <a:path w="52" h="135" fill="norm" stroke="1" extrusionOk="0">
                  <a:moveTo>
                    <a:pt x="gd1" y="gd2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  <a:path w="52" h="135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</p:grpSp>
      <p:grpSp>
        <p:nvGrpSpPr>
          <p:cNvPr id="17411" name="Group 9"/>
          <p:cNvGrpSpPr/>
          <p:nvPr/>
        </p:nvGrpSpPr>
        <p:grpSpPr bwMode="auto">
          <a:xfrm>
            <a:off x="26987" y="0"/>
            <a:ext cx="2357437" cy="6853237"/>
            <a:chOff x="6627813" y="194833"/>
            <a:chExt cx="1952625" cy="5678918"/>
          </a:xfrm>
        </p:grpSpPr>
        <p:sp>
          <p:nvSpPr>
            <p:cNvPr id="17419" name="Freeform 27"/>
            <p:cNvSpPr>
              <a:spLocks noChangeShapeType="1"/>
            </p:cNvSpPr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>
                <a:gd name="gd0" fmla="val 65536"/>
                <a:gd name="gd1" fmla="val 7"/>
                <a:gd name="gd2" fmla="val 210"/>
                <a:gd name="gd3" fmla="val 26"/>
                <a:gd name="gd4" fmla="val 445"/>
                <a:gd name="gd5" fmla="val 57"/>
                <a:gd name="gd6" fmla="val 679"/>
                <a:gd name="gd7" fmla="val 101"/>
                <a:gd name="gd8" fmla="val 911"/>
                <a:gd name="gd9" fmla="val 103"/>
                <a:gd name="gd10" fmla="val 920"/>
                <a:gd name="gd11" fmla="val 99"/>
                <a:gd name="gd12" fmla="val 874"/>
                <a:gd name="gd13" fmla="val 99"/>
                <a:gd name="gd14" fmla="val 866"/>
                <a:gd name="gd15" fmla="val 63"/>
                <a:gd name="gd16" fmla="val 678"/>
                <a:gd name="gd17" fmla="val 30"/>
                <a:gd name="gd18" fmla="val 444"/>
                <a:gd name="gd19" fmla="val 9"/>
                <a:gd name="gd20" fmla="val 209"/>
                <a:gd name="gd21" fmla="val 3"/>
                <a:gd name="gd22" fmla="val 92"/>
                <a:gd name="gd23" fmla="val 1"/>
                <a:gd name="gd24" fmla="val 0"/>
                <a:gd name="gd25" fmla="val 0"/>
                <a:gd name="gd26" fmla="val 0"/>
                <a:gd name="gd27" fmla="val 1"/>
                <a:gd name="gd28" fmla="val 92"/>
                <a:gd name="gd29" fmla="val 7"/>
                <a:gd name="gd30" fmla="val 210"/>
                <a:gd name="gd31" fmla="*/ w 0 103"/>
                <a:gd name="gd32" fmla="*/ h 0 920"/>
                <a:gd name="gd33" fmla="*/ w 21600 103"/>
                <a:gd name="gd34" fmla="*/ h 21600 920"/>
              </a:gdLst>
              <a:ahLst/>
              <a:cxnLst/>
              <a:rect l="gd31" t="gd32" r="gd33" b="gd34"/>
              <a:pathLst>
                <a:path w="103" h="920" fill="norm" stroke="1" extrusionOk="0">
                  <a:moveTo>
                    <a:pt x="gd1" y="gd2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  <a:path w="103" h="920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7420" name="Freeform 28"/>
            <p:cNvSpPr>
              <a:spLocks noChangeShapeType="1"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gd0" fmla="val 65536"/>
                <a:gd name="gd1" fmla="val 53"/>
                <a:gd name="gd2" fmla="val 229"/>
                <a:gd name="gd3" fmla="val 88"/>
                <a:gd name="gd4" fmla="val 330"/>
                <a:gd name="gd5" fmla="val 88"/>
                <a:gd name="gd6" fmla="val 308"/>
                <a:gd name="gd7" fmla="val 88"/>
                <a:gd name="gd8" fmla="val 304"/>
                <a:gd name="gd9" fmla="val 62"/>
                <a:gd name="gd10" fmla="val 226"/>
                <a:gd name="gd11" fmla="val 0"/>
                <a:gd name="gd12" fmla="val 0"/>
                <a:gd name="gd13" fmla="val 7"/>
                <a:gd name="gd14" fmla="val 63"/>
                <a:gd name="gd15" fmla="val 53"/>
                <a:gd name="gd16" fmla="val 229"/>
                <a:gd name="gd17" fmla="*/ w 0 88"/>
                <a:gd name="gd18" fmla="*/ h 0 330"/>
                <a:gd name="gd19" fmla="*/ w 21600 88"/>
                <a:gd name="gd20" fmla="*/ h 21600 330"/>
              </a:gdLst>
              <a:ahLst/>
              <a:cxnLst/>
              <a:rect l="gd17" t="gd18" r="gd19" b="gd20"/>
              <a:pathLst>
                <a:path w="88" h="330" fill="norm" stroke="1" extrusionOk="0">
                  <a:moveTo>
                    <a:pt x="gd1" y="gd2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  <a:path w="88" h="330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7421" name="Freeform 29"/>
            <p:cNvSpPr>
              <a:spLocks noChangeShapeType="1"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gd0" fmla="val 65536"/>
                <a:gd name="gd1" fmla="val 6"/>
                <a:gd name="gd2" fmla="val 15"/>
                <a:gd name="gd3" fmla="val 0"/>
                <a:gd name="gd4" fmla="val 0"/>
                <a:gd name="gd5" fmla="val 1"/>
                <a:gd name="gd6" fmla="val 29"/>
                <a:gd name="gd7" fmla="val 42"/>
                <a:gd name="gd8" fmla="val 127"/>
                <a:gd name="gd9" fmla="val 80"/>
                <a:gd name="gd10" fmla="val 207"/>
                <a:gd name="gd11" fmla="val 90"/>
                <a:gd name="gd12" fmla="val 207"/>
                <a:gd name="gd13" fmla="val 50"/>
                <a:gd name="gd14" fmla="val 123"/>
                <a:gd name="gd15" fmla="val 6"/>
                <a:gd name="gd16" fmla="val 15"/>
                <a:gd name="gd17" fmla="*/ w 0 90"/>
                <a:gd name="gd18" fmla="*/ h 0 207"/>
                <a:gd name="gd19" fmla="*/ w 21600 90"/>
                <a:gd name="gd20" fmla="*/ h 21600 207"/>
              </a:gdLst>
              <a:ahLst/>
              <a:cxnLst/>
              <a:rect l="gd17" t="gd18" r="gd19" b="gd20"/>
              <a:pathLst>
                <a:path w="90" h="207" fill="norm" stroke="1" extrusionOk="0">
                  <a:moveTo>
                    <a:pt x="gd1" y="gd2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  <a:path w="90" h="207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7422" name="Freeform 30"/>
            <p:cNvSpPr>
              <a:spLocks noChangeShapeType="1"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gd0" fmla="val 65536"/>
                <a:gd name="gd1" fmla="val 101"/>
                <a:gd name="gd2" fmla="val 409"/>
                <a:gd name="gd3" fmla="val 78"/>
                <a:gd name="gd4" fmla="val 344"/>
                <a:gd name="gd5" fmla="val 29"/>
                <a:gd name="gd6" fmla="val 151"/>
                <a:gd name="gd7" fmla="val 13"/>
                <a:gd name="gd8" fmla="val 53"/>
                <a:gd name="gd9" fmla="val 0"/>
                <a:gd name="gd10" fmla="val 0"/>
                <a:gd name="gd11" fmla="val 21"/>
                <a:gd name="gd12" fmla="val 152"/>
                <a:gd name="gd13" fmla="val 69"/>
                <a:gd name="gd14" fmla="val 347"/>
                <a:gd name="gd15" fmla="val 103"/>
                <a:gd name="gd16" fmla="val 441"/>
                <a:gd name="gd17" fmla="val 115"/>
                <a:gd name="gd18" fmla="val 467"/>
                <a:gd name="gd19" fmla="val 112"/>
                <a:gd name="gd20" fmla="val 458"/>
                <a:gd name="gd21" fmla="val 101"/>
                <a:gd name="gd22" fmla="val 409"/>
                <a:gd name="gd23" fmla="*/ w 0 115"/>
                <a:gd name="gd24" fmla="*/ h 0 467"/>
                <a:gd name="gd25" fmla="*/ w 21600 115"/>
                <a:gd name="gd26" fmla="*/ h 21600 467"/>
              </a:gdLst>
              <a:ahLst/>
              <a:cxnLst/>
              <a:rect l="gd23" t="gd24" r="gd25" b="gd26"/>
              <a:pathLst>
                <a:path w="115" h="467" fill="norm" stroke="1" extrusionOk="0">
                  <a:moveTo>
                    <a:pt x="gd1" y="gd2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  <a:path w="115" h="467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7423" name="Freeform 31"/>
            <p:cNvSpPr>
              <a:spLocks noChangeShapeType="1"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gd0" fmla="val 65536"/>
                <a:gd name="gd1" fmla="val 17"/>
                <a:gd name="gd2" fmla="val 633"/>
                <a:gd name="gd3" fmla="val 13"/>
                <a:gd name="gd4" fmla="val 597"/>
                <a:gd name="gd5" fmla="val 5"/>
                <a:gd name="gd6" fmla="val 398"/>
                <a:gd name="gd7" fmla="val 13"/>
                <a:gd name="gd8" fmla="val 198"/>
                <a:gd name="gd9" fmla="val 22"/>
                <a:gd name="gd10" fmla="val 99"/>
                <a:gd name="gd11" fmla="val 36"/>
                <a:gd name="gd12" fmla="val 0"/>
                <a:gd name="gd13" fmla="val 35"/>
                <a:gd name="gd14" fmla="val 0"/>
                <a:gd name="gd15" fmla="val 20"/>
                <a:gd name="gd16" fmla="val 99"/>
                <a:gd name="gd17" fmla="val 10"/>
                <a:gd name="gd18" fmla="val 198"/>
                <a:gd name="gd19" fmla="val 1"/>
                <a:gd name="gd20" fmla="val 398"/>
                <a:gd name="gd21" fmla="val 7"/>
                <a:gd name="gd22" fmla="val 589"/>
                <a:gd name="gd23" fmla="val 16"/>
                <a:gd name="gd24" fmla="val 632"/>
                <a:gd name="gd25" fmla="val 17"/>
                <a:gd name="gd26" fmla="val 633"/>
                <a:gd name="gd27" fmla="*/ w 0 36"/>
                <a:gd name="gd28" fmla="*/ h 0 633"/>
                <a:gd name="gd29" fmla="*/ w 21600 36"/>
                <a:gd name="gd30" fmla="*/ h 21600 633"/>
              </a:gdLst>
              <a:ahLst/>
              <a:cxnLst/>
              <a:rect l="gd27" t="gd28" r="gd29" b="gd30"/>
              <a:pathLst>
                <a:path w="36" h="633" fill="norm" stroke="1" extrusionOk="0">
                  <a:moveTo>
                    <a:pt x="gd1" y="gd2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  <a:path w="36" h="633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7424" name="Freeform 32"/>
            <p:cNvSpPr>
              <a:spLocks noChangeShapeType="1"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gd0" fmla="val 65536"/>
                <a:gd name="gd1" fmla="val 22"/>
                <a:gd name="gd2" fmla="val 59"/>
                <a:gd name="gd3" fmla="val 28"/>
                <a:gd name="gd4" fmla="val 59"/>
                <a:gd name="gd5" fmla="val 0"/>
                <a:gd name="gd6" fmla="val 0"/>
                <a:gd name="gd7" fmla="val 22"/>
                <a:gd name="gd8" fmla="val 59"/>
                <a:gd name="gd9" fmla="*/ w 0 28"/>
                <a:gd name="gd10" fmla="*/ h 0 59"/>
                <a:gd name="gd11" fmla="*/ w 21600 28"/>
                <a:gd name="gd12" fmla="*/ h 21600 59"/>
              </a:gdLst>
              <a:ahLst/>
              <a:cxnLst/>
              <a:rect l="gd9" t="gd10" r="gd11" b="gd12"/>
              <a:pathLst>
                <a:path w="28" h="59" fill="norm" stroke="1" extrusionOk="0">
                  <a:moveTo>
                    <a:pt x="gd1" y="gd2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  <a:path w="28" h="59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7425" name="Freeform 33"/>
            <p:cNvSpPr>
              <a:spLocks noChangeShapeType="1"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gd0" fmla="val 65536"/>
                <a:gd name="gd1" fmla="val 4"/>
                <a:gd name="gd2" fmla="val 54"/>
                <a:gd name="gd3" fmla="val 17"/>
                <a:gd name="gd4" fmla="val 107"/>
                <a:gd name="gd5" fmla="val 10"/>
                <a:gd name="gd6" fmla="val 44"/>
                <a:gd name="gd7" fmla="val 9"/>
                <a:gd name="gd8" fmla="val 43"/>
                <a:gd name="gd9" fmla="val 0"/>
                <a:gd name="gd10" fmla="val 0"/>
                <a:gd name="gd11" fmla="val 0"/>
                <a:gd name="gd12" fmla="val 8"/>
                <a:gd name="gd13" fmla="val 4"/>
                <a:gd name="gd14" fmla="val 54"/>
                <a:gd name="gd15" fmla="*/ w 0 17"/>
                <a:gd name="gd16" fmla="*/ h 0 107"/>
                <a:gd name="gd17" fmla="*/ w 21600 17"/>
                <a:gd name="gd18" fmla="*/ h 21600 107"/>
              </a:gdLst>
              <a:ahLst/>
              <a:cxnLst/>
              <a:rect l="gd15" t="gd16" r="gd17" b="gd18"/>
              <a:pathLst>
                <a:path w="17" h="107" fill="norm" stroke="1" extrusionOk="0">
                  <a:moveTo>
                    <a:pt x="gd1" y="gd2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  <a:path w="17" h="107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7426" name="Freeform 34"/>
            <p:cNvSpPr>
              <a:spLocks noChangeShapeType="1"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gd0" fmla="val 65536"/>
                <a:gd name="gd1" fmla="val 8"/>
                <a:gd name="gd2" fmla="val 553"/>
                <a:gd name="gd3" fmla="val 35"/>
                <a:gd name="gd4" fmla="val 397"/>
                <a:gd name="gd5" fmla="val 99"/>
                <a:gd name="gd6" fmla="val 252"/>
                <a:gd name="gd7" fmla="val 187"/>
                <a:gd name="gd8" fmla="val 119"/>
                <a:gd name="gd9" fmla="val 238"/>
                <a:gd name="gd10" fmla="val 58"/>
                <a:gd name="gd11" fmla="val 265"/>
                <a:gd name="gd12" fmla="val 28"/>
                <a:gd name="gd13" fmla="val 294"/>
                <a:gd name="gd14" fmla="val 0"/>
                <a:gd name="gd15" fmla="val 293"/>
                <a:gd name="gd16" fmla="val 0"/>
                <a:gd name="gd17" fmla="val 264"/>
                <a:gd name="gd18" fmla="val 27"/>
                <a:gd name="gd19" fmla="val 237"/>
                <a:gd name="gd20" fmla="val 56"/>
                <a:gd name="gd21" fmla="val 185"/>
                <a:gd name="gd22" fmla="val 117"/>
                <a:gd name="gd23" fmla="val 95"/>
                <a:gd name="gd24" fmla="val 249"/>
                <a:gd name="gd25" fmla="val 30"/>
                <a:gd name="gd26" fmla="val 396"/>
                <a:gd name="gd27" fmla="val 0"/>
                <a:gd name="gd28" fmla="val 549"/>
                <a:gd name="gd29" fmla="val 7"/>
                <a:gd name="gd30" fmla="val 568"/>
                <a:gd name="gd31" fmla="val 8"/>
                <a:gd name="gd32" fmla="val 553"/>
                <a:gd name="gd33" fmla="*/ w 0 294"/>
                <a:gd name="gd34" fmla="*/ h 0 568"/>
                <a:gd name="gd35" fmla="*/ w 21600 294"/>
                <a:gd name="gd36" fmla="*/ h 21600 568"/>
              </a:gdLst>
              <a:ahLst/>
              <a:cxnLst/>
              <a:rect l="gd33" t="gd34" r="gd35" b="gd36"/>
              <a:pathLst>
                <a:path w="294" h="568" fill="norm" stroke="1" extrusionOk="0">
                  <a:moveTo>
                    <a:pt x="gd1" y="gd2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  <a:path w="294" h="568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7427" name="Freeform 35"/>
            <p:cNvSpPr>
              <a:spLocks noChangeShapeType="1"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19"/>
                <a:gd name="gd4" fmla="val 53"/>
                <a:gd name="gd5" fmla="val 25"/>
                <a:gd name="gd6" fmla="val 53"/>
                <a:gd name="gd7" fmla="val 0"/>
                <a:gd name="gd8" fmla="val 0"/>
                <a:gd name="gd9" fmla="*/ w 0 25"/>
                <a:gd name="gd10" fmla="*/ h 0 53"/>
                <a:gd name="gd11" fmla="*/ w 21600 25"/>
                <a:gd name="gd12" fmla="*/ h 21600 53"/>
              </a:gdLst>
              <a:ahLst/>
              <a:cxnLst/>
              <a:rect l="gd9" t="gd10" r="gd11" b="gd12"/>
              <a:pathLst>
                <a:path w="25" h="53" fill="norm" stroke="1" extrusionOk="0">
                  <a:moveTo>
                    <a:pt x="gd1" y="gd2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  <a:path w="25" h="53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7428" name="Freeform 36"/>
            <p:cNvSpPr>
              <a:spLocks noChangeShapeType="1"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7"/>
                <a:gd name="gd4" fmla="val 89"/>
                <a:gd name="gd5" fmla="val 18"/>
                <a:gd name="gd6" fmla="val 117"/>
                <a:gd name="gd7" fmla="val 29"/>
                <a:gd name="gd8" fmla="val 141"/>
                <a:gd name="gd9" fmla="val 27"/>
                <a:gd name="gd10" fmla="val 135"/>
                <a:gd name="gd11" fmla="val 8"/>
                <a:gd name="gd12" fmla="val 22"/>
                <a:gd name="gd13" fmla="val 4"/>
                <a:gd name="gd14" fmla="val 11"/>
                <a:gd name="gd15" fmla="val 0"/>
                <a:gd name="gd16" fmla="val 0"/>
                <a:gd name="gd17" fmla="*/ w 0 29"/>
                <a:gd name="gd18" fmla="*/ h 0 141"/>
                <a:gd name="gd19" fmla="*/ w 21600 29"/>
                <a:gd name="gd20" fmla="*/ h 21600 141"/>
              </a:gdLst>
              <a:ahLst/>
              <a:cxnLst/>
              <a:rect l="gd17" t="gd18" r="gd19" b="gd20"/>
              <a:pathLst>
                <a:path w="29" h="141" fill="norm" stroke="1" extrusionOk="0">
                  <a:moveTo>
                    <a:pt x="gd1" y="gd2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  <a:path w="29" h="141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7429" name="Freeform 37"/>
            <p:cNvSpPr>
              <a:spLocks noChangeShapeType="1"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gd0" fmla="val 65536"/>
                <a:gd name="gd1" fmla="val 0"/>
                <a:gd name="gd2" fmla="val 26"/>
                <a:gd name="gd3" fmla="val 4"/>
                <a:gd name="gd4" fmla="val 37"/>
                <a:gd name="gd5" fmla="val 8"/>
                <a:gd name="gd6" fmla="val 48"/>
                <a:gd name="gd7" fmla="val 7"/>
                <a:gd name="gd8" fmla="val 19"/>
                <a:gd name="gd9" fmla="val 0"/>
                <a:gd name="gd10" fmla="val 0"/>
                <a:gd name="gd11" fmla="val 0"/>
                <a:gd name="gd12" fmla="val 4"/>
                <a:gd name="gd13" fmla="val 0"/>
                <a:gd name="gd14" fmla="val 26"/>
                <a:gd name="gd15" fmla="*/ w 0 8"/>
                <a:gd name="gd16" fmla="*/ h 0 48"/>
                <a:gd name="gd17" fmla="*/ w 21600 8"/>
                <a:gd name="gd18" fmla="*/ h 21600 48"/>
              </a:gdLst>
              <a:ahLst/>
              <a:cxnLst/>
              <a:rect l="gd15" t="gd16" r="gd17" b="gd18"/>
              <a:pathLst>
                <a:path w="8" h="48" fill="norm" stroke="1" extrusionOk="0">
                  <a:moveTo>
                    <a:pt x="gd1" y="gd2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  <a:path w="8" h="48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7430" name="Freeform 38"/>
            <p:cNvSpPr>
              <a:spLocks noChangeShapeType="1"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gd0" fmla="val 65536"/>
                <a:gd name="gd1" fmla="val 11"/>
                <a:gd name="gd2" fmla="val 28"/>
                <a:gd name="gd3" fmla="val 0"/>
                <a:gd name="gd4" fmla="val 0"/>
                <a:gd name="gd5" fmla="val 11"/>
                <a:gd name="gd6" fmla="val 49"/>
                <a:gd name="gd7" fmla="val 14"/>
                <a:gd name="gd8" fmla="val 58"/>
                <a:gd name="gd9" fmla="val 39"/>
                <a:gd name="gd10" fmla="val 111"/>
                <a:gd name="gd11" fmla="val 44"/>
                <a:gd name="gd12" fmla="val 111"/>
                <a:gd name="gd13" fmla="val 22"/>
                <a:gd name="gd14" fmla="val 52"/>
                <a:gd name="gd15" fmla="val 11"/>
                <a:gd name="gd16" fmla="val 28"/>
                <a:gd name="gd17" fmla="*/ w 0 44"/>
                <a:gd name="gd18" fmla="*/ h 0 111"/>
                <a:gd name="gd19" fmla="*/ w 21600 44"/>
                <a:gd name="gd20" fmla="*/ h 21600 111"/>
              </a:gdLst>
              <a:ahLst/>
              <a:cxnLst/>
              <a:rect l="gd17" t="gd18" r="gd19" b="gd20"/>
              <a:pathLst>
                <a:path w="44" h="111" fill="norm" stroke="1" extrusionOk="0">
                  <a:moveTo>
                    <a:pt x="gd1" y="gd2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  <a:path w="44" h="111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</p:grpSp>
      <p:sp>
        <p:nvSpPr>
          <p:cNvPr id="17412" name="Rectangle 6"/>
          <p:cNvSpPr>
            <a:spLocks noChangeShapeType="1" noGrp="1"/>
          </p:cNvSpPr>
          <p:nvPr/>
        </p:nvSpPr>
        <p:spPr bwMode="auto">
          <a:xfrm>
            <a:off x="0" y="0"/>
            <a:ext cx="182562" cy="6858000"/>
          </a:xfrm>
          <a:prstGeom prst="rect">
            <a:avLst/>
          </a:prstGeom>
          <a:solidFill>
            <a:schemeClr val="dk2"/>
          </a:solidFill>
        </p:spPr>
        <p:txBody>
          <a:bodyPr lIns="91440" tIns="45720" rIns="91440" bIns="45720"/>
          <a:lstStyle/>
          <a:p>
            <a:pPr>
              <a:defRPr/>
            </a:pPr>
            <a:endParaRPr sz="1400"/>
          </a:p>
        </p:txBody>
      </p:sp>
      <p:sp>
        <p:nvSpPr>
          <p:cNvPr id="17413" name="Freeform 11"/>
          <p:cNvSpPr>
            <a:spLocks noChangeShapeType="1" noGrp="1"/>
          </p:cNvSpPr>
          <p:nvPr/>
        </p:nvSpPr>
        <p:spPr bwMode="auto">
          <a:xfrm flipV="1">
            <a:off x="-4762" y="714375"/>
            <a:ext cx="1589087" cy="508000"/>
          </a:xfrm>
          <a:custGeom>
            <a:avLst/>
            <a:gdLst>
              <a:gd name="gd0" fmla="val 65536"/>
              <a:gd name="gd1" fmla="val 9248"/>
              <a:gd name="gd2" fmla="val 4701"/>
              <a:gd name="gd3" fmla="val 7915"/>
              <a:gd name="gd4" fmla="val 188"/>
              <a:gd name="gd5" fmla="val 7886"/>
              <a:gd name="gd6" fmla="val 94"/>
              <a:gd name="gd7" fmla="val 7803"/>
              <a:gd name="gd8" fmla="val 0"/>
              <a:gd name="gd9" fmla="val 7275"/>
              <a:gd name="gd10" fmla="val 0"/>
              <a:gd name="gd11" fmla="val 0"/>
              <a:gd name="gd12" fmla="val 70"/>
              <a:gd name="gd13" fmla="val 25"/>
              <a:gd name="gd14" fmla="val 10000"/>
              <a:gd name="gd15" fmla="val 7275"/>
              <a:gd name="gd16" fmla="val 9966"/>
              <a:gd name="gd17" fmla="val 7803"/>
              <a:gd name="gd18" fmla="val 9966"/>
              <a:gd name="gd19" fmla="val 7886"/>
              <a:gd name="gd20" fmla="val 9872"/>
              <a:gd name="gd21" fmla="val 7915"/>
              <a:gd name="gd22" fmla="val 9778"/>
              <a:gd name="gd23" fmla="val 9248"/>
              <a:gd name="gd24" fmla="val 5265"/>
              <a:gd name="gd25" fmla="val 9248"/>
              <a:gd name="gd26" fmla="val 4701"/>
              <a:gd name="gd27" fmla="*/ w 0 9248"/>
              <a:gd name="gd28" fmla="*/ h 0 10000"/>
              <a:gd name="gd29" fmla="*/ w 21600 9248"/>
              <a:gd name="gd30" fmla="*/ h 21600 10000"/>
            </a:gdLst>
            <a:ahLst/>
            <a:cxnLst/>
            <a:rect l="gd27" t="gd28" r="gd29" b="gd30"/>
            <a:pathLst>
              <a:path w="9248" h="10000" fill="norm" stroke="1" extrusionOk="0">
                <a:moveTo>
                  <a:pt x="gd1" y="gd2"/>
                </a:moveTo>
                <a:lnTo>
                  <a:pt x="gd3" y="gd4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gd9" y="gd10"/>
                </a:lnTo>
                <a:lnTo>
                  <a:pt x="gd11" y="gd12"/>
                </a:lnTo>
                <a:cubicBezTo>
                  <a:pt x="8" y="3380"/>
                  <a:pt x="17" y="6690"/>
                  <a:pt x="25" y="10000"/>
                </a:cubicBezTo>
                <a:lnTo>
                  <a:pt x="gd15" y="gd16"/>
                </a:lnTo>
                <a:lnTo>
                  <a:pt x="gd17" y="gd18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gd23" y="gd24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  <a:path w="9248" h="10000" fill="norm" stroke="1" extrusionOk="0"/>
            </a:pathLst>
          </a:custGeom>
          <a:solidFill>
            <a:schemeClr val="accent1"/>
          </a:solidFill>
        </p:spPr>
        <p:txBody>
          <a:bodyPr lIns="91440" tIns="45720" rIns="91440" bIns="45720" anchor="t"/>
          <a:lstStyle/>
          <a:p>
            <a:pPr>
              <a:defRPr/>
            </a:pPr>
            <a:endParaRPr sz="1400"/>
          </a:p>
        </p:txBody>
      </p:sp>
      <p:sp>
        <p:nvSpPr>
          <p:cNvPr id="17414" name="Title Placeholder 1"/>
          <p:cNvSpPr>
            <a:spLocks noChangeShapeType="1" noGrp="1"/>
          </p:cNvSpPr>
          <p:nvPr>
            <p:ph type="title" idx="0"/>
          </p:nvPr>
        </p:nvSpPr>
        <p:spPr bwMode="auto">
          <a:xfrm>
            <a:off x="2592387" y="623887"/>
            <a:ext cx="8912225" cy="1281112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 marL="0" lvl="0" indent="0">
              <a:spcBef>
                <a:spcPts val="0"/>
              </a:spcBef>
              <a:buNone/>
              <a:defRPr/>
            </a:pPr>
            <a:r>
              <a:rPr/>
              <a:t>Образец заголовка</a:t>
            </a:r>
            <a:endParaRPr/>
          </a:p>
        </p:txBody>
      </p:sp>
      <p:sp>
        <p:nvSpPr>
          <p:cNvPr id="17415" name="Text Placeholder 2"/>
          <p:cNvSpPr>
            <a:spLocks noChangeShapeType="1" noGrp="1"/>
          </p:cNvSpPr>
          <p:nvPr>
            <p:ph type="body" idx="1"/>
          </p:nvPr>
        </p:nvSpPr>
        <p:spPr bwMode="auto">
          <a:xfrm>
            <a:off x="2589212" y="2133600"/>
            <a:ext cx="8915400" cy="3886200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 marL="342900" lvl="0" indent="-34290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Образец текста</a:t>
            </a:r>
            <a:endParaRPr/>
          </a:p>
          <a:p>
            <a:pPr marL="742950" lvl="1" indent="-28575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Второй уровень</a:t>
            </a:r>
            <a:endParaRPr/>
          </a:p>
          <a:p>
            <a:pPr marL="1143000" lvl="2" indent="-22860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Третий уровень</a:t>
            </a:r>
            <a:endParaRPr/>
          </a:p>
          <a:p>
            <a:pPr marL="1600200" lvl="3" indent="-22860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Четвертый уровень</a:t>
            </a:r>
            <a:endParaRPr/>
          </a:p>
          <a:p>
            <a:pPr marL="2057400" lvl="4" indent="-22860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Пятый уровень</a:t>
            </a:r>
            <a:endParaRPr/>
          </a:p>
        </p:txBody>
      </p:sp>
      <p:sp>
        <p:nvSpPr>
          <p:cNvPr id="17416" name="Date Placeholder 3"/>
          <p:cNvSpPr>
            <a:spLocks noChangeShapeType="1" noGrp="1"/>
          </p:cNvSpPr>
          <p:nvPr>
            <p:ph type="dt" idx="2"/>
          </p:nvPr>
        </p:nvSpPr>
        <p:spPr bwMode="auto">
          <a:xfrm>
            <a:off x="10361612" y="6130925"/>
            <a:ext cx="1146175" cy="369887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 marL="0" lvl="0" indent="0" algn="r">
              <a:spcBef>
                <a:spcPts val="0"/>
              </a:spcBef>
              <a:buNone/>
              <a:defRPr/>
            </a:pPr>
            <a:r>
              <a:rPr sz="900">
                <a:solidFill>
                  <a:srgbClr val="898989"/>
                </a:solidFill>
              </a:rPr>
              <a:t>*</a:t>
            </a:r>
            <a:endParaRPr/>
          </a:p>
        </p:txBody>
      </p:sp>
      <p:sp>
        <p:nvSpPr>
          <p:cNvPr id="17417" name="Footer Placeholder 4"/>
          <p:cNvSpPr>
            <a:spLocks noChangeShapeType="1" noGrp="1"/>
          </p:cNvSpPr>
          <p:nvPr>
            <p:ph type="ftr" idx="3"/>
          </p:nvPr>
        </p:nvSpPr>
        <p:spPr bwMode="auto">
          <a:xfrm>
            <a:off x="2589212" y="6135687"/>
            <a:ext cx="7620000" cy="365125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17418" name="Slide Number Placeholder 5"/>
          <p:cNvSpPr>
            <a:spLocks noChangeShapeType="1" noGrp="1"/>
          </p:cNvSpPr>
          <p:nvPr>
            <p:ph type="sldNum" idx="4"/>
          </p:nvPr>
        </p:nvSpPr>
        <p:spPr bwMode="auto">
          <a:xfrm>
            <a:off x="531812" y="787400"/>
            <a:ext cx="779462" cy="365125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 marL="0" lvl="0" indent="0" algn="r">
              <a:spcBef>
                <a:spcPts val="0"/>
              </a:spcBef>
              <a:buNone/>
              <a:defRPr/>
            </a:pPr>
            <a:fld id="{D038279B-FC19-497E-A7D1-5ADD9CAF016F}" type="slidenum">
              <a:rPr lang="ru-RU" sz="2000">
                <a:solidFill>
                  <a:srgbClr val="FEFFFF"/>
                </a:solidFill>
              </a:rPr>
              <a:t/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title" userDrawn="1">
  <p:cSld name="1_Легкий дым">
    <p:bg>
      <p:bgPr shadeToTitle="0">
        <a:blipFill>
          <a:blip r:embed="rId2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050" name="Group 22"/>
          <p:cNvGrpSpPr/>
          <p:nvPr/>
        </p:nvGrpSpPr>
        <p:grpSpPr bwMode="auto">
          <a:xfrm>
            <a:off x="0" y="228600"/>
            <a:ext cx="2851150" cy="6638925"/>
            <a:chOff x="2487613" y="285750"/>
            <a:chExt cx="2428875" cy="5654676"/>
          </a:xfrm>
        </p:grpSpPr>
        <p:sp>
          <p:nvSpPr>
            <p:cNvPr id="2071" name="Freeform 11"/>
            <p:cNvSpPr>
              <a:spLocks noChangeShapeType="1"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gd0" fmla="val 65536"/>
                <a:gd name="gd1" fmla="val 22"/>
                <a:gd name="gd2" fmla="val 136"/>
                <a:gd name="gd3" fmla="val 17"/>
                <a:gd name="gd4" fmla="val 80"/>
                <a:gd name="gd5" fmla="val 0"/>
                <a:gd name="gd6" fmla="val 0"/>
                <a:gd name="gd7" fmla="val 0"/>
                <a:gd name="gd8" fmla="val 35"/>
                <a:gd name="gd9" fmla="val 20"/>
                <a:gd name="gd10" fmla="val 124"/>
                <a:gd name="gd11" fmla="val 22"/>
                <a:gd name="gd12" fmla="val 136"/>
                <a:gd name="gd13" fmla="*/ w 0 22"/>
                <a:gd name="gd14" fmla="*/ h 0 136"/>
                <a:gd name="gd15" fmla="*/ w 21600 22"/>
                <a:gd name="gd16" fmla="*/ h 21600 136"/>
              </a:gdLst>
              <a:ahLst/>
              <a:cxnLst/>
              <a:rect l="gd13" t="gd14" r="gd15" b="gd16"/>
              <a:pathLst>
                <a:path w="22" h="136" fill="norm" stroke="1" extrusionOk="0">
                  <a:moveTo>
                    <a:pt x="gd1" y="gd2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  <a:path w="22" h="136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2072" name="Freeform 12"/>
            <p:cNvSpPr>
              <a:spLocks noChangeShapeType="1"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gd0" fmla="val 65536"/>
                <a:gd name="gd1" fmla="val 86"/>
                <a:gd name="gd2" fmla="val 350"/>
                <a:gd name="gd3" fmla="val 139"/>
                <a:gd name="gd4" fmla="val 504"/>
                <a:gd name="gd5" fmla="val 140"/>
                <a:gd name="gd6" fmla="val 478"/>
                <a:gd name="gd7" fmla="val 95"/>
                <a:gd name="gd8" fmla="val 347"/>
                <a:gd name="gd9" fmla="val 0"/>
                <a:gd name="gd10" fmla="val 0"/>
                <a:gd name="gd11" fmla="val 6"/>
                <a:gd name="gd12" fmla="val 61"/>
                <a:gd name="gd13" fmla="val 86"/>
                <a:gd name="gd14" fmla="val 350"/>
                <a:gd name="gd15" fmla="*/ w 0 140"/>
                <a:gd name="gd16" fmla="*/ h 0 504"/>
                <a:gd name="gd17" fmla="*/ w 21600 140"/>
                <a:gd name="gd18" fmla="*/ h 21600 504"/>
              </a:gdLst>
              <a:ahLst/>
              <a:cxnLst/>
              <a:rect l="gd15" t="gd16" r="gd17" b="gd18"/>
              <a:pathLst>
                <a:path w="140" h="504" fill="norm" stroke="1" extrusionOk="0">
                  <a:moveTo>
                    <a:pt x="gd1" y="gd2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  <a:path w="140" h="504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2073" name="Freeform 13"/>
            <p:cNvSpPr>
              <a:spLocks noChangeShapeType="1"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gd0" fmla="val 65536"/>
                <a:gd name="gd1" fmla="val 8"/>
                <a:gd name="gd2" fmla="val 22"/>
                <a:gd name="gd3" fmla="val 0"/>
                <a:gd name="gd4" fmla="val 0"/>
                <a:gd name="gd5" fmla="val 0"/>
                <a:gd name="gd6" fmla="val 29"/>
                <a:gd name="gd7" fmla="val 68"/>
                <a:gd name="gd8" fmla="val 194"/>
                <a:gd name="gd9" fmla="val 123"/>
                <a:gd name="gd10" fmla="val 308"/>
                <a:gd name="gd11" fmla="val 132"/>
                <a:gd name="gd12" fmla="val 308"/>
                <a:gd name="gd13" fmla="val 77"/>
                <a:gd name="gd14" fmla="val 190"/>
                <a:gd name="gd15" fmla="val 8"/>
                <a:gd name="gd16" fmla="val 22"/>
                <a:gd name="gd17" fmla="*/ w 0 132"/>
                <a:gd name="gd18" fmla="*/ h 0 308"/>
                <a:gd name="gd19" fmla="*/ w 21600 132"/>
                <a:gd name="gd20" fmla="*/ h 21600 308"/>
              </a:gdLst>
              <a:ahLst/>
              <a:cxnLst/>
              <a:rect l="gd17" t="gd18" r="gd19" b="gd20"/>
              <a:pathLst>
                <a:path w="132" h="308" fill="norm" stroke="1" extrusionOk="0">
                  <a:moveTo>
                    <a:pt x="gd1" y="gd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  <a:path w="132" h="308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2074" name="Freeform 14"/>
            <p:cNvSpPr>
              <a:spLocks noChangeShapeType="1"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gd0" fmla="val 65536"/>
                <a:gd name="gd1" fmla="val 28"/>
                <a:gd name="gd2" fmla="val 79"/>
                <a:gd name="gd3" fmla="val 37"/>
                <a:gd name="gd4" fmla="val 79"/>
                <a:gd name="gd5" fmla="val 0"/>
                <a:gd name="gd6" fmla="val 0"/>
                <a:gd name="gd7" fmla="val 28"/>
                <a:gd name="gd8" fmla="val 79"/>
                <a:gd name="gd9" fmla="*/ w 0 37"/>
                <a:gd name="gd10" fmla="*/ h 0 79"/>
                <a:gd name="gd11" fmla="*/ w 21600 37"/>
                <a:gd name="gd12" fmla="*/ h 21600 79"/>
              </a:gdLst>
              <a:ahLst/>
              <a:cxnLst/>
              <a:rect l="gd9" t="gd10" r="gd11" b="gd12"/>
              <a:pathLst>
                <a:path w="37" h="79" fill="norm" stroke="1" extrusionOk="0">
                  <a:moveTo>
                    <a:pt x="gd1" y="gd2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  <a:path w="37" h="79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2075" name="Freeform 15"/>
            <p:cNvSpPr>
              <a:spLocks noChangeShapeType="1"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gd0" fmla="val 65536"/>
                <a:gd name="gd1" fmla="val 162"/>
                <a:gd name="gd2" fmla="val 660"/>
                <a:gd name="gd3" fmla="val 116"/>
                <a:gd name="gd4" fmla="val 534"/>
                <a:gd name="gd5" fmla="val 40"/>
                <a:gd name="gd6" fmla="val 236"/>
                <a:gd name="gd7" fmla="val 12"/>
                <a:gd name="gd8" fmla="val 51"/>
                <a:gd name="gd9" fmla="val 0"/>
                <a:gd name="gd10" fmla="val 0"/>
                <a:gd name="gd11" fmla="val 33"/>
                <a:gd name="gd12" fmla="val 237"/>
                <a:gd name="gd13" fmla="val 107"/>
                <a:gd name="gd14" fmla="val 537"/>
                <a:gd name="gd15" fmla="val 160"/>
                <a:gd name="gd16" fmla="val 681"/>
                <a:gd name="gd17" fmla="val 178"/>
                <a:gd name="gd18" fmla="val 722"/>
                <a:gd name="gd19" fmla="val 174"/>
                <a:gd name="gd20" fmla="val 708"/>
                <a:gd name="gd21" fmla="val 162"/>
                <a:gd name="gd22" fmla="val 660"/>
                <a:gd name="gd23" fmla="*/ w 0 178"/>
                <a:gd name="gd24" fmla="*/ h 0 722"/>
                <a:gd name="gd25" fmla="*/ w 21600 178"/>
                <a:gd name="gd26" fmla="*/ h 21600 722"/>
              </a:gdLst>
              <a:ahLst/>
              <a:cxnLst/>
              <a:rect l="gd23" t="gd24" r="gd25" b="gd26"/>
              <a:pathLst>
                <a:path w="178" h="722" fill="norm" stroke="1" extrusionOk="0">
                  <a:moveTo>
                    <a:pt x="gd1" y="gd2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  <a:path w="178" h="722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2076" name="Freeform 16"/>
            <p:cNvSpPr>
              <a:spLocks noChangeShapeType="1"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gd0" fmla="val 65536"/>
                <a:gd name="gd1" fmla="val 11"/>
                <a:gd name="gd2" fmla="val 577"/>
                <a:gd name="gd3" fmla="val 12"/>
                <a:gd name="gd4" fmla="val 589"/>
                <a:gd name="gd5" fmla="val 22"/>
                <a:gd name="gd6" fmla="val 632"/>
                <a:gd name="gd7" fmla="val 23"/>
                <a:gd name="gd8" fmla="val 635"/>
                <a:gd name="gd9" fmla="val 17"/>
                <a:gd name="gd10" fmla="val 576"/>
                <a:gd name="gd11" fmla="val 5"/>
                <a:gd name="gd12" fmla="val 269"/>
                <a:gd name="gd13" fmla="val 15"/>
                <a:gd name="gd14" fmla="val 0"/>
                <a:gd name="gd15" fmla="val 12"/>
                <a:gd name="gd16" fmla="val 0"/>
                <a:gd name="gd17" fmla="val 1"/>
                <a:gd name="gd18" fmla="val 269"/>
                <a:gd name="gd19" fmla="val 11"/>
                <a:gd name="gd20" fmla="val 577"/>
                <a:gd name="gd21" fmla="*/ w 0 23"/>
                <a:gd name="gd22" fmla="*/ h 0 635"/>
                <a:gd name="gd23" fmla="*/ w 21600 23"/>
                <a:gd name="gd24" fmla="*/ h 21600 635"/>
              </a:gdLst>
              <a:ahLst/>
              <a:cxnLst/>
              <a:rect l="gd21" t="gd22" r="gd23" b="gd24"/>
              <a:pathLst>
                <a:path w="23" h="635" fill="norm" stroke="1" extrusionOk="0">
                  <a:moveTo>
                    <a:pt x="gd1" y="gd2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  <a:path w="23" h="635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2077" name="Freeform 17"/>
            <p:cNvSpPr>
              <a:spLocks noChangeShapeType="1"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5"/>
                <a:gd name="gd4" fmla="val 56"/>
                <a:gd name="gd5" fmla="val 17"/>
                <a:gd name="gd6" fmla="val 107"/>
                <a:gd name="gd7" fmla="val 11"/>
                <a:gd name="gd8" fmla="val 46"/>
                <a:gd name="gd9" fmla="val 10"/>
                <a:gd name="gd10" fmla="val 43"/>
                <a:gd name="gd11" fmla="val 0"/>
                <a:gd name="gd12" fmla="val 0"/>
                <a:gd name="gd13" fmla="*/ w 0 17"/>
                <a:gd name="gd14" fmla="*/ h 0 107"/>
                <a:gd name="gd15" fmla="*/ w 21600 17"/>
                <a:gd name="gd16" fmla="*/ h 21600 107"/>
              </a:gdLst>
              <a:ahLst/>
              <a:cxnLst/>
              <a:rect l="gd13" t="gd14" r="gd15" b="gd16"/>
              <a:pathLst>
                <a:path w="17" h="107" fill="norm" stroke="1" extrusionOk="0">
                  <a:moveTo>
                    <a:pt x="gd1" y="gd2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  <a:path w="17" h="107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2078" name="Freeform 18"/>
            <p:cNvSpPr>
              <a:spLocks noChangeShapeType="1"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5"/>
                <a:gd name="gd4" fmla="val 93"/>
                <a:gd name="gd5" fmla="val 17"/>
                <a:gd name="gd6" fmla="val 166"/>
                <a:gd name="gd7" fmla="val 24"/>
                <a:gd name="gd8" fmla="val 184"/>
                <a:gd name="gd9" fmla="val 41"/>
                <a:gd name="gd10" fmla="val 222"/>
                <a:gd name="gd11" fmla="val 38"/>
                <a:gd name="gd12" fmla="val 212"/>
                <a:gd name="gd13" fmla="val 13"/>
                <a:gd name="gd14" fmla="val 92"/>
                <a:gd name="gd15" fmla="val 8"/>
                <a:gd name="gd16" fmla="val 22"/>
                <a:gd name="gd17" fmla="val 7"/>
                <a:gd name="gd18" fmla="val 18"/>
                <a:gd name="gd19" fmla="val 0"/>
                <a:gd name="gd20" fmla="val 0"/>
                <a:gd name="gd21" fmla="*/ w 0 41"/>
                <a:gd name="gd22" fmla="*/ h 0 222"/>
                <a:gd name="gd23" fmla="*/ w 21600 41"/>
                <a:gd name="gd24" fmla="*/ h 21600 222"/>
              </a:gdLst>
              <a:ahLst/>
              <a:cxnLst/>
              <a:rect l="gd21" t="gd22" r="gd23" b="gd24"/>
              <a:pathLst>
                <a:path w="41" h="222" fill="norm" stroke="1" extrusionOk="0">
                  <a:moveTo>
                    <a:pt x="gd1" y="gd2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  <a:path w="41" h="222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2079" name="Freeform 19"/>
            <p:cNvSpPr>
              <a:spLocks noChangeShapeType="1"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gd0" fmla="val 65536"/>
                <a:gd name="gd1" fmla="val 7"/>
                <a:gd name="gd2" fmla="val 854"/>
                <a:gd name="gd3" fmla="val 50"/>
                <a:gd name="gd4" fmla="val 613"/>
                <a:gd name="gd5" fmla="val 149"/>
                <a:gd name="gd6" fmla="val 388"/>
                <a:gd name="gd7" fmla="val 285"/>
                <a:gd name="gd8" fmla="val 183"/>
                <a:gd name="gd9" fmla="val 364"/>
                <a:gd name="gd10" fmla="val 89"/>
                <a:gd name="gd11" fmla="val 406"/>
                <a:gd name="gd12" fmla="val 44"/>
                <a:gd name="gd13" fmla="val 450"/>
                <a:gd name="gd14" fmla="val 1"/>
                <a:gd name="gd15" fmla="val 450"/>
                <a:gd name="gd16" fmla="val 0"/>
                <a:gd name="gd17" fmla="val 405"/>
                <a:gd name="gd18" fmla="val 43"/>
                <a:gd name="gd19" fmla="val 363"/>
                <a:gd name="gd20" fmla="val 88"/>
                <a:gd name="gd21" fmla="val 283"/>
                <a:gd name="gd22" fmla="val 181"/>
                <a:gd name="gd23" fmla="val 145"/>
                <a:gd name="gd24" fmla="val 386"/>
                <a:gd name="gd25" fmla="val 45"/>
                <a:gd name="gd26" fmla="val 611"/>
                <a:gd name="gd27" fmla="val 0"/>
                <a:gd name="gd28" fmla="val 854"/>
                <a:gd name="gd29" fmla="val 0"/>
                <a:gd name="gd30" fmla="val 859"/>
                <a:gd name="gd31" fmla="val 7"/>
                <a:gd name="gd32" fmla="val 878"/>
                <a:gd name="gd33" fmla="val 7"/>
                <a:gd name="gd34" fmla="val 854"/>
                <a:gd name="gd35" fmla="*/ w 0 450"/>
                <a:gd name="gd36" fmla="*/ h 0 878"/>
                <a:gd name="gd37" fmla="*/ w 21600 450"/>
                <a:gd name="gd38" fmla="*/ h 21600 878"/>
              </a:gdLst>
              <a:ahLst/>
              <a:cxnLst/>
              <a:rect l="gd35" t="gd36" r="gd37" b="gd38"/>
              <a:pathLst>
                <a:path w="450" h="878" fill="norm" stroke="1" extrusionOk="0">
                  <a:moveTo>
                    <a:pt x="gd1" y="gd2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  <a:path w="450" h="878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2080" name="Freeform 20"/>
            <p:cNvSpPr>
              <a:spLocks noChangeShapeType="1"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26"/>
                <a:gd name="gd4" fmla="val 73"/>
                <a:gd name="gd5" fmla="val 35"/>
                <a:gd name="gd6" fmla="val 73"/>
                <a:gd name="gd7" fmla="val 0"/>
                <a:gd name="gd8" fmla="val 0"/>
                <a:gd name="gd9" fmla="*/ w 0 35"/>
                <a:gd name="gd10" fmla="*/ h 0 73"/>
                <a:gd name="gd11" fmla="*/ w 21600 35"/>
                <a:gd name="gd12" fmla="*/ h 21600 73"/>
              </a:gdLst>
              <a:ahLst/>
              <a:cxnLst/>
              <a:rect l="gd9" t="gd10" r="gd11" b="gd12"/>
              <a:pathLst>
                <a:path w="35" h="73" fill="norm" stroke="1" extrusionOk="0">
                  <a:moveTo>
                    <a:pt x="gd1" y="gd2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  <a:path w="35" h="73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2081" name="Freeform 21"/>
            <p:cNvSpPr>
              <a:spLocks noChangeShapeType="1"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gd0" fmla="val 65536"/>
                <a:gd name="gd1" fmla="val 7"/>
                <a:gd name="gd2" fmla="val 44"/>
                <a:gd name="gd3" fmla="val 8"/>
                <a:gd name="gd4" fmla="val 48"/>
                <a:gd name="gd5" fmla="val 8"/>
                <a:gd name="gd6" fmla="val 19"/>
                <a:gd name="gd7" fmla="val 1"/>
                <a:gd name="gd8" fmla="val 0"/>
                <a:gd name="gd9" fmla="val 0"/>
                <a:gd name="gd10" fmla="val 26"/>
                <a:gd name="gd11" fmla="val 7"/>
                <a:gd name="gd12" fmla="val 44"/>
                <a:gd name="gd13" fmla="*/ w 0 8"/>
                <a:gd name="gd14" fmla="*/ h 0 48"/>
                <a:gd name="gd15" fmla="*/ w 21600 8"/>
                <a:gd name="gd16" fmla="*/ h 21600 48"/>
              </a:gdLst>
              <a:ahLst/>
              <a:cxnLst/>
              <a:rect l="gd13" t="gd14" r="gd15" b="gd16"/>
              <a:pathLst>
                <a:path w="8" h="48" fill="norm" stroke="1" extrusionOk="0">
                  <a:moveTo>
                    <a:pt x="gd1" y="gd2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  <a:path w="8" h="48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2082" name="Freeform 22"/>
            <p:cNvSpPr>
              <a:spLocks noChangeShapeType="1"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gd0" fmla="val 65536"/>
                <a:gd name="gd1" fmla="val 7"/>
                <a:gd name="gd2" fmla="val 18"/>
                <a:gd name="gd3" fmla="val 0"/>
                <a:gd name="gd4" fmla="val 0"/>
                <a:gd name="gd5" fmla="val 12"/>
                <a:gd name="gd6" fmla="val 48"/>
                <a:gd name="gd7" fmla="val 16"/>
                <a:gd name="gd8" fmla="val 62"/>
                <a:gd name="gd9" fmla="val 51"/>
                <a:gd name="gd10" fmla="val 135"/>
                <a:gd name="gd11" fmla="val 52"/>
                <a:gd name="gd12" fmla="val 135"/>
                <a:gd name="gd13" fmla="val 24"/>
                <a:gd name="gd14" fmla="val 56"/>
                <a:gd name="gd15" fmla="val 7"/>
                <a:gd name="gd16" fmla="val 18"/>
                <a:gd name="gd17" fmla="*/ w 0 52"/>
                <a:gd name="gd18" fmla="*/ h 0 135"/>
                <a:gd name="gd19" fmla="*/ w 21600 52"/>
                <a:gd name="gd20" fmla="*/ h 21600 135"/>
              </a:gdLst>
              <a:ahLst/>
              <a:cxnLst/>
              <a:rect l="gd17" t="gd18" r="gd19" b="gd20"/>
              <a:pathLst>
                <a:path w="52" h="135" fill="norm" stroke="1" extrusionOk="0">
                  <a:moveTo>
                    <a:pt x="gd1" y="gd2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  <a:path w="52" h="135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</p:grpSp>
      <p:grpSp>
        <p:nvGrpSpPr>
          <p:cNvPr id="2051" name="Group 9"/>
          <p:cNvGrpSpPr/>
          <p:nvPr/>
        </p:nvGrpSpPr>
        <p:grpSpPr bwMode="auto">
          <a:xfrm>
            <a:off x="26987" y="0"/>
            <a:ext cx="2357437" cy="6853237"/>
            <a:chOff x="6627813" y="194833"/>
            <a:chExt cx="1952625" cy="5678918"/>
          </a:xfrm>
        </p:grpSpPr>
        <p:sp>
          <p:nvSpPr>
            <p:cNvPr id="2059" name="Freeform 27"/>
            <p:cNvSpPr>
              <a:spLocks noChangeShapeType="1"/>
            </p:cNvSpPr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>
                <a:gd name="gd0" fmla="val 65536"/>
                <a:gd name="gd1" fmla="val 7"/>
                <a:gd name="gd2" fmla="val 210"/>
                <a:gd name="gd3" fmla="val 26"/>
                <a:gd name="gd4" fmla="val 445"/>
                <a:gd name="gd5" fmla="val 57"/>
                <a:gd name="gd6" fmla="val 679"/>
                <a:gd name="gd7" fmla="val 101"/>
                <a:gd name="gd8" fmla="val 911"/>
                <a:gd name="gd9" fmla="val 103"/>
                <a:gd name="gd10" fmla="val 920"/>
                <a:gd name="gd11" fmla="val 99"/>
                <a:gd name="gd12" fmla="val 874"/>
                <a:gd name="gd13" fmla="val 99"/>
                <a:gd name="gd14" fmla="val 866"/>
                <a:gd name="gd15" fmla="val 63"/>
                <a:gd name="gd16" fmla="val 678"/>
                <a:gd name="gd17" fmla="val 30"/>
                <a:gd name="gd18" fmla="val 444"/>
                <a:gd name="gd19" fmla="val 9"/>
                <a:gd name="gd20" fmla="val 209"/>
                <a:gd name="gd21" fmla="val 3"/>
                <a:gd name="gd22" fmla="val 92"/>
                <a:gd name="gd23" fmla="val 1"/>
                <a:gd name="gd24" fmla="val 0"/>
                <a:gd name="gd25" fmla="val 0"/>
                <a:gd name="gd26" fmla="val 0"/>
                <a:gd name="gd27" fmla="val 1"/>
                <a:gd name="gd28" fmla="val 92"/>
                <a:gd name="gd29" fmla="val 7"/>
                <a:gd name="gd30" fmla="val 210"/>
                <a:gd name="gd31" fmla="*/ w 0 103"/>
                <a:gd name="gd32" fmla="*/ h 0 920"/>
                <a:gd name="gd33" fmla="*/ w 21600 103"/>
                <a:gd name="gd34" fmla="*/ h 21600 920"/>
              </a:gdLst>
              <a:ahLst/>
              <a:cxnLst/>
              <a:rect l="gd31" t="gd32" r="gd33" b="gd34"/>
              <a:pathLst>
                <a:path w="103" h="920" fill="norm" stroke="1" extrusionOk="0">
                  <a:moveTo>
                    <a:pt x="gd1" y="gd2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  <a:path w="103" h="920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2060" name="Freeform 28"/>
            <p:cNvSpPr>
              <a:spLocks noChangeShapeType="1"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gd0" fmla="val 65536"/>
                <a:gd name="gd1" fmla="val 53"/>
                <a:gd name="gd2" fmla="val 229"/>
                <a:gd name="gd3" fmla="val 88"/>
                <a:gd name="gd4" fmla="val 330"/>
                <a:gd name="gd5" fmla="val 88"/>
                <a:gd name="gd6" fmla="val 308"/>
                <a:gd name="gd7" fmla="val 88"/>
                <a:gd name="gd8" fmla="val 304"/>
                <a:gd name="gd9" fmla="val 62"/>
                <a:gd name="gd10" fmla="val 226"/>
                <a:gd name="gd11" fmla="val 0"/>
                <a:gd name="gd12" fmla="val 0"/>
                <a:gd name="gd13" fmla="val 7"/>
                <a:gd name="gd14" fmla="val 63"/>
                <a:gd name="gd15" fmla="val 53"/>
                <a:gd name="gd16" fmla="val 229"/>
                <a:gd name="gd17" fmla="*/ w 0 88"/>
                <a:gd name="gd18" fmla="*/ h 0 330"/>
                <a:gd name="gd19" fmla="*/ w 21600 88"/>
                <a:gd name="gd20" fmla="*/ h 21600 330"/>
              </a:gdLst>
              <a:ahLst/>
              <a:cxnLst/>
              <a:rect l="gd17" t="gd18" r="gd19" b="gd20"/>
              <a:pathLst>
                <a:path w="88" h="330" fill="norm" stroke="1" extrusionOk="0">
                  <a:moveTo>
                    <a:pt x="gd1" y="gd2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  <a:path w="88" h="330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2061" name="Freeform 29"/>
            <p:cNvSpPr>
              <a:spLocks noChangeShapeType="1"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gd0" fmla="val 65536"/>
                <a:gd name="gd1" fmla="val 6"/>
                <a:gd name="gd2" fmla="val 15"/>
                <a:gd name="gd3" fmla="val 0"/>
                <a:gd name="gd4" fmla="val 0"/>
                <a:gd name="gd5" fmla="val 1"/>
                <a:gd name="gd6" fmla="val 29"/>
                <a:gd name="gd7" fmla="val 42"/>
                <a:gd name="gd8" fmla="val 127"/>
                <a:gd name="gd9" fmla="val 80"/>
                <a:gd name="gd10" fmla="val 207"/>
                <a:gd name="gd11" fmla="val 90"/>
                <a:gd name="gd12" fmla="val 207"/>
                <a:gd name="gd13" fmla="val 50"/>
                <a:gd name="gd14" fmla="val 123"/>
                <a:gd name="gd15" fmla="val 6"/>
                <a:gd name="gd16" fmla="val 15"/>
                <a:gd name="gd17" fmla="*/ w 0 90"/>
                <a:gd name="gd18" fmla="*/ h 0 207"/>
                <a:gd name="gd19" fmla="*/ w 21600 90"/>
                <a:gd name="gd20" fmla="*/ h 21600 207"/>
              </a:gdLst>
              <a:ahLst/>
              <a:cxnLst/>
              <a:rect l="gd17" t="gd18" r="gd19" b="gd20"/>
              <a:pathLst>
                <a:path w="90" h="207" fill="norm" stroke="1" extrusionOk="0">
                  <a:moveTo>
                    <a:pt x="gd1" y="gd2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  <a:path w="90" h="207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2062" name="Freeform 30"/>
            <p:cNvSpPr>
              <a:spLocks noChangeShapeType="1"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gd0" fmla="val 65536"/>
                <a:gd name="gd1" fmla="val 101"/>
                <a:gd name="gd2" fmla="val 409"/>
                <a:gd name="gd3" fmla="val 78"/>
                <a:gd name="gd4" fmla="val 344"/>
                <a:gd name="gd5" fmla="val 29"/>
                <a:gd name="gd6" fmla="val 151"/>
                <a:gd name="gd7" fmla="val 13"/>
                <a:gd name="gd8" fmla="val 53"/>
                <a:gd name="gd9" fmla="val 0"/>
                <a:gd name="gd10" fmla="val 0"/>
                <a:gd name="gd11" fmla="val 21"/>
                <a:gd name="gd12" fmla="val 152"/>
                <a:gd name="gd13" fmla="val 69"/>
                <a:gd name="gd14" fmla="val 347"/>
                <a:gd name="gd15" fmla="val 103"/>
                <a:gd name="gd16" fmla="val 441"/>
                <a:gd name="gd17" fmla="val 115"/>
                <a:gd name="gd18" fmla="val 467"/>
                <a:gd name="gd19" fmla="val 112"/>
                <a:gd name="gd20" fmla="val 458"/>
                <a:gd name="gd21" fmla="val 101"/>
                <a:gd name="gd22" fmla="val 409"/>
                <a:gd name="gd23" fmla="*/ w 0 115"/>
                <a:gd name="gd24" fmla="*/ h 0 467"/>
                <a:gd name="gd25" fmla="*/ w 21600 115"/>
                <a:gd name="gd26" fmla="*/ h 21600 467"/>
              </a:gdLst>
              <a:ahLst/>
              <a:cxnLst/>
              <a:rect l="gd23" t="gd24" r="gd25" b="gd26"/>
              <a:pathLst>
                <a:path w="115" h="467" fill="norm" stroke="1" extrusionOk="0">
                  <a:moveTo>
                    <a:pt x="gd1" y="gd2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  <a:path w="115" h="467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2063" name="Freeform 31"/>
            <p:cNvSpPr>
              <a:spLocks noChangeShapeType="1"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gd0" fmla="val 65536"/>
                <a:gd name="gd1" fmla="val 17"/>
                <a:gd name="gd2" fmla="val 633"/>
                <a:gd name="gd3" fmla="val 13"/>
                <a:gd name="gd4" fmla="val 597"/>
                <a:gd name="gd5" fmla="val 5"/>
                <a:gd name="gd6" fmla="val 398"/>
                <a:gd name="gd7" fmla="val 13"/>
                <a:gd name="gd8" fmla="val 198"/>
                <a:gd name="gd9" fmla="val 22"/>
                <a:gd name="gd10" fmla="val 99"/>
                <a:gd name="gd11" fmla="val 36"/>
                <a:gd name="gd12" fmla="val 0"/>
                <a:gd name="gd13" fmla="val 35"/>
                <a:gd name="gd14" fmla="val 0"/>
                <a:gd name="gd15" fmla="val 20"/>
                <a:gd name="gd16" fmla="val 99"/>
                <a:gd name="gd17" fmla="val 10"/>
                <a:gd name="gd18" fmla="val 198"/>
                <a:gd name="gd19" fmla="val 1"/>
                <a:gd name="gd20" fmla="val 398"/>
                <a:gd name="gd21" fmla="val 7"/>
                <a:gd name="gd22" fmla="val 589"/>
                <a:gd name="gd23" fmla="val 16"/>
                <a:gd name="gd24" fmla="val 632"/>
                <a:gd name="gd25" fmla="val 17"/>
                <a:gd name="gd26" fmla="val 633"/>
                <a:gd name="gd27" fmla="*/ w 0 36"/>
                <a:gd name="gd28" fmla="*/ h 0 633"/>
                <a:gd name="gd29" fmla="*/ w 21600 36"/>
                <a:gd name="gd30" fmla="*/ h 21600 633"/>
              </a:gdLst>
              <a:ahLst/>
              <a:cxnLst/>
              <a:rect l="gd27" t="gd28" r="gd29" b="gd30"/>
              <a:pathLst>
                <a:path w="36" h="633" fill="norm" stroke="1" extrusionOk="0">
                  <a:moveTo>
                    <a:pt x="gd1" y="gd2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  <a:path w="36" h="633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2064" name="Freeform 32"/>
            <p:cNvSpPr>
              <a:spLocks noChangeShapeType="1"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gd0" fmla="val 65536"/>
                <a:gd name="gd1" fmla="val 22"/>
                <a:gd name="gd2" fmla="val 59"/>
                <a:gd name="gd3" fmla="val 28"/>
                <a:gd name="gd4" fmla="val 59"/>
                <a:gd name="gd5" fmla="val 0"/>
                <a:gd name="gd6" fmla="val 0"/>
                <a:gd name="gd7" fmla="val 22"/>
                <a:gd name="gd8" fmla="val 59"/>
                <a:gd name="gd9" fmla="*/ w 0 28"/>
                <a:gd name="gd10" fmla="*/ h 0 59"/>
                <a:gd name="gd11" fmla="*/ w 21600 28"/>
                <a:gd name="gd12" fmla="*/ h 21600 59"/>
              </a:gdLst>
              <a:ahLst/>
              <a:cxnLst/>
              <a:rect l="gd9" t="gd10" r="gd11" b="gd12"/>
              <a:pathLst>
                <a:path w="28" h="59" fill="norm" stroke="1" extrusionOk="0">
                  <a:moveTo>
                    <a:pt x="gd1" y="gd2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  <a:path w="28" h="59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2065" name="Freeform 33"/>
            <p:cNvSpPr>
              <a:spLocks noChangeShapeType="1"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gd0" fmla="val 65536"/>
                <a:gd name="gd1" fmla="val 4"/>
                <a:gd name="gd2" fmla="val 54"/>
                <a:gd name="gd3" fmla="val 17"/>
                <a:gd name="gd4" fmla="val 107"/>
                <a:gd name="gd5" fmla="val 10"/>
                <a:gd name="gd6" fmla="val 44"/>
                <a:gd name="gd7" fmla="val 9"/>
                <a:gd name="gd8" fmla="val 43"/>
                <a:gd name="gd9" fmla="val 0"/>
                <a:gd name="gd10" fmla="val 0"/>
                <a:gd name="gd11" fmla="val 0"/>
                <a:gd name="gd12" fmla="val 8"/>
                <a:gd name="gd13" fmla="val 4"/>
                <a:gd name="gd14" fmla="val 54"/>
                <a:gd name="gd15" fmla="*/ w 0 17"/>
                <a:gd name="gd16" fmla="*/ h 0 107"/>
                <a:gd name="gd17" fmla="*/ w 21600 17"/>
                <a:gd name="gd18" fmla="*/ h 21600 107"/>
              </a:gdLst>
              <a:ahLst/>
              <a:cxnLst/>
              <a:rect l="gd15" t="gd16" r="gd17" b="gd18"/>
              <a:pathLst>
                <a:path w="17" h="107" fill="norm" stroke="1" extrusionOk="0">
                  <a:moveTo>
                    <a:pt x="gd1" y="gd2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  <a:path w="17" h="107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2066" name="Freeform 34"/>
            <p:cNvSpPr>
              <a:spLocks noChangeShapeType="1"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gd0" fmla="val 65536"/>
                <a:gd name="gd1" fmla="val 8"/>
                <a:gd name="gd2" fmla="val 553"/>
                <a:gd name="gd3" fmla="val 35"/>
                <a:gd name="gd4" fmla="val 397"/>
                <a:gd name="gd5" fmla="val 99"/>
                <a:gd name="gd6" fmla="val 252"/>
                <a:gd name="gd7" fmla="val 187"/>
                <a:gd name="gd8" fmla="val 119"/>
                <a:gd name="gd9" fmla="val 238"/>
                <a:gd name="gd10" fmla="val 58"/>
                <a:gd name="gd11" fmla="val 265"/>
                <a:gd name="gd12" fmla="val 28"/>
                <a:gd name="gd13" fmla="val 294"/>
                <a:gd name="gd14" fmla="val 0"/>
                <a:gd name="gd15" fmla="val 293"/>
                <a:gd name="gd16" fmla="val 0"/>
                <a:gd name="gd17" fmla="val 264"/>
                <a:gd name="gd18" fmla="val 27"/>
                <a:gd name="gd19" fmla="val 237"/>
                <a:gd name="gd20" fmla="val 56"/>
                <a:gd name="gd21" fmla="val 185"/>
                <a:gd name="gd22" fmla="val 117"/>
                <a:gd name="gd23" fmla="val 95"/>
                <a:gd name="gd24" fmla="val 249"/>
                <a:gd name="gd25" fmla="val 30"/>
                <a:gd name="gd26" fmla="val 396"/>
                <a:gd name="gd27" fmla="val 0"/>
                <a:gd name="gd28" fmla="val 549"/>
                <a:gd name="gd29" fmla="val 7"/>
                <a:gd name="gd30" fmla="val 568"/>
                <a:gd name="gd31" fmla="val 8"/>
                <a:gd name="gd32" fmla="val 553"/>
                <a:gd name="gd33" fmla="*/ w 0 294"/>
                <a:gd name="gd34" fmla="*/ h 0 568"/>
                <a:gd name="gd35" fmla="*/ w 21600 294"/>
                <a:gd name="gd36" fmla="*/ h 21600 568"/>
              </a:gdLst>
              <a:ahLst/>
              <a:cxnLst/>
              <a:rect l="gd33" t="gd34" r="gd35" b="gd36"/>
              <a:pathLst>
                <a:path w="294" h="568" fill="norm" stroke="1" extrusionOk="0">
                  <a:moveTo>
                    <a:pt x="gd1" y="gd2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  <a:path w="294" h="568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2067" name="Freeform 35"/>
            <p:cNvSpPr>
              <a:spLocks noChangeShapeType="1"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19"/>
                <a:gd name="gd4" fmla="val 53"/>
                <a:gd name="gd5" fmla="val 25"/>
                <a:gd name="gd6" fmla="val 53"/>
                <a:gd name="gd7" fmla="val 0"/>
                <a:gd name="gd8" fmla="val 0"/>
                <a:gd name="gd9" fmla="*/ w 0 25"/>
                <a:gd name="gd10" fmla="*/ h 0 53"/>
                <a:gd name="gd11" fmla="*/ w 21600 25"/>
                <a:gd name="gd12" fmla="*/ h 21600 53"/>
              </a:gdLst>
              <a:ahLst/>
              <a:cxnLst/>
              <a:rect l="gd9" t="gd10" r="gd11" b="gd12"/>
              <a:pathLst>
                <a:path w="25" h="53" fill="norm" stroke="1" extrusionOk="0">
                  <a:moveTo>
                    <a:pt x="gd1" y="gd2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  <a:path w="25" h="53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2068" name="Freeform 36"/>
            <p:cNvSpPr>
              <a:spLocks noChangeShapeType="1"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7"/>
                <a:gd name="gd4" fmla="val 89"/>
                <a:gd name="gd5" fmla="val 18"/>
                <a:gd name="gd6" fmla="val 117"/>
                <a:gd name="gd7" fmla="val 29"/>
                <a:gd name="gd8" fmla="val 141"/>
                <a:gd name="gd9" fmla="val 27"/>
                <a:gd name="gd10" fmla="val 135"/>
                <a:gd name="gd11" fmla="val 8"/>
                <a:gd name="gd12" fmla="val 22"/>
                <a:gd name="gd13" fmla="val 4"/>
                <a:gd name="gd14" fmla="val 11"/>
                <a:gd name="gd15" fmla="val 0"/>
                <a:gd name="gd16" fmla="val 0"/>
                <a:gd name="gd17" fmla="*/ w 0 29"/>
                <a:gd name="gd18" fmla="*/ h 0 141"/>
                <a:gd name="gd19" fmla="*/ w 21600 29"/>
                <a:gd name="gd20" fmla="*/ h 21600 141"/>
              </a:gdLst>
              <a:ahLst/>
              <a:cxnLst/>
              <a:rect l="gd17" t="gd18" r="gd19" b="gd20"/>
              <a:pathLst>
                <a:path w="29" h="141" fill="norm" stroke="1" extrusionOk="0">
                  <a:moveTo>
                    <a:pt x="gd1" y="gd2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  <a:path w="29" h="141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2069" name="Freeform 37"/>
            <p:cNvSpPr>
              <a:spLocks noChangeShapeType="1"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gd0" fmla="val 65536"/>
                <a:gd name="gd1" fmla="val 0"/>
                <a:gd name="gd2" fmla="val 26"/>
                <a:gd name="gd3" fmla="val 4"/>
                <a:gd name="gd4" fmla="val 37"/>
                <a:gd name="gd5" fmla="val 8"/>
                <a:gd name="gd6" fmla="val 48"/>
                <a:gd name="gd7" fmla="val 7"/>
                <a:gd name="gd8" fmla="val 19"/>
                <a:gd name="gd9" fmla="val 0"/>
                <a:gd name="gd10" fmla="val 0"/>
                <a:gd name="gd11" fmla="val 0"/>
                <a:gd name="gd12" fmla="val 4"/>
                <a:gd name="gd13" fmla="val 0"/>
                <a:gd name="gd14" fmla="val 26"/>
                <a:gd name="gd15" fmla="*/ w 0 8"/>
                <a:gd name="gd16" fmla="*/ h 0 48"/>
                <a:gd name="gd17" fmla="*/ w 21600 8"/>
                <a:gd name="gd18" fmla="*/ h 21600 48"/>
              </a:gdLst>
              <a:ahLst/>
              <a:cxnLst/>
              <a:rect l="gd15" t="gd16" r="gd17" b="gd18"/>
              <a:pathLst>
                <a:path w="8" h="48" fill="norm" stroke="1" extrusionOk="0">
                  <a:moveTo>
                    <a:pt x="gd1" y="gd2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  <a:path w="8" h="48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2070" name="Freeform 38"/>
            <p:cNvSpPr>
              <a:spLocks noChangeShapeType="1"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gd0" fmla="val 65536"/>
                <a:gd name="gd1" fmla="val 11"/>
                <a:gd name="gd2" fmla="val 28"/>
                <a:gd name="gd3" fmla="val 0"/>
                <a:gd name="gd4" fmla="val 0"/>
                <a:gd name="gd5" fmla="val 11"/>
                <a:gd name="gd6" fmla="val 49"/>
                <a:gd name="gd7" fmla="val 14"/>
                <a:gd name="gd8" fmla="val 58"/>
                <a:gd name="gd9" fmla="val 39"/>
                <a:gd name="gd10" fmla="val 111"/>
                <a:gd name="gd11" fmla="val 44"/>
                <a:gd name="gd12" fmla="val 111"/>
                <a:gd name="gd13" fmla="val 22"/>
                <a:gd name="gd14" fmla="val 52"/>
                <a:gd name="gd15" fmla="val 11"/>
                <a:gd name="gd16" fmla="val 28"/>
                <a:gd name="gd17" fmla="*/ w 0 44"/>
                <a:gd name="gd18" fmla="*/ h 0 111"/>
                <a:gd name="gd19" fmla="*/ w 21600 44"/>
                <a:gd name="gd20" fmla="*/ h 21600 111"/>
              </a:gdLst>
              <a:ahLst/>
              <a:cxnLst/>
              <a:rect l="gd17" t="gd18" r="gd19" b="gd20"/>
              <a:pathLst>
                <a:path w="44" h="111" fill="norm" stroke="1" extrusionOk="0">
                  <a:moveTo>
                    <a:pt x="gd1" y="gd2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  <a:path w="44" h="111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</p:grpSp>
      <p:sp>
        <p:nvSpPr>
          <p:cNvPr id="2052" name="Rectangle 6"/>
          <p:cNvSpPr>
            <a:spLocks noChangeShapeType="1" noGrp="1"/>
          </p:cNvSpPr>
          <p:nvPr/>
        </p:nvSpPr>
        <p:spPr bwMode="auto">
          <a:xfrm>
            <a:off x="0" y="0"/>
            <a:ext cx="182562" cy="6858000"/>
          </a:xfrm>
          <a:prstGeom prst="rect">
            <a:avLst/>
          </a:prstGeom>
          <a:solidFill>
            <a:schemeClr val="dk2"/>
          </a:solidFill>
        </p:spPr>
        <p:txBody>
          <a:bodyPr lIns="91440" tIns="45720" rIns="91440" bIns="45720"/>
          <a:lstStyle/>
          <a:p>
            <a:pPr>
              <a:defRPr/>
            </a:pPr>
            <a:endParaRPr sz="1400"/>
          </a:p>
        </p:txBody>
      </p:sp>
      <p:sp>
        <p:nvSpPr>
          <p:cNvPr id="2053" name="Freeform 6"/>
          <p:cNvSpPr>
            <a:spLocks noChangeShapeType="1" noGrp="1"/>
          </p:cNvSpPr>
          <p:nvPr/>
        </p:nvSpPr>
        <p:spPr bwMode="auto">
          <a:xfrm>
            <a:off x="0" y="4324350"/>
            <a:ext cx="1744662" cy="777875"/>
          </a:xfrm>
          <a:custGeom>
            <a:avLst/>
            <a:gdLst>
              <a:gd name="gd0" fmla="val 65536"/>
              <a:gd name="gd1" fmla="val 287"/>
              <a:gd name="gd2" fmla="val 166"/>
              <a:gd name="gd3" fmla="val 293"/>
              <a:gd name="gd4" fmla="val 164"/>
              <a:gd name="gd5" fmla="val 294"/>
              <a:gd name="gd6" fmla="val 163"/>
              <a:gd name="gd7" fmla="val 370"/>
              <a:gd name="gd8" fmla="val 87"/>
              <a:gd name="gd9" fmla="val 370"/>
              <a:gd name="gd10" fmla="val 78"/>
              <a:gd name="gd11" fmla="val 294"/>
              <a:gd name="gd12" fmla="val 3"/>
              <a:gd name="gd13" fmla="val 293"/>
              <a:gd name="gd14" fmla="val 2"/>
              <a:gd name="gd15" fmla="val 287"/>
              <a:gd name="gd16" fmla="val 0"/>
              <a:gd name="gd17" fmla="val 0"/>
              <a:gd name="gd18" fmla="val 0"/>
              <a:gd name="gd19" fmla="val 0"/>
              <a:gd name="gd20" fmla="val 166"/>
              <a:gd name="gd21" fmla="val 287"/>
              <a:gd name="gd22" fmla="val 166"/>
              <a:gd name="gd23" fmla="*/ w 0 372"/>
              <a:gd name="gd24" fmla="*/ h 0 166"/>
              <a:gd name="gd25" fmla="*/ w 21600 372"/>
              <a:gd name="gd26" fmla="*/ h 21600 166"/>
            </a:gdLst>
            <a:ahLst/>
            <a:cxnLst/>
            <a:rect l="gd23" t="gd24" r="gd25" b="gd26"/>
            <a:pathLst>
              <a:path w="372" h="166" fill="norm" stroke="1" extrusionOk="0">
                <a:moveTo>
                  <a:pt x="gd1" y="gd2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gd21" y="gd22"/>
                </a:lnTo>
                <a:close/>
              </a:path>
              <a:path w="372" h="166" fill="norm" stroke="1" extrusionOk="0"/>
            </a:pathLst>
          </a:custGeom>
          <a:solidFill>
            <a:schemeClr val="accent1"/>
          </a:solidFill>
        </p:spPr>
        <p:txBody>
          <a:bodyPr lIns="91440" tIns="45720" rIns="91440" bIns="45720" anchor="t"/>
          <a:lstStyle/>
          <a:p>
            <a:pPr>
              <a:defRPr/>
            </a:pPr>
            <a:endParaRPr sz="1400"/>
          </a:p>
        </p:txBody>
      </p:sp>
      <p:sp>
        <p:nvSpPr>
          <p:cNvPr id="2054" name="Title Placeholder 1"/>
          <p:cNvSpPr>
            <a:spLocks noChangeShapeType="1" noGrp="1"/>
          </p:cNvSpPr>
          <p:nvPr>
            <p:ph type="title" idx="0"/>
          </p:nvPr>
        </p:nvSpPr>
        <p:spPr bwMode="auto">
          <a:xfrm>
            <a:off x="2592387" y="623887"/>
            <a:ext cx="8912225" cy="1281112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 marL="0" lvl="0" indent="0">
              <a:spcBef>
                <a:spcPts val="0"/>
              </a:spcBef>
              <a:buNone/>
              <a:defRPr/>
            </a:pPr>
            <a:r>
              <a:rPr/>
              <a:t>Образец заголовка</a:t>
            </a:r>
            <a:endParaRPr/>
          </a:p>
        </p:txBody>
      </p:sp>
      <p:sp>
        <p:nvSpPr>
          <p:cNvPr id="2055" name="Text Placeholder 2"/>
          <p:cNvSpPr>
            <a:spLocks noChangeShapeType="1" noGrp="1"/>
          </p:cNvSpPr>
          <p:nvPr>
            <p:ph type="body" idx="1"/>
          </p:nvPr>
        </p:nvSpPr>
        <p:spPr bwMode="auto">
          <a:xfrm>
            <a:off x="2589212" y="2133600"/>
            <a:ext cx="8915400" cy="3886200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 marL="342900" lvl="0" indent="-34290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Образец текста</a:t>
            </a:r>
            <a:endParaRPr/>
          </a:p>
          <a:p>
            <a:pPr marL="742950" lvl="1" indent="-28575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Второй уровень</a:t>
            </a:r>
            <a:endParaRPr/>
          </a:p>
          <a:p>
            <a:pPr marL="1143000" lvl="2" indent="-22860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Третий уровень</a:t>
            </a:r>
            <a:endParaRPr/>
          </a:p>
          <a:p>
            <a:pPr marL="1600200" lvl="3" indent="-22860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Четвертый уровень</a:t>
            </a:r>
            <a:endParaRPr/>
          </a:p>
          <a:p>
            <a:pPr marL="2057400" lvl="4" indent="-22860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Пятый уровень</a:t>
            </a:r>
            <a:endParaRPr/>
          </a:p>
        </p:txBody>
      </p:sp>
      <p:sp>
        <p:nvSpPr>
          <p:cNvPr id="2056" name="Date Placeholder 3"/>
          <p:cNvSpPr>
            <a:spLocks noChangeShapeType="1" noGrp="1"/>
          </p:cNvSpPr>
          <p:nvPr>
            <p:ph type="dt" idx="2"/>
          </p:nvPr>
        </p:nvSpPr>
        <p:spPr bwMode="auto">
          <a:xfrm>
            <a:off x="10361612" y="6130925"/>
            <a:ext cx="1146175" cy="369887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 marL="0" lvl="0" indent="0" algn="r">
              <a:spcBef>
                <a:spcPts val="0"/>
              </a:spcBef>
              <a:buNone/>
              <a:defRPr/>
            </a:pPr>
            <a:r>
              <a:rPr sz="900">
                <a:solidFill>
                  <a:srgbClr val="898989"/>
                </a:solidFill>
              </a:rPr>
              <a:t>*</a:t>
            </a:r>
            <a:endParaRPr/>
          </a:p>
        </p:txBody>
      </p:sp>
      <p:sp>
        <p:nvSpPr>
          <p:cNvPr id="2057" name="Footer Placeholder 4"/>
          <p:cNvSpPr>
            <a:spLocks noChangeShapeType="1" noGrp="1"/>
          </p:cNvSpPr>
          <p:nvPr>
            <p:ph type="ftr" idx="3"/>
          </p:nvPr>
        </p:nvSpPr>
        <p:spPr bwMode="auto">
          <a:xfrm>
            <a:off x="2589212" y="6135687"/>
            <a:ext cx="7620000" cy="365125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2058" name="Slide Number Placeholder 5"/>
          <p:cNvSpPr>
            <a:spLocks noChangeShapeType="1" noGrp="1"/>
          </p:cNvSpPr>
          <p:nvPr>
            <p:ph type="sldNum" idx="4"/>
          </p:nvPr>
        </p:nvSpPr>
        <p:spPr bwMode="auto">
          <a:xfrm>
            <a:off x="531812" y="4529137"/>
            <a:ext cx="779462" cy="365125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 marL="0" lvl="0" indent="0" algn="r">
              <a:spcBef>
                <a:spcPts val="0"/>
              </a:spcBef>
              <a:buNone/>
              <a:defRPr/>
            </a:pPr>
            <a:fld id="{D038279B-FC19-497E-A7D1-5ADD9CAF016F}" type="slidenum">
              <a:rPr lang="ru-RU" sz="2000">
                <a:solidFill>
                  <a:srgbClr val="FEFFFF"/>
                </a:solidFill>
              </a:rPr>
              <a:t/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title" userDrawn="1">
  <p:cSld name="2_Легкий дым">
    <p:bg>
      <p:bgPr shadeToTitle="0">
        <a:blipFill>
          <a:blip r:embed="rId2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3074" name="Group 22"/>
          <p:cNvGrpSpPr/>
          <p:nvPr/>
        </p:nvGrpSpPr>
        <p:grpSpPr bwMode="auto">
          <a:xfrm>
            <a:off x="0" y="228600"/>
            <a:ext cx="2851150" cy="6638925"/>
            <a:chOff x="2487613" y="285750"/>
            <a:chExt cx="2428875" cy="5654676"/>
          </a:xfrm>
        </p:grpSpPr>
        <p:sp>
          <p:nvSpPr>
            <p:cNvPr id="3095" name="Freeform 11"/>
            <p:cNvSpPr>
              <a:spLocks noChangeShapeType="1"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gd0" fmla="val 65536"/>
                <a:gd name="gd1" fmla="val 22"/>
                <a:gd name="gd2" fmla="val 136"/>
                <a:gd name="gd3" fmla="val 17"/>
                <a:gd name="gd4" fmla="val 80"/>
                <a:gd name="gd5" fmla="val 0"/>
                <a:gd name="gd6" fmla="val 0"/>
                <a:gd name="gd7" fmla="val 0"/>
                <a:gd name="gd8" fmla="val 35"/>
                <a:gd name="gd9" fmla="val 20"/>
                <a:gd name="gd10" fmla="val 124"/>
                <a:gd name="gd11" fmla="val 22"/>
                <a:gd name="gd12" fmla="val 136"/>
                <a:gd name="gd13" fmla="*/ w 0 22"/>
                <a:gd name="gd14" fmla="*/ h 0 136"/>
                <a:gd name="gd15" fmla="*/ w 21600 22"/>
                <a:gd name="gd16" fmla="*/ h 21600 136"/>
              </a:gdLst>
              <a:ahLst/>
              <a:cxnLst/>
              <a:rect l="gd13" t="gd14" r="gd15" b="gd16"/>
              <a:pathLst>
                <a:path w="22" h="136" fill="norm" stroke="1" extrusionOk="0">
                  <a:moveTo>
                    <a:pt x="gd1" y="gd2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  <a:path w="22" h="136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3096" name="Freeform 12"/>
            <p:cNvSpPr>
              <a:spLocks noChangeShapeType="1"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gd0" fmla="val 65536"/>
                <a:gd name="gd1" fmla="val 86"/>
                <a:gd name="gd2" fmla="val 350"/>
                <a:gd name="gd3" fmla="val 139"/>
                <a:gd name="gd4" fmla="val 504"/>
                <a:gd name="gd5" fmla="val 140"/>
                <a:gd name="gd6" fmla="val 478"/>
                <a:gd name="gd7" fmla="val 95"/>
                <a:gd name="gd8" fmla="val 347"/>
                <a:gd name="gd9" fmla="val 0"/>
                <a:gd name="gd10" fmla="val 0"/>
                <a:gd name="gd11" fmla="val 6"/>
                <a:gd name="gd12" fmla="val 61"/>
                <a:gd name="gd13" fmla="val 86"/>
                <a:gd name="gd14" fmla="val 350"/>
                <a:gd name="gd15" fmla="*/ w 0 140"/>
                <a:gd name="gd16" fmla="*/ h 0 504"/>
                <a:gd name="gd17" fmla="*/ w 21600 140"/>
                <a:gd name="gd18" fmla="*/ h 21600 504"/>
              </a:gdLst>
              <a:ahLst/>
              <a:cxnLst/>
              <a:rect l="gd15" t="gd16" r="gd17" b="gd18"/>
              <a:pathLst>
                <a:path w="140" h="504" fill="norm" stroke="1" extrusionOk="0">
                  <a:moveTo>
                    <a:pt x="gd1" y="gd2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  <a:path w="140" h="504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3097" name="Freeform 13"/>
            <p:cNvSpPr>
              <a:spLocks noChangeShapeType="1"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gd0" fmla="val 65536"/>
                <a:gd name="gd1" fmla="val 8"/>
                <a:gd name="gd2" fmla="val 22"/>
                <a:gd name="gd3" fmla="val 0"/>
                <a:gd name="gd4" fmla="val 0"/>
                <a:gd name="gd5" fmla="val 0"/>
                <a:gd name="gd6" fmla="val 29"/>
                <a:gd name="gd7" fmla="val 68"/>
                <a:gd name="gd8" fmla="val 194"/>
                <a:gd name="gd9" fmla="val 123"/>
                <a:gd name="gd10" fmla="val 308"/>
                <a:gd name="gd11" fmla="val 132"/>
                <a:gd name="gd12" fmla="val 308"/>
                <a:gd name="gd13" fmla="val 77"/>
                <a:gd name="gd14" fmla="val 190"/>
                <a:gd name="gd15" fmla="val 8"/>
                <a:gd name="gd16" fmla="val 22"/>
                <a:gd name="gd17" fmla="*/ w 0 132"/>
                <a:gd name="gd18" fmla="*/ h 0 308"/>
                <a:gd name="gd19" fmla="*/ w 21600 132"/>
                <a:gd name="gd20" fmla="*/ h 21600 308"/>
              </a:gdLst>
              <a:ahLst/>
              <a:cxnLst/>
              <a:rect l="gd17" t="gd18" r="gd19" b="gd20"/>
              <a:pathLst>
                <a:path w="132" h="308" fill="norm" stroke="1" extrusionOk="0">
                  <a:moveTo>
                    <a:pt x="gd1" y="gd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  <a:path w="132" h="308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3098" name="Freeform 14"/>
            <p:cNvSpPr>
              <a:spLocks noChangeShapeType="1"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gd0" fmla="val 65536"/>
                <a:gd name="gd1" fmla="val 28"/>
                <a:gd name="gd2" fmla="val 79"/>
                <a:gd name="gd3" fmla="val 37"/>
                <a:gd name="gd4" fmla="val 79"/>
                <a:gd name="gd5" fmla="val 0"/>
                <a:gd name="gd6" fmla="val 0"/>
                <a:gd name="gd7" fmla="val 28"/>
                <a:gd name="gd8" fmla="val 79"/>
                <a:gd name="gd9" fmla="*/ w 0 37"/>
                <a:gd name="gd10" fmla="*/ h 0 79"/>
                <a:gd name="gd11" fmla="*/ w 21600 37"/>
                <a:gd name="gd12" fmla="*/ h 21600 79"/>
              </a:gdLst>
              <a:ahLst/>
              <a:cxnLst/>
              <a:rect l="gd9" t="gd10" r="gd11" b="gd12"/>
              <a:pathLst>
                <a:path w="37" h="79" fill="norm" stroke="1" extrusionOk="0">
                  <a:moveTo>
                    <a:pt x="gd1" y="gd2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  <a:path w="37" h="79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3099" name="Freeform 15"/>
            <p:cNvSpPr>
              <a:spLocks noChangeShapeType="1"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gd0" fmla="val 65536"/>
                <a:gd name="gd1" fmla="val 162"/>
                <a:gd name="gd2" fmla="val 660"/>
                <a:gd name="gd3" fmla="val 116"/>
                <a:gd name="gd4" fmla="val 534"/>
                <a:gd name="gd5" fmla="val 40"/>
                <a:gd name="gd6" fmla="val 236"/>
                <a:gd name="gd7" fmla="val 12"/>
                <a:gd name="gd8" fmla="val 51"/>
                <a:gd name="gd9" fmla="val 0"/>
                <a:gd name="gd10" fmla="val 0"/>
                <a:gd name="gd11" fmla="val 33"/>
                <a:gd name="gd12" fmla="val 237"/>
                <a:gd name="gd13" fmla="val 107"/>
                <a:gd name="gd14" fmla="val 537"/>
                <a:gd name="gd15" fmla="val 160"/>
                <a:gd name="gd16" fmla="val 681"/>
                <a:gd name="gd17" fmla="val 178"/>
                <a:gd name="gd18" fmla="val 722"/>
                <a:gd name="gd19" fmla="val 174"/>
                <a:gd name="gd20" fmla="val 708"/>
                <a:gd name="gd21" fmla="val 162"/>
                <a:gd name="gd22" fmla="val 660"/>
                <a:gd name="gd23" fmla="*/ w 0 178"/>
                <a:gd name="gd24" fmla="*/ h 0 722"/>
                <a:gd name="gd25" fmla="*/ w 21600 178"/>
                <a:gd name="gd26" fmla="*/ h 21600 722"/>
              </a:gdLst>
              <a:ahLst/>
              <a:cxnLst/>
              <a:rect l="gd23" t="gd24" r="gd25" b="gd26"/>
              <a:pathLst>
                <a:path w="178" h="722" fill="norm" stroke="1" extrusionOk="0">
                  <a:moveTo>
                    <a:pt x="gd1" y="gd2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  <a:path w="178" h="722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3100" name="Freeform 16"/>
            <p:cNvSpPr>
              <a:spLocks noChangeShapeType="1"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gd0" fmla="val 65536"/>
                <a:gd name="gd1" fmla="val 11"/>
                <a:gd name="gd2" fmla="val 577"/>
                <a:gd name="gd3" fmla="val 12"/>
                <a:gd name="gd4" fmla="val 589"/>
                <a:gd name="gd5" fmla="val 22"/>
                <a:gd name="gd6" fmla="val 632"/>
                <a:gd name="gd7" fmla="val 23"/>
                <a:gd name="gd8" fmla="val 635"/>
                <a:gd name="gd9" fmla="val 17"/>
                <a:gd name="gd10" fmla="val 576"/>
                <a:gd name="gd11" fmla="val 5"/>
                <a:gd name="gd12" fmla="val 269"/>
                <a:gd name="gd13" fmla="val 15"/>
                <a:gd name="gd14" fmla="val 0"/>
                <a:gd name="gd15" fmla="val 12"/>
                <a:gd name="gd16" fmla="val 0"/>
                <a:gd name="gd17" fmla="val 1"/>
                <a:gd name="gd18" fmla="val 269"/>
                <a:gd name="gd19" fmla="val 11"/>
                <a:gd name="gd20" fmla="val 577"/>
                <a:gd name="gd21" fmla="*/ w 0 23"/>
                <a:gd name="gd22" fmla="*/ h 0 635"/>
                <a:gd name="gd23" fmla="*/ w 21600 23"/>
                <a:gd name="gd24" fmla="*/ h 21600 635"/>
              </a:gdLst>
              <a:ahLst/>
              <a:cxnLst/>
              <a:rect l="gd21" t="gd22" r="gd23" b="gd24"/>
              <a:pathLst>
                <a:path w="23" h="635" fill="norm" stroke="1" extrusionOk="0">
                  <a:moveTo>
                    <a:pt x="gd1" y="gd2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  <a:path w="23" h="635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3101" name="Freeform 17"/>
            <p:cNvSpPr>
              <a:spLocks noChangeShapeType="1"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5"/>
                <a:gd name="gd4" fmla="val 56"/>
                <a:gd name="gd5" fmla="val 17"/>
                <a:gd name="gd6" fmla="val 107"/>
                <a:gd name="gd7" fmla="val 11"/>
                <a:gd name="gd8" fmla="val 46"/>
                <a:gd name="gd9" fmla="val 10"/>
                <a:gd name="gd10" fmla="val 43"/>
                <a:gd name="gd11" fmla="val 0"/>
                <a:gd name="gd12" fmla="val 0"/>
                <a:gd name="gd13" fmla="*/ w 0 17"/>
                <a:gd name="gd14" fmla="*/ h 0 107"/>
                <a:gd name="gd15" fmla="*/ w 21600 17"/>
                <a:gd name="gd16" fmla="*/ h 21600 107"/>
              </a:gdLst>
              <a:ahLst/>
              <a:cxnLst/>
              <a:rect l="gd13" t="gd14" r="gd15" b="gd16"/>
              <a:pathLst>
                <a:path w="17" h="107" fill="norm" stroke="1" extrusionOk="0">
                  <a:moveTo>
                    <a:pt x="gd1" y="gd2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  <a:path w="17" h="107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3102" name="Freeform 18"/>
            <p:cNvSpPr>
              <a:spLocks noChangeShapeType="1"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5"/>
                <a:gd name="gd4" fmla="val 93"/>
                <a:gd name="gd5" fmla="val 17"/>
                <a:gd name="gd6" fmla="val 166"/>
                <a:gd name="gd7" fmla="val 24"/>
                <a:gd name="gd8" fmla="val 184"/>
                <a:gd name="gd9" fmla="val 41"/>
                <a:gd name="gd10" fmla="val 222"/>
                <a:gd name="gd11" fmla="val 38"/>
                <a:gd name="gd12" fmla="val 212"/>
                <a:gd name="gd13" fmla="val 13"/>
                <a:gd name="gd14" fmla="val 92"/>
                <a:gd name="gd15" fmla="val 8"/>
                <a:gd name="gd16" fmla="val 22"/>
                <a:gd name="gd17" fmla="val 7"/>
                <a:gd name="gd18" fmla="val 18"/>
                <a:gd name="gd19" fmla="val 0"/>
                <a:gd name="gd20" fmla="val 0"/>
                <a:gd name="gd21" fmla="*/ w 0 41"/>
                <a:gd name="gd22" fmla="*/ h 0 222"/>
                <a:gd name="gd23" fmla="*/ w 21600 41"/>
                <a:gd name="gd24" fmla="*/ h 21600 222"/>
              </a:gdLst>
              <a:ahLst/>
              <a:cxnLst/>
              <a:rect l="gd21" t="gd22" r="gd23" b="gd24"/>
              <a:pathLst>
                <a:path w="41" h="222" fill="norm" stroke="1" extrusionOk="0">
                  <a:moveTo>
                    <a:pt x="gd1" y="gd2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  <a:path w="41" h="222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3103" name="Freeform 19"/>
            <p:cNvSpPr>
              <a:spLocks noChangeShapeType="1"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gd0" fmla="val 65536"/>
                <a:gd name="gd1" fmla="val 7"/>
                <a:gd name="gd2" fmla="val 854"/>
                <a:gd name="gd3" fmla="val 50"/>
                <a:gd name="gd4" fmla="val 613"/>
                <a:gd name="gd5" fmla="val 149"/>
                <a:gd name="gd6" fmla="val 388"/>
                <a:gd name="gd7" fmla="val 285"/>
                <a:gd name="gd8" fmla="val 183"/>
                <a:gd name="gd9" fmla="val 364"/>
                <a:gd name="gd10" fmla="val 89"/>
                <a:gd name="gd11" fmla="val 406"/>
                <a:gd name="gd12" fmla="val 44"/>
                <a:gd name="gd13" fmla="val 450"/>
                <a:gd name="gd14" fmla="val 1"/>
                <a:gd name="gd15" fmla="val 450"/>
                <a:gd name="gd16" fmla="val 0"/>
                <a:gd name="gd17" fmla="val 405"/>
                <a:gd name="gd18" fmla="val 43"/>
                <a:gd name="gd19" fmla="val 363"/>
                <a:gd name="gd20" fmla="val 88"/>
                <a:gd name="gd21" fmla="val 283"/>
                <a:gd name="gd22" fmla="val 181"/>
                <a:gd name="gd23" fmla="val 145"/>
                <a:gd name="gd24" fmla="val 386"/>
                <a:gd name="gd25" fmla="val 45"/>
                <a:gd name="gd26" fmla="val 611"/>
                <a:gd name="gd27" fmla="val 0"/>
                <a:gd name="gd28" fmla="val 854"/>
                <a:gd name="gd29" fmla="val 0"/>
                <a:gd name="gd30" fmla="val 859"/>
                <a:gd name="gd31" fmla="val 7"/>
                <a:gd name="gd32" fmla="val 878"/>
                <a:gd name="gd33" fmla="val 7"/>
                <a:gd name="gd34" fmla="val 854"/>
                <a:gd name="gd35" fmla="*/ w 0 450"/>
                <a:gd name="gd36" fmla="*/ h 0 878"/>
                <a:gd name="gd37" fmla="*/ w 21600 450"/>
                <a:gd name="gd38" fmla="*/ h 21600 878"/>
              </a:gdLst>
              <a:ahLst/>
              <a:cxnLst/>
              <a:rect l="gd35" t="gd36" r="gd37" b="gd38"/>
              <a:pathLst>
                <a:path w="450" h="878" fill="norm" stroke="1" extrusionOk="0">
                  <a:moveTo>
                    <a:pt x="gd1" y="gd2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  <a:path w="450" h="878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3104" name="Freeform 20"/>
            <p:cNvSpPr>
              <a:spLocks noChangeShapeType="1"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26"/>
                <a:gd name="gd4" fmla="val 73"/>
                <a:gd name="gd5" fmla="val 35"/>
                <a:gd name="gd6" fmla="val 73"/>
                <a:gd name="gd7" fmla="val 0"/>
                <a:gd name="gd8" fmla="val 0"/>
                <a:gd name="gd9" fmla="*/ w 0 35"/>
                <a:gd name="gd10" fmla="*/ h 0 73"/>
                <a:gd name="gd11" fmla="*/ w 21600 35"/>
                <a:gd name="gd12" fmla="*/ h 21600 73"/>
              </a:gdLst>
              <a:ahLst/>
              <a:cxnLst/>
              <a:rect l="gd9" t="gd10" r="gd11" b="gd12"/>
              <a:pathLst>
                <a:path w="35" h="73" fill="norm" stroke="1" extrusionOk="0">
                  <a:moveTo>
                    <a:pt x="gd1" y="gd2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  <a:path w="35" h="73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3105" name="Freeform 21"/>
            <p:cNvSpPr>
              <a:spLocks noChangeShapeType="1"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gd0" fmla="val 65536"/>
                <a:gd name="gd1" fmla="val 7"/>
                <a:gd name="gd2" fmla="val 44"/>
                <a:gd name="gd3" fmla="val 8"/>
                <a:gd name="gd4" fmla="val 48"/>
                <a:gd name="gd5" fmla="val 8"/>
                <a:gd name="gd6" fmla="val 19"/>
                <a:gd name="gd7" fmla="val 1"/>
                <a:gd name="gd8" fmla="val 0"/>
                <a:gd name="gd9" fmla="val 0"/>
                <a:gd name="gd10" fmla="val 26"/>
                <a:gd name="gd11" fmla="val 7"/>
                <a:gd name="gd12" fmla="val 44"/>
                <a:gd name="gd13" fmla="*/ w 0 8"/>
                <a:gd name="gd14" fmla="*/ h 0 48"/>
                <a:gd name="gd15" fmla="*/ w 21600 8"/>
                <a:gd name="gd16" fmla="*/ h 21600 48"/>
              </a:gdLst>
              <a:ahLst/>
              <a:cxnLst/>
              <a:rect l="gd13" t="gd14" r="gd15" b="gd16"/>
              <a:pathLst>
                <a:path w="8" h="48" fill="norm" stroke="1" extrusionOk="0">
                  <a:moveTo>
                    <a:pt x="gd1" y="gd2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  <a:path w="8" h="48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3106" name="Freeform 22"/>
            <p:cNvSpPr>
              <a:spLocks noChangeShapeType="1"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gd0" fmla="val 65536"/>
                <a:gd name="gd1" fmla="val 7"/>
                <a:gd name="gd2" fmla="val 18"/>
                <a:gd name="gd3" fmla="val 0"/>
                <a:gd name="gd4" fmla="val 0"/>
                <a:gd name="gd5" fmla="val 12"/>
                <a:gd name="gd6" fmla="val 48"/>
                <a:gd name="gd7" fmla="val 16"/>
                <a:gd name="gd8" fmla="val 62"/>
                <a:gd name="gd9" fmla="val 51"/>
                <a:gd name="gd10" fmla="val 135"/>
                <a:gd name="gd11" fmla="val 52"/>
                <a:gd name="gd12" fmla="val 135"/>
                <a:gd name="gd13" fmla="val 24"/>
                <a:gd name="gd14" fmla="val 56"/>
                <a:gd name="gd15" fmla="val 7"/>
                <a:gd name="gd16" fmla="val 18"/>
                <a:gd name="gd17" fmla="*/ w 0 52"/>
                <a:gd name="gd18" fmla="*/ h 0 135"/>
                <a:gd name="gd19" fmla="*/ w 21600 52"/>
                <a:gd name="gd20" fmla="*/ h 21600 135"/>
              </a:gdLst>
              <a:ahLst/>
              <a:cxnLst/>
              <a:rect l="gd17" t="gd18" r="gd19" b="gd20"/>
              <a:pathLst>
                <a:path w="52" h="135" fill="norm" stroke="1" extrusionOk="0">
                  <a:moveTo>
                    <a:pt x="gd1" y="gd2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  <a:path w="52" h="135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</p:grpSp>
      <p:grpSp>
        <p:nvGrpSpPr>
          <p:cNvPr id="3075" name="Group 9"/>
          <p:cNvGrpSpPr/>
          <p:nvPr/>
        </p:nvGrpSpPr>
        <p:grpSpPr bwMode="auto">
          <a:xfrm>
            <a:off x="26987" y="0"/>
            <a:ext cx="2357437" cy="6853237"/>
            <a:chOff x="6627813" y="194833"/>
            <a:chExt cx="1952625" cy="5678918"/>
          </a:xfrm>
        </p:grpSpPr>
        <p:sp>
          <p:nvSpPr>
            <p:cNvPr id="3083" name="Freeform 27"/>
            <p:cNvSpPr>
              <a:spLocks noChangeShapeType="1"/>
            </p:cNvSpPr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>
                <a:gd name="gd0" fmla="val 65536"/>
                <a:gd name="gd1" fmla="val 7"/>
                <a:gd name="gd2" fmla="val 210"/>
                <a:gd name="gd3" fmla="val 26"/>
                <a:gd name="gd4" fmla="val 445"/>
                <a:gd name="gd5" fmla="val 57"/>
                <a:gd name="gd6" fmla="val 679"/>
                <a:gd name="gd7" fmla="val 101"/>
                <a:gd name="gd8" fmla="val 911"/>
                <a:gd name="gd9" fmla="val 103"/>
                <a:gd name="gd10" fmla="val 920"/>
                <a:gd name="gd11" fmla="val 99"/>
                <a:gd name="gd12" fmla="val 874"/>
                <a:gd name="gd13" fmla="val 99"/>
                <a:gd name="gd14" fmla="val 866"/>
                <a:gd name="gd15" fmla="val 63"/>
                <a:gd name="gd16" fmla="val 678"/>
                <a:gd name="gd17" fmla="val 30"/>
                <a:gd name="gd18" fmla="val 444"/>
                <a:gd name="gd19" fmla="val 9"/>
                <a:gd name="gd20" fmla="val 209"/>
                <a:gd name="gd21" fmla="val 3"/>
                <a:gd name="gd22" fmla="val 92"/>
                <a:gd name="gd23" fmla="val 1"/>
                <a:gd name="gd24" fmla="val 0"/>
                <a:gd name="gd25" fmla="val 0"/>
                <a:gd name="gd26" fmla="val 0"/>
                <a:gd name="gd27" fmla="val 1"/>
                <a:gd name="gd28" fmla="val 92"/>
                <a:gd name="gd29" fmla="val 7"/>
                <a:gd name="gd30" fmla="val 210"/>
                <a:gd name="gd31" fmla="*/ w 0 103"/>
                <a:gd name="gd32" fmla="*/ h 0 920"/>
                <a:gd name="gd33" fmla="*/ w 21600 103"/>
                <a:gd name="gd34" fmla="*/ h 21600 920"/>
              </a:gdLst>
              <a:ahLst/>
              <a:cxnLst/>
              <a:rect l="gd31" t="gd32" r="gd33" b="gd34"/>
              <a:pathLst>
                <a:path w="103" h="920" fill="norm" stroke="1" extrusionOk="0">
                  <a:moveTo>
                    <a:pt x="gd1" y="gd2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  <a:path w="103" h="920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3084" name="Freeform 28"/>
            <p:cNvSpPr>
              <a:spLocks noChangeShapeType="1"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gd0" fmla="val 65536"/>
                <a:gd name="gd1" fmla="val 53"/>
                <a:gd name="gd2" fmla="val 229"/>
                <a:gd name="gd3" fmla="val 88"/>
                <a:gd name="gd4" fmla="val 330"/>
                <a:gd name="gd5" fmla="val 88"/>
                <a:gd name="gd6" fmla="val 308"/>
                <a:gd name="gd7" fmla="val 88"/>
                <a:gd name="gd8" fmla="val 304"/>
                <a:gd name="gd9" fmla="val 62"/>
                <a:gd name="gd10" fmla="val 226"/>
                <a:gd name="gd11" fmla="val 0"/>
                <a:gd name="gd12" fmla="val 0"/>
                <a:gd name="gd13" fmla="val 7"/>
                <a:gd name="gd14" fmla="val 63"/>
                <a:gd name="gd15" fmla="val 53"/>
                <a:gd name="gd16" fmla="val 229"/>
                <a:gd name="gd17" fmla="*/ w 0 88"/>
                <a:gd name="gd18" fmla="*/ h 0 330"/>
                <a:gd name="gd19" fmla="*/ w 21600 88"/>
                <a:gd name="gd20" fmla="*/ h 21600 330"/>
              </a:gdLst>
              <a:ahLst/>
              <a:cxnLst/>
              <a:rect l="gd17" t="gd18" r="gd19" b="gd20"/>
              <a:pathLst>
                <a:path w="88" h="330" fill="norm" stroke="1" extrusionOk="0">
                  <a:moveTo>
                    <a:pt x="gd1" y="gd2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  <a:path w="88" h="330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3085" name="Freeform 29"/>
            <p:cNvSpPr>
              <a:spLocks noChangeShapeType="1"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gd0" fmla="val 65536"/>
                <a:gd name="gd1" fmla="val 6"/>
                <a:gd name="gd2" fmla="val 15"/>
                <a:gd name="gd3" fmla="val 0"/>
                <a:gd name="gd4" fmla="val 0"/>
                <a:gd name="gd5" fmla="val 1"/>
                <a:gd name="gd6" fmla="val 29"/>
                <a:gd name="gd7" fmla="val 42"/>
                <a:gd name="gd8" fmla="val 127"/>
                <a:gd name="gd9" fmla="val 80"/>
                <a:gd name="gd10" fmla="val 207"/>
                <a:gd name="gd11" fmla="val 90"/>
                <a:gd name="gd12" fmla="val 207"/>
                <a:gd name="gd13" fmla="val 50"/>
                <a:gd name="gd14" fmla="val 123"/>
                <a:gd name="gd15" fmla="val 6"/>
                <a:gd name="gd16" fmla="val 15"/>
                <a:gd name="gd17" fmla="*/ w 0 90"/>
                <a:gd name="gd18" fmla="*/ h 0 207"/>
                <a:gd name="gd19" fmla="*/ w 21600 90"/>
                <a:gd name="gd20" fmla="*/ h 21600 207"/>
              </a:gdLst>
              <a:ahLst/>
              <a:cxnLst/>
              <a:rect l="gd17" t="gd18" r="gd19" b="gd20"/>
              <a:pathLst>
                <a:path w="90" h="207" fill="norm" stroke="1" extrusionOk="0">
                  <a:moveTo>
                    <a:pt x="gd1" y="gd2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  <a:path w="90" h="207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3086" name="Freeform 30"/>
            <p:cNvSpPr>
              <a:spLocks noChangeShapeType="1"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gd0" fmla="val 65536"/>
                <a:gd name="gd1" fmla="val 101"/>
                <a:gd name="gd2" fmla="val 409"/>
                <a:gd name="gd3" fmla="val 78"/>
                <a:gd name="gd4" fmla="val 344"/>
                <a:gd name="gd5" fmla="val 29"/>
                <a:gd name="gd6" fmla="val 151"/>
                <a:gd name="gd7" fmla="val 13"/>
                <a:gd name="gd8" fmla="val 53"/>
                <a:gd name="gd9" fmla="val 0"/>
                <a:gd name="gd10" fmla="val 0"/>
                <a:gd name="gd11" fmla="val 21"/>
                <a:gd name="gd12" fmla="val 152"/>
                <a:gd name="gd13" fmla="val 69"/>
                <a:gd name="gd14" fmla="val 347"/>
                <a:gd name="gd15" fmla="val 103"/>
                <a:gd name="gd16" fmla="val 441"/>
                <a:gd name="gd17" fmla="val 115"/>
                <a:gd name="gd18" fmla="val 467"/>
                <a:gd name="gd19" fmla="val 112"/>
                <a:gd name="gd20" fmla="val 458"/>
                <a:gd name="gd21" fmla="val 101"/>
                <a:gd name="gd22" fmla="val 409"/>
                <a:gd name="gd23" fmla="*/ w 0 115"/>
                <a:gd name="gd24" fmla="*/ h 0 467"/>
                <a:gd name="gd25" fmla="*/ w 21600 115"/>
                <a:gd name="gd26" fmla="*/ h 21600 467"/>
              </a:gdLst>
              <a:ahLst/>
              <a:cxnLst/>
              <a:rect l="gd23" t="gd24" r="gd25" b="gd26"/>
              <a:pathLst>
                <a:path w="115" h="467" fill="norm" stroke="1" extrusionOk="0">
                  <a:moveTo>
                    <a:pt x="gd1" y="gd2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  <a:path w="115" h="467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3087" name="Freeform 31"/>
            <p:cNvSpPr>
              <a:spLocks noChangeShapeType="1"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gd0" fmla="val 65536"/>
                <a:gd name="gd1" fmla="val 17"/>
                <a:gd name="gd2" fmla="val 633"/>
                <a:gd name="gd3" fmla="val 13"/>
                <a:gd name="gd4" fmla="val 597"/>
                <a:gd name="gd5" fmla="val 5"/>
                <a:gd name="gd6" fmla="val 398"/>
                <a:gd name="gd7" fmla="val 13"/>
                <a:gd name="gd8" fmla="val 198"/>
                <a:gd name="gd9" fmla="val 22"/>
                <a:gd name="gd10" fmla="val 99"/>
                <a:gd name="gd11" fmla="val 36"/>
                <a:gd name="gd12" fmla="val 0"/>
                <a:gd name="gd13" fmla="val 35"/>
                <a:gd name="gd14" fmla="val 0"/>
                <a:gd name="gd15" fmla="val 20"/>
                <a:gd name="gd16" fmla="val 99"/>
                <a:gd name="gd17" fmla="val 10"/>
                <a:gd name="gd18" fmla="val 198"/>
                <a:gd name="gd19" fmla="val 1"/>
                <a:gd name="gd20" fmla="val 398"/>
                <a:gd name="gd21" fmla="val 7"/>
                <a:gd name="gd22" fmla="val 589"/>
                <a:gd name="gd23" fmla="val 16"/>
                <a:gd name="gd24" fmla="val 632"/>
                <a:gd name="gd25" fmla="val 17"/>
                <a:gd name="gd26" fmla="val 633"/>
                <a:gd name="gd27" fmla="*/ w 0 36"/>
                <a:gd name="gd28" fmla="*/ h 0 633"/>
                <a:gd name="gd29" fmla="*/ w 21600 36"/>
                <a:gd name="gd30" fmla="*/ h 21600 633"/>
              </a:gdLst>
              <a:ahLst/>
              <a:cxnLst/>
              <a:rect l="gd27" t="gd28" r="gd29" b="gd30"/>
              <a:pathLst>
                <a:path w="36" h="633" fill="norm" stroke="1" extrusionOk="0">
                  <a:moveTo>
                    <a:pt x="gd1" y="gd2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  <a:path w="36" h="633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3088" name="Freeform 32"/>
            <p:cNvSpPr>
              <a:spLocks noChangeShapeType="1"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gd0" fmla="val 65536"/>
                <a:gd name="gd1" fmla="val 22"/>
                <a:gd name="gd2" fmla="val 59"/>
                <a:gd name="gd3" fmla="val 28"/>
                <a:gd name="gd4" fmla="val 59"/>
                <a:gd name="gd5" fmla="val 0"/>
                <a:gd name="gd6" fmla="val 0"/>
                <a:gd name="gd7" fmla="val 22"/>
                <a:gd name="gd8" fmla="val 59"/>
                <a:gd name="gd9" fmla="*/ w 0 28"/>
                <a:gd name="gd10" fmla="*/ h 0 59"/>
                <a:gd name="gd11" fmla="*/ w 21600 28"/>
                <a:gd name="gd12" fmla="*/ h 21600 59"/>
              </a:gdLst>
              <a:ahLst/>
              <a:cxnLst/>
              <a:rect l="gd9" t="gd10" r="gd11" b="gd12"/>
              <a:pathLst>
                <a:path w="28" h="59" fill="norm" stroke="1" extrusionOk="0">
                  <a:moveTo>
                    <a:pt x="gd1" y="gd2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  <a:path w="28" h="59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3089" name="Freeform 33"/>
            <p:cNvSpPr>
              <a:spLocks noChangeShapeType="1"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gd0" fmla="val 65536"/>
                <a:gd name="gd1" fmla="val 4"/>
                <a:gd name="gd2" fmla="val 54"/>
                <a:gd name="gd3" fmla="val 17"/>
                <a:gd name="gd4" fmla="val 107"/>
                <a:gd name="gd5" fmla="val 10"/>
                <a:gd name="gd6" fmla="val 44"/>
                <a:gd name="gd7" fmla="val 9"/>
                <a:gd name="gd8" fmla="val 43"/>
                <a:gd name="gd9" fmla="val 0"/>
                <a:gd name="gd10" fmla="val 0"/>
                <a:gd name="gd11" fmla="val 0"/>
                <a:gd name="gd12" fmla="val 8"/>
                <a:gd name="gd13" fmla="val 4"/>
                <a:gd name="gd14" fmla="val 54"/>
                <a:gd name="gd15" fmla="*/ w 0 17"/>
                <a:gd name="gd16" fmla="*/ h 0 107"/>
                <a:gd name="gd17" fmla="*/ w 21600 17"/>
                <a:gd name="gd18" fmla="*/ h 21600 107"/>
              </a:gdLst>
              <a:ahLst/>
              <a:cxnLst/>
              <a:rect l="gd15" t="gd16" r="gd17" b="gd18"/>
              <a:pathLst>
                <a:path w="17" h="107" fill="norm" stroke="1" extrusionOk="0">
                  <a:moveTo>
                    <a:pt x="gd1" y="gd2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  <a:path w="17" h="107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3090" name="Freeform 34"/>
            <p:cNvSpPr>
              <a:spLocks noChangeShapeType="1"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gd0" fmla="val 65536"/>
                <a:gd name="gd1" fmla="val 8"/>
                <a:gd name="gd2" fmla="val 553"/>
                <a:gd name="gd3" fmla="val 35"/>
                <a:gd name="gd4" fmla="val 397"/>
                <a:gd name="gd5" fmla="val 99"/>
                <a:gd name="gd6" fmla="val 252"/>
                <a:gd name="gd7" fmla="val 187"/>
                <a:gd name="gd8" fmla="val 119"/>
                <a:gd name="gd9" fmla="val 238"/>
                <a:gd name="gd10" fmla="val 58"/>
                <a:gd name="gd11" fmla="val 265"/>
                <a:gd name="gd12" fmla="val 28"/>
                <a:gd name="gd13" fmla="val 294"/>
                <a:gd name="gd14" fmla="val 0"/>
                <a:gd name="gd15" fmla="val 293"/>
                <a:gd name="gd16" fmla="val 0"/>
                <a:gd name="gd17" fmla="val 264"/>
                <a:gd name="gd18" fmla="val 27"/>
                <a:gd name="gd19" fmla="val 237"/>
                <a:gd name="gd20" fmla="val 56"/>
                <a:gd name="gd21" fmla="val 185"/>
                <a:gd name="gd22" fmla="val 117"/>
                <a:gd name="gd23" fmla="val 95"/>
                <a:gd name="gd24" fmla="val 249"/>
                <a:gd name="gd25" fmla="val 30"/>
                <a:gd name="gd26" fmla="val 396"/>
                <a:gd name="gd27" fmla="val 0"/>
                <a:gd name="gd28" fmla="val 549"/>
                <a:gd name="gd29" fmla="val 7"/>
                <a:gd name="gd30" fmla="val 568"/>
                <a:gd name="gd31" fmla="val 8"/>
                <a:gd name="gd32" fmla="val 553"/>
                <a:gd name="gd33" fmla="*/ w 0 294"/>
                <a:gd name="gd34" fmla="*/ h 0 568"/>
                <a:gd name="gd35" fmla="*/ w 21600 294"/>
                <a:gd name="gd36" fmla="*/ h 21600 568"/>
              </a:gdLst>
              <a:ahLst/>
              <a:cxnLst/>
              <a:rect l="gd33" t="gd34" r="gd35" b="gd36"/>
              <a:pathLst>
                <a:path w="294" h="568" fill="norm" stroke="1" extrusionOk="0">
                  <a:moveTo>
                    <a:pt x="gd1" y="gd2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  <a:path w="294" h="568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3091" name="Freeform 35"/>
            <p:cNvSpPr>
              <a:spLocks noChangeShapeType="1"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19"/>
                <a:gd name="gd4" fmla="val 53"/>
                <a:gd name="gd5" fmla="val 25"/>
                <a:gd name="gd6" fmla="val 53"/>
                <a:gd name="gd7" fmla="val 0"/>
                <a:gd name="gd8" fmla="val 0"/>
                <a:gd name="gd9" fmla="*/ w 0 25"/>
                <a:gd name="gd10" fmla="*/ h 0 53"/>
                <a:gd name="gd11" fmla="*/ w 21600 25"/>
                <a:gd name="gd12" fmla="*/ h 21600 53"/>
              </a:gdLst>
              <a:ahLst/>
              <a:cxnLst/>
              <a:rect l="gd9" t="gd10" r="gd11" b="gd12"/>
              <a:pathLst>
                <a:path w="25" h="53" fill="norm" stroke="1" extrusionOk="0">
                  <a:moveTo>
                    <a:pt x="gd1" y="gd2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  <a:path w="25" h="53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3092" name="Freeform 36"/>
            <p:cNvSpPr>
              <a:spLocks noChangeShapeType="1"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7"/>
                <a:gd name="gd4" fmla="val 89"/>
                <a:gd name="gd5" fmla="val 18"/>
                <a:gd name="gd6" fmla="val 117"/>
                <a:gd name="gd7" fmla="val 29"/>
                <a:gd name="gd8" fmla="val 141"/>
                <a:gd name="gd9" fmla="val 27"/>
                <a:gd name="gd10" fmla="val 135"/>
                <a:gd name="gd11" fmla="val 8"/>
                <a:gd name="gd12" fmla="val 22"/>
                <a:gd name="gd13" fmla="val 4"/>
                <a:gd name="gd14" fmla="val 11"/>
                <a:gd name="gd15" fmla="val 0"/>
                <a:gd name="gd16" fmla="val 0"/>
                <a:gd name="gd17" fmla="*/ w 0 29"/>
                <a:gd name="gd18" fmla="*/ h 0 141"/>
                <a:gd name="gd19" fmla="*/ w 21600 29"/>
                <a:gd name="gd20" fmla="*/ h 21600 141"/>
              </a:gdLst>
              <a:ahLst/>
              <a:cxnLst/>
              <a:rect l="gd17" t="gd18" r="gd19" b="gd20"/>
              <a:pathLst>
                <a:path w="29" h="141" fill="norm" stroke="1" extrusionOk="0">
                  <a:moveTo>
                    <a:pt x="gd1" y="gd2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  <a:path w="29" h="141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3093" name="Freeform 37"/>
            <p:cNvSpPr>
              <a:spLocks noChangeShapeType="1"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gd0" fmla="val 65536"/>
                <a:gd name="gd1" fmla="val 0"/>
                <a:gd name="gd2" fmla="val 26"/>
                <a:gd name="gd3" fmla="val 4"/>
                <a:gd name="gd4" fmla="val 37"/>
                <a:gd name="gd5" fmla="val 8"/>
                <a:gd name="gd6" fmla="val 48"/>
                <a:gd name="gd7" fmla="val 7"/>
                <a:gd name="gd8" fmla="val 19"/>
                <a:gd name="gd9" fmla="val 0"/>
                <a:gd name="gd10" fmla="val 0"/>
                <a:gd name="gd11" fmla="val 0"/>
                <a:gd name="gd12" fmla="val 4"/>
                <a:gd name="gd13" fmla="val 0"/>
                <a:gd name="gd14" fmla="val 26"/>
                <a:gd name="gd15" fmla="*/ w 0 8"/>
                <a:gd name="gd16" fmla="*/ h 0 48"/>
                <a:gd name="gd17" fmla="*/ w 21600 8"/>
                <a:gd name="gd18" fmla="*/ h 21600 48"/>
              </a:gdLst>
              <a:ahLst/>
              <a:cxnLst/>
              <a:rect l="gd15" t="gd16" r="gd17" b="gd18"/>
              <a:pathLst>
                <a:path w="8" h="48" fill="norm" stroke="1" extrusionOk="0">
                  <a:moveTo>
                    <a:pt x="gd1" y="gd2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  <a:path w="8" h="48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3094" name="Freeform 38"/>
            <p:cNvSpPr>
              <a:spLocks noChangeShapeType="1"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gd0" fmla="val 65536"/>
                <a:gd name="gd1" fmla="val 11"/>
                <a:gd name="gd2" fmla="val 28"/>
                <a:gd name="gd3" fmla="val 0"/>
                <a:gd name="gd4" fmla="val 0"/>
                <a:gd name="gd5" fmla="val 11"/>
                <a:gd name="gd6" fmla="val 49"/>
                <a:gd name="gd7" fmla="val 14"/>
                <a:gd name="gd8" fmla="val 58"/>
                <a:gd name="gd9" fmla="val 39"/>
                <a:gd name="gd10" fmla="val 111"/>
                <a:gd name="gd11" fmla="val 44"/>
                <a:gd name="gd12" fmla="val 111"/>
                <a:gd name="gd13" fmla="val 22"/>
                <a:gd name="gd14" fmla="val 52"/>
                <a:gd name="gd15" fmla="val 11"/>
                <a:gd name="gd16" fmla="val 28"/>
                <a:gd name="gd17" fmla="*/ w 0 44"/>
                <a:gd name="gd18" fmla="*/ h 0 111"/>
                <a:gd name="gd19" fmla="*/ w 21600 44"/>
                <a:gd name="gd20" fmla="*/ h 21600 111"/>
              </a:gdLst>
              <a:ahLst/>
              <a:cxnLst/>
              <a:rect l="gd17" t="gd18" r="gd19" b="gd20"/>
              <a:pathLst>
                <a:path w="44" h="111" fill="norm" stroke="1" extrusionOk="0">
                  <a:moveTo>
                    <a:pt x="gd1" y="gd2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  <a:path w="44" h="111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</p:grpSp>
      <p:sp>
        <p:nvSpPr>
          <p:cNvPr id="3076" name="Rectangle 6"/>
          <p:cNvSpPr>
            <a:spLocks noChangeShapeType="1" noGrp="1"/>
          </p:cNvSpPr>
          <p:nvPr/>
        </p:nvSpPr>
        <p:spPr bwMode="auto">
          <a:xfrm>
            <a:off x="0" y="0"/>
            <a:ext cx="182562" cy="6858000"/>
          </a:xfrm>
          <a:prstGeom prst="rect">
            <a:avLst/>
          </a:prstGeom>
          <a:solidFill>
            <a:schemeClr val="dk2"/>
          </a:solidFill>
        </p:spPr>
        <p:txBody>
          <a:bodyPr lIns="91440" tIns="45720" rIns="91440" bIns="45720"/>
          <a:lstStyle/>
          <a:p>
            <a:pPr>
              <a:defRPr/>
            </a:pPr>
            <a:endParaRPr sz="1400"/>
          </a:p>
        </p:txBody>
      </p:sp>
      <p:sp>
        <p:nvSpPr>
          <p:cNvPr id="3077" name="Freeform 11"/>
          <p:cNvSpPr>
            <a:spLocks noChangeShapeType="1" noGrp="1"/>
          </p:cNvSpPr>
          <p:nvPr/>
        </p:nvSpPr>
        <p:spPr bwMode="auto">
          <a:xfrm flipV="1">
            <a:off x="-4762" y="714375"/>
            <a:ext cx="1589087" cy="508000"/>
          </a:xfrm>
          <a:custGeom>
            <a:avLst/>
            <a:gdLst>
              <a:gd name="gd0" fmla="val 65536"/>
              <a:gd name="gd1" fmla="val 9248"/>
              <a:gd name="gd2" fmla="val 4701"/>
              <a:gd name="gd3" fmla="val 7915"/>
              <a:gd name="gd4" fmla="val 188"/>
              <a:gd name="gd5" fmla="val 7886"/>
              <a:gd name="gd6" fmla="val 94"/>
              <a:gd name="gd7" fmla="val 7803"/>
              <a:gd name="gd8" fmla="val 0"/>
              <a:gd name="gd9" fmla="val 7275"/>
              <a:gd name="gd10" fmla="val 0"/>
              <a:gd name="gd11" fmla="val 0"/>
              <a:gd name="gd12" fmla="val 70"/>
              <a:gd name="gd13" fmla="val 25"/>
              <a:gd name="gd14" fmla="val 10000"/>
              <a:gd name="gd15" fmla="val 7275"/>
              <a:gd name="gd16" fmla="val 9966"/>
              <a:gd name="gd17" fmla="val 7803"/>
              <a:gd name="gd18" fmla="val 9966"/>
              <a:gd name="gd19" fmla="val 7886"/>
              <a:gd name="gd20" fmla="val 9872"/>
              <a:gd name="gd21" fmla="val 7915"/>
              <a:gd name="gd22" fmla="val 9778"/>
              <a:gd name="gd23" fmla="val 9248"/>
              <a:gd name="gd24" fmla="val 5265"/>
              <a:gd name="gd25" fmla="val 9248"/>
              <a:gd name="gd26" fmla="val 4701"/>
              <a:gd name="gd27" fmla="*/ w 0 9248"/>
              <a:gd name="gd28" fmla="*/ h 0 10000"/>
              <a:gd name="gd29" fmla="*/ w 21600 9248"/>
              <a:gd name="gd30" fmla="*/ h 21600 10000"/>
            </a:gdLst>
            <a:ahLst/>
            <a:cxnLst/>
            <a:rect l="gd27" t="gd28" r="gd29" b="gd30"/>
            <a:pathLst>
              <a:path w="9248" h="10000" fill="norm" stroke="1" extrusionOk="0">
                <a:moveTo>
                  <a:pt x="gd1" y="gd2"/>
                </a:moveTo>
                <a:lnTo>
                  <a:pt x="gd3" y="gd4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gd9" y="gd10"/>
                </a:lnTo>
                <a:lnTo>
                  <a:pt x="gd11" y="gd12"/>
                </a:lnTo>
                <a:cubicBezTo>
                  <a:pt x="8" y="3380"/>
                  <a:pt x="17" y="6690"/>
                  <a:pt x="25" y="10000"/>
                </a:cubicBezTo>
                <a:lnTo>
                  <a:pt x="gd15" y="gd16"/>
                </a:lnTo>
                <a:lnTo>
                  <a:pt x="gd17" y="gd18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gd23" y="gd24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  <a:path w="9248" h="10000" fill="norm" stroke="1" extrusionOk="0"/>
            </a:pathLst>
          </a:custGeom>
          <a:solidFill>
            <a:schemeClr val="accent1"/>
          </a:solidFill>
        </p:spPr>
        <p:txBody>
          <a:bodyPr lIns="91440" tIns="45720" rIns="91440" bIns="45720" anchor="t"/>
          <a:lstStyle/>
          <a:p>
            <a:pPr>
              <a:defRPr/>
            </a:pPr>
            <a:endParaRPr sz="1400"/>
          </a:p>
        </p:txBody>
      </p:sp>
      <p:sp>
        <p:nvSpPr>
          <p:cNvPr id="3078" name="Title Placeholder 1"/>
          <p:cNvSpPr>
            <a:spLocks noChangeShapeType="1" noGrp="1"/>
          </p:cNvSpPr>
          <p:nvPr>
            <p:ph type="title" idx="0"/>
          </p:nvPr>
        </p:nvSpPr>
        <p:spPr bwMode="auto">
          <a:xfrm>
            <a:off x="2592387" y="623887"/>
            <a:ext cx="8912225" cy="1281112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 marL="0" lvl="0" indent="0">
              <a:spcBef>
                <a:spcPts val="0"/>
              </a:spcBef>
              <a:buNone/>
              <a:defRPr/>
            </a:pPr>
            <a:r>
              <a:rPr/>
              <a:t>Образец заголовка</a:t>
            </a:r>
            <a:endParaRPr/>
          </a:p>
        </p:txBody>
      </p:sp>
      <p:sp>
        <p:nvSpPr>
          <p:cNvPr id="3079" name="Text Placeholder 2"/>
          <p:cNvSpPr>
            <a:spLocks noChangeShapeType="1" noGrp="1"/>
          </p:cNvSpPr>
          <p:nvPr>
            <p:ph type="body" idx="1"/>
          </p:nvPr>
        </p:nvSpPr>
        <p:spPr bwMode="auto">
          <a:xfrm>
            <a:off x="2589212" y="2133600"/>
            <a:ext cx="8915400" cy="3886200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 marL="342900" lvl="0" indent="-34290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Образец текста</a:t>
            </a:r>
            <a:endParaRPr/>
          </a:p>
          <a:p>
            <a:pPr marL="742950" lvl="1" indent="-28575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Второй уровень</a:t>
            </a:r>
            <a:endParaRPr/>
          </a:p>
          <a:p>
            <a:pPr marL="1143000" lvl="2" indent="-22860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Третий уровень</a:t>
            </a:r>
            <a:endParaRPr/>
          </a:p>
          <a:p>
            <a:pPr marL="1600200" lvl="3" indent="-22860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Четвертый уровень</a:t>
            </a:r>
            <a:endParaRPr/>
          </a:p>
          <a:p>
            <a:pPr marL="2057400" lvl="4" indent="-22860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Пятый уровень</a:t>
            </a:r>
            <a:endParaRPr/>
          </a:p>
        </p:txBody>
      </p:sp>
      <p:sp>
        <p:nvSpPr>
          <p:cNvPr id="3080" name="Date Placeholder 3"/>
          <p:cNvSpPr>
            <a:spLocks noChangeShapeType="1" noGrp="1"/>
          </p:cNvSpPr>
          <p:nvPr>
            <p:ph type="dt" idx="2"/>
          </p:nvPr>
        </p:nvSpPr>
        <p:spPr bwMode="auto">
          <a:xfrm>
            <a:off x="10361612" y="6130925"/>
            <a:ext cx="1146175" cy="369887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 marL="0" lvl="0" indent="0" algn="r">
              <a:spcBef>
                <a:spcPts val="0"/>
              </a:spcBef>
              <a:buNone/>
              <a:defRPr/>
            </a:pPr>
            <a:r>
              <a:rPr sz="900">
                <a:solidFill>
                  <a:srgbClr val="898989"/>
                </a:solidFill>
              </a:rPr>
              <a:t>*</a:t>
            </a:r>
            <a:endParaRPr/>
          </a:p>
        </p:txBody>
      </p:sp>
      <p:sp>
        <p:nvSpPr>
          <p:cNvPr id="3081" name="Footer Placeholder 4"/>
          <p:cNvSpPr>
            <a:spLocks noChangeShapeType="1" noGrp="1"/>
          </p:cNvSpPr>
          <p:nvPr>
            <p:ph type="ftr" idx="3"/>
          </p:nvPr>
        </p:nvSpPr>
        <p:spPr bwMode="auto">
          <a:xfrm>
            <a:off x="2589212" y="6135687"/>
            <a:ext cx="7620000" cy="365125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3082" name="Slide Number Placeholder 5"/>
          <p:cNvSpPr>
            <a:spLocks noChangeShapeType="1" noGrp="1"/>
          </p:cNvSpPr>
          <p:nvPr>
            <p:ph type="sldNum" idx="4"/>
          </p:nvPr>
        </p:nvSpPr>
        <p:spPr bwMode="auto">
          <a:xfrm>
            <a:off x="531812" y="787400"/>
            <a:ext cx="779462" cy="365125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 marL="0" lvl="0" indent="0" algn="r">
              <a:spcBef>
                <a:spcPts val="0"/>
              </a:spcBef>
              <a:buNone/>
              <a:defRPr/>
            </a:pPr>
            <a:fld id="{D038279B-FC19-497E-A7D1-5ADD9CAF016F}" type="slidenum">
              <a:rPr lang="ru-RU" sz="2000">
                <a:solidFill>
                  <a:srgbClr val="FEFFFF"/>
                </a:solidFill>
              </a:rPr>
              <a:t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title" userDrawn="1">
  <p:cSld name="3_Легкий дым">
    <p:bg>
      <p:bgPr shadeToTitle="0">
        <a:blipFill>
          <a:blip r:embed="rId2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098" name="Group 22"/>
          <p:cNvGrpSpPr/>
          <p:nvPr/>
        </p:nvGrpSpPr>
        <p:grpSpPr bwMode="auto">
          <a:xfrm>
            <a:off x="0" y="228600"/>
            <a:ext cx="2851150" cy="6638925"/>
            <a:chOff x="2487613" y="285750"/>
            <a:chExt cx="2428875" cy="5654676"/>
          </a:xfrm>
        </p:grpSpPr>
        <p:sp>
          <p:nvSpPr>
            <p:cNvPr id="4119" name="Freeform 11"/>
            <p:cNvSpPr>
              <a:spLocks noChangeShapeType="1"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gd0" fmla="val 65536"/>
                <a:gd name="gd1" fmla="val 22"/>
                <a:gd name="gd2" fmla="val 136"/>
                <a:gd name="gd3" fmla="val 17"/>
                <a:gd name="gd4" fmla="val 80"/>
                <a:gd name="gd5" fmla="val 0"/>
                <a:gd name="gd6" fmla="val 0"/>
                <a:gd name="gd7" fmla="val 0"/>
                <a:gd name="gd8" fmla="val 35"/>
                <a:gd name="gd9" fmla="val 20"/>
                <a:gd name="gd10" fmla="val 124"/>
                <a:gd name="gd11" fmla="val 22"/>
                <a:gd name="gd12" fmla="val 136"/>
                <a:gd name="gd13" fmla="*/ w 0 22"/>
                <a:gd name="gd14" fmla="*/ h 0 136"/>
                <a:gd name="gd15" fmla="*/ w 21600 22"/>
                <a:gd name="gd16" fmla="*/ h 21600 136"/>
              </a:gdLst>
              <a:ahLst/>
              <a:cxnLst/>
              <a:rect l="gd13" t="gd14" r="gd15" b="gd16"/>
              <a:pathLst>
                <a:path w="22" h="136" fill="norm" stroke="1" extrusionOk="0">
                  <a:moveTo>
                    <a:pt x="gd1" y="gd2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  <a:path w="22" h="136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4120" name="Freeform 12"/>
            <p:cNvSpPr>
              <a:spLocks noChangeShapeType="1"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gd0" fmla="val 65536"/>
                <a:gd name="gd1" fmla="val 86"/>
                <a:gd name="gd2" fmla="val 350"/>
                <a:gd name="gd3" fmla="val 139"/>
                <a:gd name="gd4" fmla="val 504"/>
                <a:gd name="gd5" fmla="val 140"/>
                <a:gd name="gd6" fmla="val 478"/>
                <a:gd name="gd7" fmla="val 95"/>
                <a:gd name="gd8" fmla="val 347"/>
                <a:gd name="gd9" fmla="val 0"/>
                <a:gd name="gd10" fmla="val 0"/>
                <a:gd name="gd11" fmla="val 6"/>
                <a:gd name="gd12" fmla="val 61"/>
                <a:gd name="gd13" fmla="val 86"/>
                <a:gd name="gd14" fmla="val 350"/>
                <a:gd name="gd15" fmla="*/ w 0 140"/>
                <a:gd name="gd16" fmla="*/ h 0 504"/>
                <a:gd name="gd17" fmla="*/ w 21600 140"/>
                <a:gd name="gd18" fmla="*/ h 21600 504"/>
              </a:gdLst>
              <a:ahLst/>
              <a:cxnLst/>
              <a:rect l="gd15" t="gd16" r="gd17" b="gd18"/>
              <a:pathLst>
                <a:path w="140" h="504" fill="norm" stroke="1" extrusionOk="0">
                  <a:moveTo>
                    <a:pt x="gd1" y="gd2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  <a:path w="140" h="504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4121" name="Freeform 13"/>
            <p:cNvSpPr>
              <a:spLocks noChangeShapeType="1"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gd0" fmla="val 65536"/>
                <a:gd name="gd1" fmla="val 8"/>
                <a:gd name="gd2" fmla="val 22"/>
                <a:gd name="gd3" fmla="val 0"/>
                <a:gd name="gd4" fmla="val 0"/>
                <a:gd name="gd5" fmla="val 0"/>
                <a:gd name="gd6" fmla="val 29"/>
                <a:gd name="gd7" fmla="val 68"/>
                <a:gd name="gd8" fmla="val 194"/>
                <a:gd name="gd9" fmla="val 123"/>
                <a:gd name="gd10" fmla="val 308"/>
                <a:gd name="gd11" fmla="val 132"/>
                <a:gd name="gd12" fmla="val 308"/>
                <a:gd name="gd13" fmla="val 77"/>
                <a:gd name="gd14" fmla="val 190"/>
                <a:gd name="gd15" fmla="val 8"/>
                <a:gd name="gd16" fmla="val 22"/>
                <a:gd name="gd17" fmla="*/ w 0 132"/>
                <a:gd name="gd18" fmla="*/ h 0 308"/>
                <a:gd name="gd19" fmla="*/ w 21600 132"/>
                <a:gd name="gd20" fmla="*/ h 21600 308"/>
              </a:gdLst>
              <a:ahLst/>
              <a:cxnLst/>
              <a:rect l="gd17" t="gd18" r="gd19" b="gd20"/>
              <a:pathLst>
                <a:path w="132" h="308" fill="norm" stroke="1" extrusionOk="0">
                  <a:moveTo>
                    <a:pt x="gd1" y="gd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  <a:path w="132" h="308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4122" name="Freeform 14"/>
            <p:cNvSpPr>
              <a:spLocks noChangeShapeType="1"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gd0" fmla="val 65536"/>
                <a:gd name="gd1" fmla="val 28"/>
                <a:gd name="gd2" fmla="val 79"/>
                <a:gd name="gd3" fmla="val 37"/>
                <a:gd name="gd4" fmla="val 79"/>
                <a:gd name="gd5" fmla="val 0"/>
                <a:gd name="gd6" fmla="val 0"/>
                <a:gd name="gd7" fmla="val 28"/>
                <a:gd name="gd8" fmla="val 79"/>
                <a:gd name="gd9" fmla="*/ w 0 37"/>
                <a:gd name="gd10" fmla="*/ h 0 79"/>
                <a:gd name="gd11" fmla="*/ w 21600 37"/>
                <a:gd name="gd12" fmla="*/ h 21600 79"/>
              </a:gdLst>
              <a:ahLst/>
              <a:cxnLst/>
              <a:rect l="gd9" t="gd10" r="gd11" b="gd12"/>
              <a:pathLst>
                <a:path w="37" h="79" fill="norm" stroke="1" extrusionOk="0">
                  <a:moveTo>
                    <a:pt x="gd1" y="gd2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  <a:path w="37" h="79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4123" name="Freeform 15"/>
            <p:cNvSpPr>
              <a:spLocks noChangeShapeType="1"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gd0" fmla="val 65536"/>
                <a:gd name="gd1" fmla="val 162"/>
                <a:gd name="gd2" fmla="val 660"/>
                <a:gd name="gd3" fmla="val 116"/>
                <a:gd name="gd4" fmla="val 534"/>
                <a:gd name="gd5" fmla="val 40"/>
                <a:gd name="gd6" fmla="val 236"/>
                <a:gd name="gd7" fmla="val 12"/>
                <a:gd name="gd8" fmla="val 51"/>
                <a:gd name="gd9" fmla="val 0"/>
                <a:gd name="gd10" fmla="val 0"/>
                <a:gd name="gd11" fmla="val 33"/>
                <a:gd name="gd12" fmla="val 237"/>
                <a:gd name="gd13" fmla="val 107"/>
                <a:gd name="gd14" fmla="val 537"/>
                <a:gd name="gd15" fmla="val 160"/>
                <a:gd name="gd16" fmla="val 681"/>
                <a:gd name="gd17" fmla="val 178"/>
                <a:gd name="gd18" fmla="val 722"/>
                <a:gd name="gd19" fmla="val 174"/>
                <a:gd name="gd20" fmla="val 708"/>
                <a:gd name="gd21" fmla="val 162"/>
                <a:gd name="gd22" fmla="val 660"/>
                <a:gd name="gd23" fmla="*/ w 0 178"/>
                <a:gd name="gd24" fmla="*/ h 0 722"/>
                <a:gd name="gd25" fmla="*/ w 21600 178"/>
                <a:gd name="gd26" fmla="*/ h 21600 722"/>
              </a:gdLst>
              <a:ahLst/>
              <a:cxnLst/>
              <a:rect l="gd23" t="gd24" r="gd25" b="gd26"/>
              <a:pathLst>
                <a:path w="178" h="722" fill="norm" stroke="1" extrusionOk="0">
                  <a:moveTo>
                    <a:pt x="gd1" y="gd2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  <a:path w="178" h="722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4124" name="Freeform 16"/>
            <p:cNvSpPr>
              <a:spLocks noChangeShapeType="1"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gd0" fmla="val 65536"/>
                <a:gd name="gd1" fmla="val 11"/>
                <a:gd name="gd2" fmla="val 577"/>
                <a:gd name="gd3" fmla="val 12"/>
                <a:gd name="gd4" fmla="val 589"/>
                <a:gd name="gd5" fmla="val 22"/>
                <a:gd name="gd6" fmla="val 632"/>
                <a:gd name="gd7" fmla="val 23"/>
                <a:gd name="gd8" fmla="val 635"/>
                <a:gd name="gd9" fmla="val 17"/>
                <a:gd name="gd10" fmla="val 576"/>
                <a:gd name="gd11" fmla="val 5"/>
                <a:gd name="gd12" fmla="val 269"/>
                <a:gd name="gd13" fmla="val 15"/>
                <a:gd name="gd14" fmla="val 0"/>
                <a:gd name="gd15" fmla="val 12"/>
                <a:gd name="gd16" fmla="val 0"/>
                <a:gd name="gd17" fmla="val 1"/>
                <a:gd name="gd18" fmla="val 269"/>
                <a:gd name="gd19" fmla="val 11"/>
                <a:gd name="gd20" fmla="val 577"/>
                <a:gd name="gd21" fmla="*/ w 0 23"/>
                <a:gd name="gd22" fmla="*/ h 0 635"/>
                <a:gd name="gd23" fmla="*/ w 21600 23"/>
                <a:gd name="gd24" fmla="*/ h 21600 635"/>
              </a:gdLst>
              <a:ahLst/>
              <a:cxnLst/>
              <a:rect l="gd21" t="gd22" r="gd23" b="gd24"/>
              <a:pathLst>
                <a:path w="23" h="635" fill="norm" stroke="1" extrusionOk="0">
                  <a:moveTo>
                    <a:pt x="gd1" y="gd2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  <a:path w="23" h="635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4125" name="Freeform 17"/>
            <p:cNvSpPr>
              <a:spLocks noChangeShapeType="1"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5"/>
                <a:gd name="gd4" fmla="val 56"/>
                <a:gd name="gd5" fmla="val 17"/>
                <a:gd name="gd6" fmla="val 107"/>
                <a:gd name="gd7" fmla="val 11"/>
                <a:gd name="gd8" fmla="val 46"/>
                <a:gd name="gd9" fmla="val 10"/>
                <a:gd name="gd10" fmla="val 43"/>
                <a:gd name="gd11" fmla="val 0"/>
                <a:gd name="gd12" fmla="val 0"/>
                <a:gd name="gd13" fmla="*/ w 0 17"/>
                <a:gd name="gd14" fmla="*/ h 0 107"/>
                <a:gd name="gd15" fmla="*/ w 21600 17"/>
                <a:gd name="gd16" fmla="*/ h 21600 107"/>
              </a:gdLst>
              <a:ahLst/>
              <a:cxnLst/>
              <a:rect l="gd13" t="gd14" r="gd15" b="gd16"/>
              <a:pathLst>
                <a:path w="17" h="107" fill="norm" stroke="1" extrusionOk="0">
                  <a:moveTo>
                    <a:pt x="gd1" y="gd2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  <a:path w="17" h="107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4126" name="Freeform 18"/>
            <p:cNvSpPr>
              <a:spLocks noChangeShapeType="1"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5"/>
                <a:gd name="gd4" fmla="val 93"/>
                <a:gd name="gd5" fmla="val 17"/>
                <a:gd name="gd6" fmla="val 166"/>
                <a:gd name="gd7" fmla="val 24"/>
                <a:gd name="gd8" fmla="val 184"/>
                <a:gd name="gd9" fmla="val 41"/>
                <a:gd name="gd10" fmla="val 222"/>
                <a:gd name="gd11" fmla="val 38"/>
                <a:gd name="gd12" fmla="val 212"/>
                <a:gd name="gd13" fmla="val 13"/>
                <a:gd name="gd14" fmla="val 92"/>
                <a:gd name="gd15" fmla="val 8"/>
                <a:gd name="gd16" fmla="val 22"/>
                <a:gd name="gd17" fmla="val 7"/>
                <a:gd name="gd18" fmla="val 18"/>
                <a:gd name="gd19" fmla="val 0"/>
                <a:gd name="gd20" fmla="val 0"/>
                <a:gd name="gd21" fmla="*/ w 0 41"/>
                <a:gd name="gd22" fmla="*/ h 0 222"/>
                <a:gd name="gd23" fmla="*/ w 21600 41"/>
                <a:gd name="gd24" fmla="*/ h 21600 222"/>
              </a:gdLst>
              <a:ahLst/>
              <a:cxnLst/>
              <a:rect l="gd21" t="gd22" r="gd23" b="gd24"/>
              <a:pathLst>
                <a:path w="41" h="222" fill="norm" stroke="1" extrusionOk="0">
                  <a:moveTo>
                    <a:pt x="gd1" y="gd2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  <a:path w="41" h="222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4127" name="Freeform 19"/>
            <p:cNvSpPr>
              <a:spLocks noChangeShapeType="1"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gd0" fmla="val 65536"/>
                <a:gd name="gd1" fmla="val 7"/>
                <a:gd name="gd2" fmla="val 854"/>
                <a:gd name="gd3" fmla="val 50"/>
                <a:gd name="gd4" fmla="val 613"/>
                <a:gd name="gd5" fmla="val 149"/>
                <a:gd name="gd6" fmla="val 388"/>
                <a:gd name="gd7" fmla="val 285"/>
                <a:gd name="gd8" fmla="val 183"/>
                <a:gd name="gd9" fmla="val 364"/>
                <a:gd name="gd10" fmla="val 89"/>
                <a:gd name="gd11" fmla="val 406"/>
                <a:gd name="gd12" fmla="val 44"/>
                <a:gd name="gd13" fmla="val 450"/>
                <a:gd name="gd14" fmla="val 1"/>
                <a:gd name="gd15" fmla="val 450"/>
                <a:gd name="gd16" fmla="val 0"/>
                <a:gd name="gd17" fmla="val 405"/>
                <a:gd name="gd18" fmla="val 43"/>
                <a:gd name="gd19" fmla="val 363"/>
                <a:gd name="gd20" fmla="val 88"/>
                <a:gd name="gd21" fmla="val 283"/>
                <a:gd name="gd22" fmla="val 181"/>
                <a:gd name="gd23" fmla="val 145"/>
                <a:gd name="gd24" fmla="val 386"/>
                <a:gd name="gd25" fmla="val 45"/>
                <a:gd name="gd26" fmla="val 611"/>
                <a:gd name="gd27" fmla="val 0"/>
                <a:gd name="gd28" fmla="val 854"/>
                <a:gd name="gd29" fmla="val 0"/>
                <a:gd name="gd30" fmla="val 859"/>
                <a:gd name="gd31" fmla="val 7"/>
                <a:gd name="gd32" fmla="val 878"/>
                <a:gd name="gd33" fmla="val 7"/>
                <a:gd name="gd34" fmla="val 854"/>
                <a:gd name="gd35" fmla="*/ w 0 450"/>
                <a:gd name="gd36" fmla="*/ h 0 878"/>
                <a:gd name="gd37" fmla="*/ w 21600 450"/>
                <a:gd name="gd38" fmla="*/ h 21600 878"/>
              </a:gdLst>
              <a:ahLst/>
              <a:cxnLst/>
              <a:rect l="gd35" t="gd36" r="gd37" b="gd38"/>
              <a:pathLst>
                <a:path w="450" h="878" fill="norm" stroke="1" extrusionOk="0">
                  <a:moveTo>
                    <a:pt x="gd1" y="gd2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  <a:path w="450" h="878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4128" name="Freeform 20"/>
            <p:cNvSpPr>
              <a:spLocks noChangeShapeType="1"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26"/>
                <a:gd name="gd4" fmla="val 73"/>
                <a:gd name="gd5" fmla="val 35"/>
                <a:gd name="gd6" fmla="val 73"/>
                <a:gd name="gd7" fmla="val 0"/>
                <a:gd name="gd8" fmla="val 0"/>
                <a:gd name="gd9" fmla="*/ w 0 35"/>
                <a:gd name="gd10" fmla="*/ h 0 73"/>
                <a:gd name="gd11" fmla="*/ w 21600 35"/>
                <a:gd name="gd12" fmla="*/ h 21600 73"/>
              </a:gdLst>
              <a:ahLst/>
              <a:cxnLst/>
              <a:rect l="gd9" t="gd10" r="gd11" b="gd12"/>
              <a:pathLst>
                <a:path w="35" h="73" fill="norm" stroke="1" extrusionOk="0">
                  <a:moveTo>
                    <a:pt x="gd1" y="gd2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  <a:path w="35" h="73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4129" name="Freeform 21"/>
            <p:cNvSpPr>
              <a:spLocks noChangeShapeType="1"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gd0" fmla="val 65536"/>
                <a:gd name="gd1" fmla="val 7"/>
                <a:gd name="gd2" fmla="val 44"/>
                <a:gd name="gd3" fmla="val 8"/>
                <a:gd name="gd4" fmla="val 48"/>
                <a:gd name="gd5" fmla="val 8"/>
                <a:gd name="gd6" fmla="val 19"/>
                <a:gd name="gd7" fmla="val 1"/>
                <a:gd name="gd8" fmla="val 0"/>
                <a:gd name="gd9" fmla="val 0"/>
                <a:gd name="gd10" fmla="val 26"/>
                <a:gd name="gd11" fmla="val 7"/>
                <a:gd name="gd12" fmla="val 44"/>
                <a:gd name="gd13" fmla="*/ w 0 8"/>
                <a:gd name="gd14" fmla="*/ h 0 48"/>
                <a:gd name="gd15" fmla="*/ w 21600 8"/>
                <a:gd name="gd16" fmla="*/ h 21600 48"/>
              </a:gdLst>
              <a:ahLst/>
              <a:cxnLst/>
              <a:rect l="gd13" t="gd14" r="gd15" b="gd16"/>
              <a:pathLst>
                <a:path w="8" h="48" fill="norm" stroke="1" extrusionOk="0">
                  <a:moveTo>
                    <a:pt x="gd1" y="gd2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  <a:path w="8" h="48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4130" name="Freeform 22"/>
            <p:cNvSpPr>
              <a:spLocks noChangeShapeType="1"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gd0" fmla="val 65536"/>
                <a:gd name="gd1" fmla="val 7"/>
                <a:gd name="gd2" fmla="val 18"/>
                <a:gd name="gd3" fmla="val 0"/>
                <a:gd name="gd4" fmla="val 0"/>
                <a:gd name="gd5" fmla="val 12"/>
                <a:gd name="gd6" fmla="val 48"/>
                <a:gd name="gd7" fmla="val 16"/>
                <a:gd name="gd8" fmla="val 62"/>
                <a:gd name="gd9" fmla="val 51"/>
                <a:gd name="gd10" fmla="val 135"/>
                <a:gd name="gd11" fmla="val 52"/>
                <a:gd name="gd12" fmla="val 135"/>
                <a:gd name="gd13" fmla="val 24"/>
                <a:gd name="gd14" fmla="val 56"/>
                <a:gd name="gd15" fmla="val 7"/>
                <a:gd name="gd16" fmla="val 18"/>
                <a:gd name="gd17" fmla="*/ w 0 52"/>
                <a:gd name="gd18" fmla="*/ h 0 135"/>
                <a:gd name="gd19" fmla="*/ w 21600 52"/>
                <a:gd name="gd20" fmla="*/ h 21600 135"/>
              </a:gdLst>
              <a:ahLst/>
              <a:cxnLst/>
              <a:rect l="gd17" t="gd18" r="gd19" b="gd20"/>
              <a:pathLst>
                <a:path w="52" h="135" fill="norm" stroke="1" extrusionOk="0">
                  <a:moveTo>
                    <a:pt x="gd1" y="gd2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  <a:path w="52" h="135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</p:grpSp>
      <p:grpSp>
        <p:nvGrpSpPr>
          <p:cNvPr id="4099" name="Group 9"/>
          <p:cNvGrpSpPr/>
          <p:nvPr/>
        </p:nvGrpSpPr>
        <p:grpSpPr bwMode="auto">
          <a:xfrm>
            <a:off x="26987" y="0"/>
            <a:ext cx="2357437" cy="6853237"/>
            <a:chOff x="6627813" y="194833"/>
            <a:chExt cx="1952625" cy="5678918"/>
          </a:xfrm>
        </p:grpSpPr>
        <p:sp>
          <p:nvSpPr>
            <p:cNvPr id="4107" name="Freeform 27"/>
            <p:cNvSpPr>
              <a:spLocks noChangeShapeType="1"/>
            </p:cNvSpPr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>
                <a:gd name="gd0" fmla="val 65536"/>
                <a:gd name="gd1" fmla="val 7"/>
                <a:gd name="gd2" fmla="val 210"/>
                <a:gd name="gd3" fmla="val 26"/>
                <a:gd name="gd4" fmla="val 445"/>
                <a:gd name="gd5" fmla="val 57"/>
                <a:gd name="gd6" fmla="val 679"/>
                <a:gd name="gd7" fmla="val 101"/>
                <a:gd name="gd8" fmla="val 911"/>
                <a:gd name="gd9" fmla="val 103"/>
                <a:gd name="gd10" fmla="val 920"/>
                <a:gd name="gd11" fmla="val 99"/>
                <a:gd name="gd12" fmla="val 874"/>
                <a:gd name="gd13" fmla="val 99"/>
                <a:gd name="gd14" fmla="val 866"/>
                <a:gd name="gd15" fmla="val 63"/>
                <a:gd name="gd16" fmla="val 678"/>
                <a:gd name="gd17" fmla="val 30"/>
                <a:gd name="gd18" fmla="val 444"/>
                <a:gd name="gd19" fmla="val 9"/>
                <a:gd name="gd20" fmla="val 209"/>
                <a:gd name="gd21" fmla="val 3"/>
                <a:gd name="gd22" fmla="val 92"/>
                <a:gd name="gd23" fmla="val 1"/>
                <a:gd name="gd24" fmla="val 0"/>
                <a:gd name="gd25" fmla="val 0"/>
                <a:gd name="gd26" fmla="val 0"/>
                <a:gd name="gd27" fmla="val 1"/>
                <a:gd name="gd28" fmla="val 92"/>
                <a:gd name="gd29" fmla="val 7"/>
                <a:gd name="gd30" fmla="val 210"/>
                <a:gd name="gd31" fmla="*/ w 0 103"/>
                <a:gd name="gd32" fmla="*/ h 0 920"/>
                <a:gd name="gd33" fmla="*/ w 21600 103"/>
                <a:gd name="gd34" fmla="*/ h 21600 920"/>
              </a:gdLst>
              <a:ahLst/>
              <a:cxnLst/>
              <a:rect l="gd31" t="gd32" r="gd33" b="gd34"/>
              <a:pathLst>
                <a:path w="103" h="920" fill="norm" stroke="1" extrusionOk="0">
                  <a:moveTo>
                    <a:pt x="gd1" y="gd2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  <a:path w="103" h="920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4108" name="Freeform 28"/>
            <p:cNvSpPr>
              <a:spLocks noChangeShapeType="1"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gd0" fmla="val 65536"/>
                <a:gd name="gd1" fmla="val 53"/>
                <a:gd name="gd2" fmla="val 229"/>
                <a:gd name="gd3" fmla="val 88"/>
                <a:gd name="gd4" fmla="val 330"/>
                <a:gd name="gd5" fmla="val 88"/>
                <a:gd name="gd6" fmla="val 308"/>
                <a:gd name="gd7" fmla="val 88"/>
                <a:gd name="gd8" fmla="val 304"/>
                <a:gd name="gd9" fmla="val 62"/>
                <a:gd name="gd10" fmla="val 226"/>
                <a:gd name="gd11" fmla="val 0"/>
                <a:gd name="gd12" fmla="val 0"/>
                <a:gd name="gd13" fmla="val 7"/>
                <a:gd name="gd14" fmla="val 63"/>
                <a:gd name="gd15" fmla="val 53"/>
                <a:gd name="gd16" fmla="val 229"/>
                <a:gd name="gd17" fmla="*/ w 0 88"/>
                <a:gd name="gd18" fmla="*/ h 0 330"/>
                <a:gd name="gd19" fmla="*/ w 21600 88"/>
                <a:gd name="gd20" fmla="*/ h 21600 330"/>
              </a:gdLst>
              <a:ahLst/>
              <a:cxnLst/>
              <a:rect l="gd17" t="gd18" r="gd19" b="gd20"/>
              <a:pathLst>
                <a:path w="88" h="330" fill="norm" stroke="1" extrusionOk="0">
                  <a:moveTo>
                    <a:pt x="gd1" y="gd2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  <a:path w="88" h="330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4109" name="Freeform 29"/>
            <p:cNvSpPr>
              <a:spLocks noChangeShapeType="1"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gd0" fmla="val 65536"/>
                <a:gd name="gd1" fmla="val 6"/>
                <a:gd name="gd2" fmla="val 15"/>
                <a:gd name="gd3" fmla="val 0"/>
                <a:gd name="gd4" fmla="val 0"/>
                <a:gd name="gd5" fmla="val 1"/>
                <a:gd name="gd6" fmla="val 29"/>
                <a:gd name="gd7" fmla="val 42"/>
                <a:gd name="gd8" fmla="val 127"/>
                <a:gd name="gd9" fmla="val 80"/>
                <a:gd name="gd10" fmla="val 207"/>
                <a:gd name="gd11" fmla="val 90"/>
                <a:gd name="gd12" fmla="val 207"/>
                <a:gd name="gd13" fmla="val 50"/>
                <a:gd name="gd14" fmla="val 123"/>
                <a:gd name="gd15" fmla="val 6"/>
                <a:gd name="gd16" fmla="val 15"/>
                <a:gd name="gd17" fmla="*/ w 0 90"/>
                <a:gd name="gd18" fmla="*/ h 0 207"/>
                <a:gd name="gd19" fmla="*/ w 21600 90"/>
                <a:gd name="gd20" fmla="*/ h 21600 207"/>
              </a:gdLst>
              <a:ahLst/>
              <a:cxnLst/>
              <a:rect l="gd17" t="gd18" r="gd19" b="gd20"/>
              <a:pathLst>
                <a:path w="90" h="207" fill="norm" stroke="1" extrusionOk="0">
                  <a:moveTo>
                    <a:pt x="gd1" y="gd2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  <a:path w="90" h="207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4110" name="Freeform 30"/>
            <p:cNvSpPr>
              <a:spLocks noChangeShapeType="1"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gd0" fmla="val 65536"/>
                <a:gd name="gd1" fmla="val 101"/>
                <a:gd name="gd2" fmla="val 409"/>
                <a:gd name="gd3" fmla="val 78"/>
                <a:gd name="gd4" fmla="val 344"/>
                <a:gd name="gd5" fmla="val 29"/>
                <a:gd name="gd6" fmla="val 151"/>
                <a:gd name="gd7" fmla="val 13"/>
                <a:gd name="gd8" fmla="val 53"/>
                <a:gd name="gd9" fmla="val 0"/>
                <a:gd name="gd10" fmla="val 0"/>
                <a:gd name="gd11" fmla="val 21"/>
                <a:gd name="gd12" fmla="val 152"/>
                <a:gd name="gd13" fmla="val 69"/>
                <a:gd name="gd14" fmla="val 347"/>
                <a:gd name="gd15" fmla="val 103"/>
                <a:gd name="gd16" fmla="val 441"/>
                <a:gd name="gd17" fmla="val 115"/>
                <a:gd name="gd18" fmla="val 467"/>
                <a:gd name="gd19" fmla="val 112"/>
                <a:gd name="gd20" fmla="val 458"/>
                <a:gd name="gd21" fmla="val 101"/>
                <a:gd name="gd22" fmla="val 409"/>
                <a:gd name="gd23" fmla="*/ w 0 115"/>
                <a:gd name="gd24" fmla="*/ h 0 467"/>
                <a:gd name="gd25" fmla="*/ w 21600 115"/>
                <a:gd name="gd26" fmla="*/ h 21600 467"/>
              </a:gdLst>
              <a:ahLst/>
              <a:cxnLst/>
              <a:rect l="gd23" t="gd24" r="gd25" b="gd26"/>
              <a:pathLst>
                <a:path w="115" h="467" fill="norm" stroke="1" extrusionOk="0">
                  <a:moveTo>
                    <a:pt x="gd1" y="gd2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  <a:path w="115" h="467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4111" name="Freeform 31"/>
            <p:cNvSpPr>
              <a:spLocks noChangeShapeType="1"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gd0" fmla="val 65536"/>
                <a:gd name="gd1" fmla="val 17"/>
                <a:gd name="gd2" fmla="val 633"/>
                <a:gd name="gd3" fmla="val 13"/>
                <a:gd name="gd4" fmla="val 597"/>
                <a:gd name="gd5" fmla="val 5"/>
                <a:gd name="gd6" fmla="val 398"/>
                <a:gd name="gd7" fmla="val 13"/>
                <a:gd name="gd8" fmla="val 198"/>
                <a:gd name="gd9" fmla="val 22"/>
                <a:gd name="gd10" fmla="val 99"/>
                <a:gd name="gd11" fmla="val 36"/>
                <a:gd name="gd12" fmla="val 0"/>
                <a:gd name="gd13" fmla="val 35"/>
                <a:gd name="gd14" fmla="val 0"/>
                <a:gd name="gd15" fmla="val 20"/>
                <a:gd name="gd16" fmla="val 99"/>
                <a:gd name="gd17" fmla="val 10"/>
                <a:gd name="gd18" fmla="val 198"/>
                <a:gd name="gd19" fmla="val 1"/>
                <a:gd name="gd20" fmla="val 398"/>
                <a:gd name="gd21" fmla="val 7"/>
                <a:gd name="gd22" fmla="val 589"/>
                <a:gd name="gd23" fmla="val 16"/>
                <a:gd name="gd24" fmla="val 632"/>
                <a:gd name="gd25" fmla="val 17"/>
                <a:gd name="gd26" fmla="val 633"/>
                <a:gd name="gd27" fmla="*/ w 0 36"/>
                <a:gd name="gd28" fmla="*/ h 0 633"/>
                <a:gd name="gd29" fmla="*/ w 21600 36"/>
                <a:gd name="gd30" fmla="*/ h 21600 633"/>
              </a:gdLst>
              <a:ahLst/>
              <a:cxnLst/>
              <a:rect l="gd27" t="gd28" r="gd29" b="gd30"/>
              <a:pathLst>
                <a:path w="36" h="633" fill="norm" stroke="1" extrusionOk="0">
                  <a:moveTo>
                    <a:pt x="gd1" y="gd2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  <a:path w="36" h="633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4112" name="Freeform 32"/>
            <p:cNvSpPr>
              <a:spLocks noChangeShapeType="1"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gd0" fmla="val 65536"/>
                <a:gd name="gd1" fmla="val 22"/>
                <a:gd name="gd2" fmla="val 59"/>
                <a:gd name="gd3" fmla="val 28"/>
                <a:gd name="gd4" fmla="val 59"/>
                <a:gd name="gd5" fmla="val 0"/>
                <a:gd name="gd6" fmla="val 0"/>
                <a:gd name="gd7" fmla="val 22"/>
                <a:gd name="gd8" fmla="val 59"/>
                <a:gd name="gd9" fmla="*/ w 0 28"/>
                <a:gd name="gd10" fmla="*/ h 0 59"/>
                <a:gd name="gd11" fmla="*/ w 21600 28"/>
                <a:gd name="gd12" fmla="*/ h 21600 59"/>
              </a:gdLst>
              <a:ahLst/>
              <a:cxnLst/>
              <a:rect l="gd9" t="gd10" r="gd11" b="gd12"/>
              <a:pathLst>
                <a:path w="28" h="59" fill="norm" stroke="1" extrusionOk="0">
                  <a:moveTo>
                    <a:pt x="gd1" y="gd2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  <a:path w="28" h="59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4113" name="Freeform 33"/>
            <p:cNvSpPr>
              <a:spLocks noChangeShapeType="1"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gd0" fmla="val 65536"/>
                <a:gd name="gd1" fmla="val 4"/>
                <a:gd name="gd2" fmla="val 54"/>
                <a:gd name="gd3" fmla="val 17"/>
                <a:gd name="gd4" fmla="val 107"/>
                <a:gd name="gd5" fmla="val 10"/>
                <a:gd name="gd6" fmla="val 44"/>
                <a:gd name="gd7" fmla="val 9"/>
                <a:gd name="gd8" fmla="val 43"/>
                <a:gd name="gd9" fmla="val 0"/>
                <a:gd name="gd10" fmla="val 0"/>
                <a:gd name="gd11" fmla="val 0"/>
                <a:gd name="gd12" fmla="val 8"/>
                <a:gd name="gd13" fmla="val 4"/>
                <a:gd name="gd14" fmla="val 54"/>
                <a:gd name="gd15" fmla="*/ w 0 17"/>
                <a:gd name="gd16" fmla="*/ h 0 107"/>
                <a:gd name="gd17" fmla="*/ w 21600 17"/>
                <a:gd name="gd18" fmla="*/ h 21600 107"/>
              </a:gdLst>
              <a:ahLst/>
              <a:cxnLst/>
              <a:rect l="gd15" t="gd16" r="gd17" b="gd18"/>
              <a:pathLst>
                <a:path w="17" h="107" fill="norm" stroke="1" extrusionOk="0">
                  <a:moveTo>
                    <a:pt x="gd1" y="gd2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  <a:path w="17" h="107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4114" name="Freeform 34"/>
            <p:cNvSpPr>
              <a:spLocks noChangeShapeType="1"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gd0" fmla="val 65536"/>
                <a:gd name="gd1" fmla="val 8"/>
                <a:gd name="gd2" fmla="val 553"/>
                <a:gd name="gd3" fmla="val 35"/>
                <a:gd name="gd4" fmla="val 397"/>
                <a:gd name="gd5" fmla="val 99"/>
                <a:gd name="gd6" fmla="val 252"/>
                <a:gd name="gd7" fmla="val 187"/>
                <a:gd name="gd8" fmla="val 119"/>
                <a:gd name="gd9" fmla="val 238"/>
                <a:gd name="gd10" fmla="val 58"/>
                <a:gd name="gd11" fmla="val 265"/>
                <a:gd name="gd12" fmla="val 28"/>
                <a:gd name="gd13" fmla="val 294"/>
                <a:gd name="gd14" fmla="val 0"/>
                <a:gd name="gd15" fmla="val 293"/>
                <a:gd name="gd16" fmla="val 0"/>
                <a:gd name="gd17" fmla="val 264"/>
                <a:gd name="gd18" fmla="val 27"/>
                <a:gd name="gd19" fmla="val 237"/>
                <a:gd name="gd20" fmla="val 56"/>
                <a:gd name="gd21" fmla="val 185"/>
                <a:gd name="gd22" fmla="val 117"/>
                <a:gd name="gd23" fmla="val 95"/>
                <a:gd name="gd24" fmla="val 249"/>
                <a:gd name="gd25" fmla="val 30"/>
                <a:gd name="gd26" fmla="val 396"/>
                <a:gd name="gd27" fmla="val 0"/>
                <a:gd name="gd28" fmla="val 549"/>
                <a:gd name="gd29" fmla="val 7"/>
                <a:gd name="gd30" fmla="val 568"/>
                <a:gd name="gd31" fmla="val 8"/>
                <a:gd name="gd32" fmla="val 553"/>
                <a:gd name="gd33" fmla="*/ w 0 294"/>
                <a:gd name="gd34" fmla="*/ h 0 568"/>
                <a:gd name="gd35" fmla="*/ w 21600 294"/>
                <a:gd name="gd36" fmla="*/ h 21600 568"/>
              </a:gdLst>
              <a:ahLst/>
              <a:cxnLst/>
              <a:rect l="gd33" t="gd34" r="gd35" b="gd36"/>
              <a:pathLst>
                <a:path w="294" h="568" fill="norm" stroke="1" extrusionOk="0">
                  <a:moveTo>
                    <a:pt x="gd1" y="gd2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  <a:path w="294" h="568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4115" name="Freeform 35"/>
            <p:cNvSpPr>
              <a:spLocks noChangeShapeType="1"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19"/>
                <a:gd name="gd4" fmla="val 53"/>
                <a:gd name="gd5" fmla="val 25"/>
                <a:gd name="gd6" fmla="val 53"/>
                <a:gd name="gd7" fmla="val 0"/>
                <a:gd name="gd8" fmla="val 0"/>
                <a:gd name="gd9" fmla="*/ w 0 25"/>
                <a:gd name="gd10" fmla="*/ h 0 53"/>
                <a:gd name="gd11" fmla="*/ w 21600 25"/>
                <a:gd name="gd12" fmla="*/ h 21600 53"/>
              </a:gdLst>
              <a:ahLst/>
              <a:cxnLst/>
              <a:rect l="gd9" t="gd10" r="gd11" b="gd12"/>
              <a:pathLst>
                <a:path w="25" h="53" fill="norm" stroke="1" extrusionOk="0">
                  <a:moveTo>
                    <a:pt x="gd1" y="gd2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  <a:path w="25" h="53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4116" name="Freeform 36"/>
            <p:cNvSpPr>
              <a:spLocks noChangeShapeType="1"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7"/>
                <a:gd name="gd4" fmla="val 89"/>
                <a:gd name="gd5" fmla="val 18"/>
                <a:gd name="gd6" fmla="val 117"/>
                <a:gd name="gd7" fmla="val 29"/>
                <a:gd name="gd8" fmla="val 141"/>
                <a:gd name="gd9" fmla="val 27"/>
                <a:gd name="gd10" fmla="val 135"/>
                <a:gd name="gd11" fmla="val 8"/>
                <a:gd name="gd12" fmla="val 22"/>
                <a:gd name="gd13" fmla="val 4"/>
                <a:gd name="gd14" fmla="val 11"/>
                <a:gd name="gd15" fmla="val 0"/>
                <a:gd name="gd16" fmla="val 0"/>
                <a:gd name="gd17" fmla="*/ w 0 29"/>
                <a:gd name="gd18" fmla="*/ h 0 141"/>
                <a:gd name="gd19" fmla="*/ w 21600 29"/>
                <a:gd name="gd20" fmla="*/ h 21600 141"/>
              </a:gdLst>
              <a:ahLst/>
              <a:cxnLst/>
              <a:rect l="gd17" t="gd18" r="gd19" b="gd20"/>
              <a:pathLst>
                <a:path w="29" h="141" fill="norm" stroke="1" extrusionOk="0">
                  <a:moveTo>
                    <a:pt x="gd1" y="gd2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  <a:path w="29" h="141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4117" name="Freeform 37"/>
            <p:cNvSpPr>
              <a:spLocks noChangeShapeType="1"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gd0" fmla="val 65536"/>
                <a:gd name="gd1" fmla="val 0"/>
                <a:gd name="gd2" fmla="val 26"/>
                <a:gd name="gd3" fmla="val 4"/>
                <a:gd name="gd4" fmla="val 37"/>
                <a:gd name="gd5" fmla="val 8"/>
                <a:gd name="gd6" fmla="val 48"/>
                <a:gd name="gd7" fmla="val 7"/>
                <a:gd name="gd8" fmla="val 19"/>
                <a:gd name="gd9" fmla="val 0"/>
                <a:gd name="gd10" fmla="val 0"/>
                <a:gd name="gd11" fmla="val 0"/>
                <a:gd name="gd12" fmla="val 4"/>
                <a:gd name="gd13" fmla="val 0"/>
                <a:gd name="gd14" fmla="val 26"/>
                <a:gd name="gd15" fmla="*/ w 0 8"/>
                <a:gd name="gd16" fmla="*/ h 0 48"/>
                <a:gd name="gd17" fmla="*/ w 21600 8"/>
                <a:gd name="gd18" fmla="*/ h 21600 48"/>
              </a:gdLst>
              <a:ahLst/>
              <a:cxnLst/>
              <a:rect l="gd15" t="gd16" r="gd17" b="gd18"/>
              <a:pathLst>
                <a:path w="8" h="48" fill="norm" stroke="1" extrusionOk="0">
                  <a:moveTo>
                    <a:pt x="gd1" y="gd2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  <a:path w="8" h="48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4118" name="Freeform 38"/>
            <p:cNvSpPr>
              <a:spLocks noChangeShapeType="1"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gd0" fmla="val 65536"/>
                <a:gd name="gd1" fmla="val 11"/>
                <a:gd name="gd2" fmla="val 28"/>
                <a:gd name="gd3" fmla="val 0"/>
                <a:gd name="gd4" fmla="val 0"/>
                <a:gd name="gd5" fmla="val 11"/>
                <a:gd name="gd6" fmla="val 49"/>
                <a:gd name="gd7" fmla="val 14"/>
                <a:gd name="gd8" fmla="val 58"/>
                <a:gd name="gd9" fmla="val 39"/>
                <a:gd name="gd10" fmla="val 111"/>
                <a:gd name="gd11" fmla="val 44"/>
                <a:gd name="gd12" fmla="val 111"/>
                <a:gd name="gd13" fmla="val 22"/>
                <a:gd name="gd14" fmla="val 52"/>
                <a:gd name="gd15" fmla="val 11"/>
                <a:gd name="gd16" fmla="val 28"/>
                <a:gd name="gd17" fmla="*/ w 0 44"/>
                <a:gd name="gd18" fmla="*/ h 0 111"/>
                <a:gd name="gd19" fmla="*/ w 21600 44"/>
                <a:gd name="gd20" fmla="*/ h 21600 111"/>
              </a:gdLst>
              <a:ahLst/>
              <a:cxnLst/>
              <a:rect l="gd17" t="gd18" r="gd19" b="gd20"/>
              <a:pathLst>
                <a:path w="44" h="111" fill="norm" stroke="1" extrusionOk="0">
                  <a:moveTo>
                    <a:pt x="gd1" y="gd2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  <a:path w="44" h="111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</p:grpSp>
      <p:sp>
        <p:nvSpPr>
          <p:cNvPr id="4100" name="Rectangle 6"/>
          <p:cNvSpPr>
            <a:spLocks noChangeShapeType="1" noGrp="1"/>
          </p:cNvSpPr>
          <p:nvPr/>
        </p:nvSpPr>
        <p:spPr bwMode="auto">
          <a:xfrm>
            <a:off x="0" y="0"/>
            <a:ext cx="182562" cy="6858000"/>
          </a:xfrm>
          <a:prstGeom prst="rect">
            <a:avLst/>
          </a:prstGeom>
          <a:solidFill>
            <a:schemeClr val="dk2"/>
          </a:solidFill>
        </p:spPr>
        <p:txBody>
          <a:bodyPr lIns="91440" tIns="45720" rIns="91440" bIns="45720"/>
          <a:lstStyle/>
          <a:p>
            <a:pPr>
              <a:defRPr/>
            </a:pPr>
            <a:endParaRPr sz="1400"/>
          </a:p>
        </p:txBody>
      </p:sp>
      <p:sp>
        <p:nvSpPr>
          <p:cNvPr id="4101" name="Freeform 11"/>
          <p:cNvSpPr>
            <a:spLocks noChangeShapeType="1" noGrp="1"/>
          </p:cNvSpPr>
          <p:nvPr/>
        </p:nvSpPr>
        <p:spPr bwMode="auto">
          <a:xfrm flipV="1">
            <a:off x="-4762" y="3178175"/>
            <a:ext cx="1589087" cy="508000"/>
          </a:xfrm>
          <a:custGeom>
            <a:avLst/>
            <a:gdLst>
              <a:gd name="gd0" fmla="val 65536"/>
              <a:gd name="gd1" fmla="val 9248"/>
              <a:gd name="gd2" fmla="val 4701"/>
              <a:gd name="gd3" fmla="val 7915"/>
              <a:gd name="gd4" fmla="val 188"/>
              <a:gd name="gd5" fmla="val 7886"/>
              <a:gd name="gd6" fmla="val 94"/>
              <a:gd name="gd7" fmla="val 7803"/>
              <a:gd name="gd8" fmla="val 0"/>
              <a:gd name="gd9" fmla="val 7275"/>
              <a:gd name="gd10" fmla="val 0"/>
              <a:gd name="gd11" fmla="val 0"/>
              <a:gd name="gd12" fmla="val 70"/>
              <a:gd name="gd13" fmla="val 25"/>
              <a:gd name="gd14" fmla="val 10000"/>
              <a:gd name="gd15" fmla="val 7275"/>
              <a:gd name="gd16" fmla="val 9966"/>
              <a:gd name="gd17" fmla="val 7803"/>
              <a:gd name="gd18" fmla="val 9966"/>
              <a:gd name="gd19" fmla="val 7886"/>
              <a:gd name="gd20" fmla="val 9872"/>
              <a:gd name="gd21" fmla="val 7915"/>
              <a:gd name="gd22" fmla="val 9778"/>
              <a:gd name="gd23" fmla="val 9248"/>
              <a:gd name="gd24" fmla="val 5265"/>
              <a:gd name="gd25" fmla="val 9248"/>
              <a:gd name="gd26" fmla="val 4701"/>
              <a:gd name="gd27" fmla="*/ w 0 9248"/>
              <a:gd name="gd28" fmla="*/ h 0 10000"/>
              <a:gd name="gd29" fmla="*/ w 21600 9248"/>
              <a:gd name="gd30" fmla="*/ h 21600 10000"/>
            </a:gdLst>
            <a:ahLst/>
            <a:cxnLst/>
            <a:rect l="gd27" t="gd28" r="gd29" b="gd30"/>
            <a:pathLst>
              <a:path w="9248" h="10000" fill="norm" stroke="1" extrusionOk="0">
                <a:moveTo>
                  <a:pt x="gd1" y="gd2"/>
                </a:moveTo>
                <a:lnTo>
                  <a:pt x="gd3" y="gd4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gd9" y="gd10"/>
                </a:lnTo>
                <a:lnTo>
                  <a:pt x="gd11" y="gd12"/>
                </a:lnTo>
                <a:cubicBezTo>
                  <a:pt x="8" y="3380"/>
                  <a:pt x="17" y="6690"/>
                  <a:pt x="25" y="10000"/>
                </a:cubicBezTo>
                <a:lnTo>
                  <a:pt x="gd15" y="gd16"/>
                </a:lnTo>
                <a:lnTo>
                  <a:pt x="gd17" y="gd18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gd23" y="gd24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  <a:path w="9248" h="10000" fill="norm" stroke="1" extrusionOk="0"/>
            </a:pathLst>
          </a:custGeom>
          <a:solidFill>
            <a:schemeClr val="accent1"/>
          </a:solidFill>
        </p:spPr>
        <p:txBody>
          <a:bodyPr lIns="91440" tIns="45720" rIns="91440" bIns="45720" anchor="t"/>
          <a:lstStyle/>
          <a:p>
            <a:pPr>
              <a:defRPr/>
            </a:pPr>
            <a:endParaRPr sz="1400"/>
          </a:p>
        </p:txBody>
      </p:sp>
      <p:sp>
        <p:nvSpPr>
          <p:cNvPr id="4102" name="Title Placeholder 1"/>
          <p:cNvSpPr>
            <a:spLocks noChangeShapeType="1" noGrp="1"/>
          </p:cNvSpPr>
          <p:nvPr>
            <p:ph type="title" idx="0"/>
          </p:nvPr>
        </p:nvSpPr>
        <p:spPr bwMode="auto">
          <a:xfrm>
            <a:off x="2592387" y="623887"/>
            <a:ext cx="8912225" cy="1281112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 marL="0" lvl="0" indent="0">
              <a:spcBef>
                <a:spcPts val="0"/>
              </a:spcBef>
              <a:buNone/>
              <a:defRPr/>
            </a:pPr>
            <a:r>
              <a:rPr/>
              <a:t>Образец заголовка</a:t>
            </a:r>
            <a:endParaRPr/>
          </a:p>
        </p:txBody>
      </p:sp>
      <p:sp>
        <p:nvSpPr>
          <p:cNvPr id="4103" name="Text Placeholder 2"/>
          <p:cNvSpPr>
            <a:spLocks noChangeShapeType="1" noGrp="1"/>
          </p:cNvSpPr>
          <p:nvPr>
            <p:ph type="body" idx="1"/>
          </p:nvPr>
        </p:nvSpPr>
        <p:spPr bwMode="auto">
          <a:xfrm>
            <a:off x="2589212" y="2133600"/>
            <a:ext cx="8915400" cy="3886200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 marL="342900" lvl="0" indent="-34290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Образец текста</a:t>
            </a:r>
            <a:endParaRPr/>
          </a:p>
          <a:p>
            <a:pPr marL="742950" lvl="1" indent="-28575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Второй уровень</a:t>
            </a:r>
            <a:endParaRPr/>
          </a:p>
          <a:p>
            <a:pPr marL="1143000" lvl="2" indent="-22860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Третий уровень</a:t>
            </a:r>
            <a:endParaRPr/>
          </a:p>
          <a:p>
            <a:pPr marL="1600200" lvl="3" indent="-22860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Четвертый уровень</a:t>
            </a:r>
            <a:endParaRPr/>
          </a:p>
          <a:p>
            <a:pPr marL="2057400" lvl="4" indent="-22860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Пятый уровень</a:t>
            </a:r>
            <a:endParaRPr/>
          </a:p>
        </p:txBody>
      </p:sp>
      <p:sp>
        <p:nvSpPr>
          <p:cNvPr id="4104" name="Date Placeholder 3"/>
          <p:cNvSpPr>
            <a:spLocks noChangeShapeType="1" noGrp="1"/>
          </p:cNvSpPr>
          <p:nvPr>
            <p:ph type="dt" idx="2"/>
          </p:nvPr>
        </p:nvSpPr>
        <p:spPr bwMode="auto">
          <a:xfrm>
            <a:off x="10361612" y="6130925"/>
            <a:ext cx="1146175" cy="369887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 marL="0" lvl="0" indent="0" algn="r">
              <a:spcBef>
                <a:spcPts val="0"/>
              </a:spcBef>
              <a:buNone/>
              <a:defRPr/>
            </a:pPr>
            <a:r>
              <a:rPr sz="900">
                <a:solidFill>
                  <a:srgbClr val="898989"/>
                </a:solidFill>
              </a:rPr>
              <a:t>*</a:t>
            </a:r>
            <a:endParaRPr/>
          </a:p>
        </p:txBody>
      </p:sp>
      <p:sp>
        <p:nvSpPr>
          <p:cNvPr id="4105" name="Footer Placeholder 4"/>
          <p:cNvSpPr>
            <a:spLocks noChangeShapeType="1" noGrp="1"/>
          </p:cNvSpPr>
          <p:nvPr>
            <p:ph type="ftr" idx="3"/>
          </p:nvPr>
        </p:nvSpPr>
        <p:spPr bwMode="auto">
          <a:xfrm>
            <a:off x="2589212" y="6135687"/>
            <a:ext cx="7620000" cy="365125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4106" name="Slide Number Placeholder 5"/>
          <p:cNvSpPr>
            <a:spLocks noChangeShapeType="1" noGrp="1"/>
          </p:cNvSpPr>
          <p:nvPr>
            <p:ph type="sldNum" idx="4"/>
          </p:nvPr>
        </p:nvSpPr>
        <p:spPr bwMode="auto">
          <a:xfrm>
            <a:off x="531812" y="3244850"/>
            <a:ext cx="779462" cy="365125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 marL="0" lvl="0" indent="0" algn="r">
              <a:spcBef>
                <a:spcPts val="0"/>
              </a:spcBef>
              <a:buNone/>
              <a:defRPr/>
            </a:pPr>
            <a:fld id="{D038279B-FC19-497E-A7D1-5ADD9CAF016F}" type="slidenum">
              <a:rPr lang="ru-RU" sz="2000">
                <a:solidFill>
                  <a:srgbClr val="FEFFFF"/>
                </a:solidFill>
              </a:rPr>
              <a:t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title" userDrawn="1">
  <p:cSld name="4_Легкий дым">
    <p:bg>
      <p:bgPr shadeToTitle="0">
        <a:blipFill>
          <a:blip r:embed="rId2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5122" name="Group 22"/>
          <p:cNvGrpSpPr/>
          <p:nvPr/>
        </p:nvGrpSpPr>
        <p:grpSpPr bwMode="auto">
          <a:xfrm>
            <a:off x="0" y="228600"/>
            <a:ext cx="2851150" cy="6638925"/>
            <a:chOff x="2487613" y="285750"/>
            <a:chExt cx="2428875" cy="5654676"/>
          </a:xfrm>
        </p:grpSpPr>
        <p:sp>
          <p:nvSpPr>
            <p:cNvPr id="5143" name="Freeform 11"/>
            <p:cNvSpPr>
              <a:spLocks noChangeShapeType="1"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gd0" fmla="val 65536"/>
                <a:gd name="gd1" fmla="val 22"/>
                <a:gd name="gd2" fmla="val 136"/>
                <a:gd name="gd3" fmla="val 17"/>
                <a:gd name="gd4" fmla="val 80"/>
                <a:gd name="gd5" fmla="val 0"/>
                <a:gd name="gd6" fmla="val 0"/>
                <a:gd name="gd7" fmla="val 0"/>
                <a:gd name="gd8" fmla="val 35"/>
                <a:gd name="gd9" fmla="val 20"/>
                <a:gd name="gd10" fmla="val 124"/>
                <a:gd name="gd11" fmla="val 22"/>
                <a:gd name="gd12" fmla="val 136"/>
                <a:gd name="gd13" fmla="*/ w 0 22"/>
                <a:gd name="gd14" fmla="*/ h 0 136"/>
                <a:gd name="gd15" fmla="*/ w 21600 22"/>
                <a:gd name="gd16" fmla="*/ h 21600 136"/>
              </a:gdLst>
              <a:ahLst/>
              <a:cxnLst/>
              <a:rect l="gd13" t="gd14" r="gd15" b="gd16"/>
              <a:pathLst>
                <a:path w="22" h="136" fill="norm" stroke="1" extrusionOk="0">
                  <a:moveTo>
                    <a:pt x="gd1" y="gd2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  <a:path w="22" h="136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5144" name="Freeform 12"/>
            <p:cNvSpPr>
              <a:spLocks noChangeShapeType="1"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gd0" fmla="val 65536"/>
                <a:gd name="gd1" fmla="val 86"/>
                <a:gd name="gd2" fmla="val 350"/>
                <a:gd name="gd3" fmla="val 139"/>
                <a:gd name="gd4" fmla="val 504"/>
                <a:gd name="gd5" fmla="val 140"/>
                <a:gd name="gd6" fmla="val 478"/>
                <a:gd name="gd7" fmla="val 95"/>
                <a:gd name="gd8" fmla="val 347"/>
                <a:gd name="gd9" fmla="val 0"/>
                <a:gd name="gd10" fmla="val 0"/>
                <a:gd name="gd11" fmla="val 6"/>
                <a:gd name="gd12" fmla="val 61"/>
                <a:gd name="gd13" fmla="val 86"/>
                <a:gd name="gd14" fmla="val 350"/>
                <a:gd name="gd15" fmla="*/ w 0 140"/>
                <a:gd name="gd16" fmla="*/ h 0 504"/>
                <a:gd name="gd17" fmla="*/ w 21600 140"/>
                <a:gd name="gd18" fmla="*/ h 21600 504"/>
              </a:gdLst>
              <a:ahLst/>
              <a:cxnLst/>
              <a:rect l="gd15" t="gd16" r="gd17" b="gd18"/>
              <a:pathLst>
                <a:path w="140" h="504" fill="norm" stroke="1" extrusionOk="0">
                  <a:moveTo>
                    <a:pt x="gd1" y="gd2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  <a:path w="140" h="504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5145" name="Freeform 13"/>
            <p:cNvSpPr>
              <a:spLocks noChangeShapeType="1"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gd0" fmla="val 65536"/>
                <a:gd name="gd1" fmla="val 8"/>
                <a:gd name="gd2" fmla="val 22"/>
                <a:gd name="gd3" fmla="val 0"/>
                <a:gd name="gd4" fmla="val 0"/>
                <a:gd name="gd5" fmla="val 0"/>
                <a:gd name="gd6" fmla="val 29"/>
                <a:gd name="gd7" fmla="val 68"/>
                <a:gd name="gd8" fmla="val 194"/>
                <a:gd name="gd9" fmla="val 123"/>
                <a:gd name="gd10" fmla="val 308"/>
                <a:gd name="gd11" fmla="val 132"/>
                <a:gd name="gd12" fmla="val 308"/>
                <a:gd name="gd13" fmla="val 77"/>
                <a:gd name="gd14" fmla="val 190"/>
                <a:gd name="gd15" fmla="val 8"/>
                <a:gd name="gd16" fmla="val 22"/>
                <a:gd name="gd17" fmla="*/ w 0 132"/>
                <a:gd name="gd18" fmla="*/ h 0 308"/>
                <a:gd name="gd19" fmla="*/ w 21600 132"/>
                <a:gd name="gd20" fmla="*/ h 21600 308"/>
              </a:gdLst>
              <a:ahLst/>
              <a:cxnLst/>
              <a:rect l="gd17" t="gd18" r="gd19" b="gd20"/>
              <a:pathLst>
                <a:path w="132" h="308" fill="norm" stroke="1" extrusionOk="0">
                  <a:moveTo>
                    <a:pt x="gd1" y="gd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  <a:path w="132" h="308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5146" name="Freeform 14"/>
            <p:cNvSpPr>
              <a:spLocks noChangeShapeType="1"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gd0" fmla="val 65536"/>
                <a:gd name="gd1" fmla="val 28"/>
                <a:gd name="gd2" fmla="val 79"/>
                <a:gd name="gd3" fmla="val 37"/>
                <a:gd name="gd4" fmla="val 79"/>
                <a:gd name="gd5" fmla="val 0"/>
                <a:gd name="gd6" fmla="val 0"/>
                <a:gd name="gd7" fmla="val 28"/>
                <a:gd name="gd8" fmla="val 79"/>
                <a:gd name="gd9" fmla="*/ w 0 37"/>
                <a:gd name="gd10" fmla="*/ h 0 79"/>
                <a:gd name="gd11" fmla="*/ w 21600 37"/>
                <a:gd name="gd12" fmla="*/ h 21600 79"/>
              </a:gdLst>
              <a:ahLst/>
              <a:cxnLst/>
              <a:rect l="gd9" t="gd10" r="gd11" b="gd12"/>
              <a:pathLst>
                <a:path w="37" h="79" fill="norm" stroke="1" extrusionOk="0">
                  <a:moveTo>
                    <a:pt x="gd1" y="gd2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  <a:path w="37" h="79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5147" name="Freeform 15"/>
            <p:cNvSpPr>
              <a:spLocks noChangeShapeType="1"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gd0" fmla="val 65536"/>
                <a:gd name="gd1" fmla="val 162"/>
                <a:gd name="gd2" fmla="val 660"/>
                <a:gd name="gd3" fmla="val 116"/>
                <a:gd name="gd4" fmla="val 534"/>
                <a:gd name="gd5" fmla="val 40"/>
                <a:gd name="gd6" fmla="val 236"/>
                <a:gd name="gd7" fmla="val 12"/>
                <a:gd name="gd8" fmla="val 51"/>
                <a:gd name="gd9" fmla="val 0"/>
                <a:gd name="gd10" fmla="val 0"/>
                <a:gd name="gd11" fmla="val 33"/>
                <a:gd name="gd12" fmla="val 237"/>
                <a:gd name="gd13" fmla="val 107"/>
                <a:gd name="gd14" fmla="val 537"/>
                <a:gd name="gd15" fmla="val 160"/>
                <a:gd name="gd16" fmla="val 681"/>
                <a:gd name="gd17" fmla="val 178"/>
                <a:gd name="gd18" fmla="val 722"/>
                <a:gd name="gd19" fmla="val 174"/>
                <a:gd name="gd20" fmla="val 708"/>
                <a:gd name="gd21" fmla="val 162"/>
                <a:gd name="gd22" fmla="val 660"/>
                <a:gd name="gd23" fmla="*/ w 0 178"/>
                <a:gd name="gd24" fmla="*/ h 0 722"/>
                <a:gd name="gd25" fmla="*/ w 21600 178"/>
                <a:gd name="gd26" fmla="*/ h 21600 722"/>
              </a:gdLst>
              <a:ahLst/>
              <a:cxnLst/>
              <a:rect l="gd23" t="gd24" r="gd25" b="gd26"/>
              <a:pathLst>
                <a:path w="178" h="722" fill="norm" stroke="1" extrusionOk="0">
                  <a:moveTo>
                    <a:pt x="gd1" y="gd2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  <a:path w="178" h="722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5148" name="Freeform 16"/>
            <p:cNvSpPr>
              <a:spLocks noChangeShapeType="1"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gd0" fmla="val 65536"/>
                <a:gd name="gd1" fmla="val 11"/>
                <a:gd name="gd2" fmla="val 577"/>
                <a:gd name="gd3" fmla="val 12"/>
                <a:gd name="gd4" fmla="val 589"/>
                <a:gd name="gd5" fmla="val 22"/>
                <a:gd name="gd6" fmla="val 632"/>
                <a:gd name="gd7" fmla="val 23"/>
                <a:gd name="gd8" fmla="val 635"/>
                <a:gd name="gd9" fmla="val 17"/>
                <a:gd name="gd10" fmla="val 576"/>
                <a:gd name="gd11" fmla="val 5"/>
                <a:gd name="gd12" fmla="val 269"/>
                <a:gd name="gd13" fmla="val 15"/>
                <a:gd name="gd14" fmla="val 0"/>
                <a:gd name="gd15" fmla="val 12"/>
                <a:gd name="gd16" fmla="val 0"/>
                <a:gd name="gd17" fmla="val 1"/>
                <a:gd name="gd18" fmla="val 269"/>
                <a:gd name="gd19" fmla="val 11"/>
                <a:gd name="gd20" fmla="val 577"/>
                <a:gd name="gd21" fmla="*/ w 0 23"/>
                <a:gd name="gd22" fmla="*/ h 0 635"/>
                <a:gd name="gd23" fmla="*/ w 21600 23"/>
                <a:gd name="gd24" fmla="*/ h 21600 635"/>
              </a:gdLst>
              <a:ahLst/>
              <a:cxnLst/>
              <a:rect l="gd21" t="gd22" r="gd23" b="gd24"/>
              <a:pathLst>
                <a:path w="23" h="635" fill="norm" stroke="1" extrusionOk="0">
                  <a:moveTo>
                    <a:pt x="gd1" y="gd2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  <a:path w="23" h="635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5149" name="Freeform 17"/>
            <p:cNvSpPr>
              <a:spLocks noChangeShapeType="1"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5"/>
                <a:gd name="gd4" fmla="val 56"/>
                <a:gd name="gd5" fmla="val 17"/>
                <a:gd name="gd6" fmla="val 107"/>
                <a:gd name="gd7" fmla="val 11"/>
                <a:gd name="gd8" fmla="val 46"/>
                <a:gd name="gd9" fmla="val 10"/>
                <a:gd name="gd10" fmla="val 43"/>
                <a:gd name="gd11" fmla="val 0"/>
                <a:gd name="gd12" fmla="val 0"/>
                <a:gd name="gd13" fmla="*/ w 0 17"/>
                <a:gd name="gd14" fmla="*/ h 0 107"/>
                <a:gd name="gd15" fmla="*/ w 21600 17"/>
                <a:gd name="gd16" fmla="*/ h 21600 107"/>
              </a:gdLst>
              <a:ahLst/>
              <a:cxnLst/>
              <a:rect l="gd13" t="gd14" r="gd15" b="gd16"/>
              <a:pathLst>
                <a:path w="17" h="107" fill="norm" stroke="1" extrusionOk="0">
                  <a:moveTo>
                    <a:pt x="gd1" y="gd2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  <a:path w="17" h="107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5150" name="Freeform 18"/>
            <p:cNvSpPr>
              <a:spLocks noChangeShapeType="1"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5"/>
                <a:gd name="gd4" fmla="val 93"/>
                <a:gd name="gd5" fmla="val 17"/>
                <a:gd name="gd6" fmla="val 166"/>
                <a:gd name="gd7" fmla="val 24"/>
                <a:gd name="gd8" fmla="val 184"/>
                <a:gd name="gd9" fmla="val 41"/>
                <a:gd name="gd10" fmla="val 222"/>
                <a:gd name="gd11" fmla="val 38"/>
                <a:gd name="gd12" fmla="val 212"/>
                <a:gd name="gd13" fmla="val 13"/>
                <a:gd name="gd14" fmla="val 92"/>
                <a:gd name="gd15" fmla="val 8"/>
                <a:gd name="gd16" fmla="val 22"/>
                <a:gd name="gd17" fmla="val 7"/>
                <a:gd name="gd18" fmla="val 18"/>
                <a:gd name="gd19" fmla="val 0"/>
                <a:gd name="gd20" fmla="val 0"/>
                <a:gd name="gd21" fmla="*/ w 0 41"/>
                <a:gd name="gd22" fmla="*/ h 0 222"/>
                <a:gd name="gd23" fmla="*/ w 21600 41"/>
                <a:gd name="gd24" fmla="*/ h 21600 222"/>
              </a:gdLst>
              <a:ahLst/>
              <a:cxnLst/>
              <a:rect l="gd21" t="gd22" r="gd23" b="gd24"/>
              <a:pathLst>
                <a:path w="41" h="222" fill="norm" stroke="1" extrusionOk="0">
                  <a:moveTo>
                    <a:pt x="gd1" y="gd2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  <a:path w="41" h="222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5151" name="Freeform 19"/>
            <p:cNvSpPr>
              <a:spLocks noChangeShapeType="1"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gd0" fmla="val 65536"/>
                <a:gd name="gd1" fmla="val 7"/>
                <a:gd name="gd2" fmla="val 854"/>
                <a:gd name="gd3" fmla="val 50"/>
                <a:gd name="gd4" fmla="val 613"/>
                <a:gd name="gd5" fmla="val 149"/>
                <a:gd name="gd6" fmla="val 388"/>
                <a:gd name="gd7" fmla="val 285"/>
                <a:gd name="gd8" fmla="val 183"/>
                <a:gd name="gd9" fmla="val 364"/>
                <a:gd name="gd10" fmla="val 89"/>
                <a:gd name="gd11" fmla="val 406"/>
                <a:gd name="gd12" fmla="val 44"/>
                <a:gd name="gd13" fmla="val 450"/>
                <a:gd name="gd14" fmla="val 1"/>
                <a:gd name="gd15" fmla="val 450"/>
                <a:gd name="gd16" fmla="val 0"/>
                <a:gd name="gd17" fmla="val 405"/>
                <a:gd name="gd18" fmla="val 43"/>
                <a:gd name="gd19" fmla="val 363"/>
                <a:gd name="gd20" fmla="val 88"/>
                <a:gd name="gd21" fmla="val 283"/>
                <a:gd name="gd22" fmla="val 181"/>
                <a:gd name="gd23" fmla="val 145"/>
                <a:gd name="gd24" fmla="val 386"/>
                <a:gd name="gd25" fmla="val 45"/>
                <a:gd name="gd26" fmla="val 611"/>
                <a:gd name="gd27" fmla="val 0"/>
                <a:gd name="gd28" fmla="val 854"/>
                <a:gd name="gd29" fmla="val 0"/>
                <a:gd name="gd30" fmla="val 859"/>
                <a:gd name="gd31" fmla="val 7"/>
                <a:gd name="gd32" fmla="val 878"/>
                <a:gd name="gd33" fmla="val 7"/>
                <a:gd name="gd34" fmla="val 854"/>
                <a:gd name="gd35" fmla="*/ w 0 450"/>
                <a:gd name="gd36" fmla="*/ h 0 878"/>
                <a:gd name="gd37" fmla="*/ w 21600 450"/>
                <a:gd name="gd38" fmla="*/ h 21600 878"/>
              </a:gdLst>
              <a:ahLst/>
              <a:cxnLst/>
              <a:rect l="gd35" t="gd36" r="gd37" b="gd38"/>
              <a:pathLst>
                <a:path w="450" h="878" fill="norm" stroke="1" extrusionOk="0">
                  <a:moveTo>
                    <a:pt x="gd1" y="gd2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  <a:path w="450" h="878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5152" name="Freeform 20"/>
            <p:cNvSpPr>
              <a:spLocks noChangeShapeType="1"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26"/>
                <a:gd name="gd4" fmla="val 73"/>
                <a:gd name="gd5" fmla="val 35"/>
                <a:gd name="gd6" fmla="val 73"/>
                <a:gd name="gd7" fmla="val 0"/>
                <a:gd name="gd8" fmla="val 0"/>
                <a:gd name="gd9" fmla="*/ w 0 35"/>
                <a:gd name="gd10" fmla="*/ h 0 73"/>
                <a:gd name="gd11" fmla="*/ w 21600 35"/>
                <a:gd name="gd12" fmla="*/ h 21600 73"/>
              </a:gdLst>
              <a:ahLst/>
              <a:cxnLst/>
              <a:rect l="gd9" t="gd10" r="gd11" b="gd12"/>
              <a:pathLst>
                <a:path w="35" h="73" fill="norm" stroke="1" extrusionOk="0">
                  <a:moveTo>
                    <a:pt x="gd1" y="gd2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  <a:path w="35" h="73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5153" name="Freeform 21"/>
            <p:cNvSpPr>
              <a:spLocks noChangeShapeType="1"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gd0" fmla="val 65536"/>
                <a:gd name="gd1" fmla="val 7"/>
                <a:gd name="gd2" fmla="val 44"/>
                <a:gd name="gd3" fmla="val 8"/>
                <a:gd name="gd4" fmla="val 48"/>
                <a:gd name="gd5" fmla="val 8"/>
                <a:gd name="gd6" fmla="val 19"/>
                <a:gd name="gd7" fmla="val 1"/>
                <a:gd name="gd8" fmla="val 0"/>
                <a:gd name="gd9" fmla="val 0"/>
                <a:gd name="gd10" fmla="val 26"/>
                <a:gd name="gd11" fmla="val 7"/>
                <a:gd name="gd12" fmla="val 44"/>
                <a:gd name="gd13" fmla="*/ w 0 8"/>
                <a:gd name="gd14" fmla="*/ h 0 48"/>
                <a:gd name="gd15" fmla="*/ w 21600 8"/>
                <a:gd name="gd16" fmla="*/ h 21600 48"/>
              </a:gdLst>
              <a:ahLst/>
              <a:cxnLst/>
              <a:rect l="gd13" t="gd14" r="gd15" b="gd16"/>
              <a:pathLst>
                <a:path w="8" h="48" fill="norm" stroke="1" extrusionOk="0">
                  <a:moveTo>
                    <a:pt x="gd1" y="gd2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  <a:path w="8" h="48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5154" name="Freeform 22"/>
            <p:cNvSpPr>
              <a:spLocks noChangeShapeType="1"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gd0" fmla="val 65536"/>
                <a:gd name="gd1" fmla="val 7"/>
                <a:gd name="gd2" fmla="val 18"/>
                <a:gd name="gd3" fmla="val 0"/>
                <a:gd name="gd4" fmla="val 0"/>
                <a:gd name="gd5" fmla="val 12"/>
                <a:gd name="gd6" fmla="val 48"/>
                <a:gd name="gd7" fmla="val 16"/>
                <a:gd name="gd8" fmla="val 62"/>
                <a:gd name="gd9" fmla="val 51"/>
                <a:gd name="gd10" fmla="val 135"/>
                <a:gd name="gd11" fmla="val 52"/>
                <a:gd name="gd12" fmla="val 135"/>
                <a:gd name="gd13" fmla="val 24"/>
                <a:gd name="gd14" fmla="val 56"/>
                <a:gd name="gd15" fmla="val 7"/>
                <a:gd name="gd16" fmla="val 18"/>
                <a:gd name="gd17" fmla="*/ w 0 52"/>
                <a:gd name="gd18" fmla="*/ h 0 135"/>
                <a:gd name="gd19" fmla="*/ w 21600 52"/>
                <a:gd name="gd20" fmla="*/ h 21600 135"/>
              </a:gdLst>
              <a:ahLst/>
              <a:cxnLst/>
              <a:rect l="gd17" t="gd18" r="gd19" b="gd20"/>
              <a:pathLst>
                <a:path w="52" h="135" fill="norm" stroke="1" extrusionOk="0">
                  <a:moveTo>
                    <a:pt x="gd1" y="gd2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  <a:path w="52" h="135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</p:grpSp>
      <p:grpSp>
        <p:nvGrpSpPr>
          <p:cNvPr id="5123" name="Group 9"/>
          <p:cNvGrpSpPr/>
          <p:nvPr/>
        </p:nvGrpSpPr>
        <p:grpSpPr bwMode="auto">
          <a:xfrm>
            <a:off x="26987" y="0"/>
            <a:ext cx="2357437" cy="6853237"/>
            <a:chOff x="6627813" y="194833"/>
            <a:chExt cx="1952625" cy="5678918"/>
          </a:xfrm>
        </p:grpSpPr>
        <p:sp>
          <p:nvSpPr>
            <p:cNvPr id="5131" name="Freeform 27"/>
            <p:cNvSpPr>
              <a:spLocks noChangeShapeType="1"/>
            </p:cNvSpPr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>
                <a:gd name="gd0" fmla="val 65536"/>
                <a:gd name="gd1" fmla="val 7"/>
                <a:gd name="gd2" fmla="val 210"/>
                <a:gd name="gd3" fmla="val 26"/>
                <a:gd name="gd4" fmla="val 445"/>
                <a:gd name="gd5" fmla="val 57"/>
                <a:gd name="gd6" fmla="val 679"/>
                <a:gd name="gd7" fmla="val 101"/>
                <a:gd name="gd8" fmla="val 911"/>
                <a:gd name="gd9" fmla="val 103"/>
                <a:gd name="gd10" fmla="val 920"/>
                <a:gd name="gd11" fmla="val 99"/>
                <a:gd name="gd12" fmla="val 874"/>
                <a:gd name="gd13" fmla="val 99"/>
                <a:gd name="gd14" fmla="val 866"/>
                <a:gd name="gd15" fmla="val 63"/>
                <a:gd name="gd16" fmla="val 678"/>
                <a:gd name="gd17" fmla="val 30"/>
                <a:gd name="gd18" fmla="val 444"/>
                <a:gd name="gd19" fmla="val 9"/>
                <a:gd name="gd20" fmla="val 209"/>
                <a:gd name="gd21" fmla="val 3"/>
                <a:gd name="gd22" fmla="val 92"/>
                <a:gd name="gd23" fmla="val 1"/>
                <a:gd name="gd24" fmla="val 0"/>
                <a:gd name="gd25" fmla="val 0"/>
                <a:gd name="gd26" fmla="val 0"/>
                <a:gd name="gd27" fmla="val 1"/>
                <a:gd name="gd28" fmla="val 92"/>
                <a:gd name="gd29" fmla="val 7"/>
                <a:gd name="gd30" fmla="val 210"/>
                <a:gd name="gd31" fmla="*/ w 0 103"/>
                <a:gd name="gd32" fmla="*/ h 0 920"/>
                <a:gd name="gd33" fmla="*/ w 21600 103"/>
                <a:gd name="gd34" fmla="*/ h 21600 920"/>
              </a:gdLst>
              <a:ahLst/>
              <a:cxnLst/>
              <a:rect l="gd31" t="gd32" r="gd33" b="gd34"/>
              <a:pathLst>
                <a:path w="103" h="920" fill="norm" stroke="1" extrusionOk="0">
                  <a:moveTo>
                    <a:pt x="gd1" y="gd2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  <a:path w="103" h="920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5132" name="Freeform 28"/>
            <p:cNvSpPr>
              <a:spLocks noChangeShapeType="1"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gd0" fmla="val 65536"/>
                <a:gd name="gd1" fmla="val 53"/>
                <a:gd name="gd2" fmla="val 229"/>
                <a:gd name="gd3" fmla="val 88"/>
                <a:gd name="gd4" fmla="val 330"/>
                <a:gd name="gd5" fmla="val 88"/>
                <a:gd name="gd6" fmla="val 308"/>
                <a:gd name="gd7" fmla="val 88"/>
                <a:gd name="gd8" fmla="val 304"/>
                <a:gd name="gd9" fmla="val 62"/>
                <a:gd name="gd10" fmla="val 226"/>
                <a:gd name="gd11" fmla="val 0"/>
                <a:gd name="gd12" fmla="val 0"/>
                <a:gd name="gd13" fmla="val 7"/>
                <a:gd name="gd14" fmla="val 63"/>
                <a:gd name="gd15" fmla="val 53"/>
                <a:gd name="gd16" fmla="val 229"/>
                <a:gd name="gd17" fmla="*/ w 0 88"/>
                <a:gd name="gd18" fmla="*/ h 0 330"/>
                <a:gd name="gd19" fmla="*/ w 21600 88"/>
                <a:gd name="gd20" fmla="*/ h 21600 330"/>
              </a:gdLst>
              <a:ahLst/>
              <a:cxnLst/>
              <a:rect l="gd17" t="gd18" r="gd19" b="gd20"/>
              <a:pathLst>
                <a:path w="88" h="330" fill="norm" stroke="1" extrusionOk="0">
                  <a:moveTo>
                    <a:pt x="gd1" y="gd2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  <a:path w="88" h="330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5133" name="Freeform 29"/>
            <p:cNvSpPr>
              <a:spLocks noChangeShapeType="1"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gd0" fmla="val 65536"/>
                <a:gd name="gd1" fmla="val 6"/>
                <a:gd name="gd2" fmla="val 15"/>
                <a:gd name="gd3" fmla="val 0"/>
                <a:gd name="gd4" fmla="val 0"/>
                <a:gd name="gd5" fmla="val 1"/>
                <a:gd name="gd6" fmla="val 29"/>
                <a:gd name="gd7" fmla="val 42"/>
                <a:gd name="gd8" fmla="val 127"/>
                <a:gd name="gd9" fmla="val 80"/>
                <a:gd name="gd10" fmla="val 207"/>
                <a:gd name="gd11" fmla="val 90"/>
                <a:gd name="gd12" fmla="val 207"/>
                <a:gd name="gd13" fmla="val 50"/>
                <a:gd name="gd14" fmla="val 123"/>
                <a:gd name="gd15" fmla="val 6"/>
                <a:gd name="gd16" fmla="val 15"/>
                <a:gd name="gd17" fmla="*/ w 0 90"/>
                <a:gd name="gd18" fmla="*/ h 0 207"/>
                <a:gd name="gd19" fmla="*/ w 21600 90"/>
                <a:gd name="gd20" fmla="*/ h 21600 207"/>
              </a:gdLst>
              <a:ahLst/>
              <a:cxnLst/>
              <a:rect l="gd17" t="gd18" r="gd19" b="gd20"/>
              <a:pathLst>
                <a:path w="90" h="207" fill="norm" stroke="1" extrusionOk="0">
                  <a:moveTo>
                    <a:pt x="gd1" y="gd2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  <a:path w="90" h="207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5134" name="Freeform 30"/>
            <p:cNvSpPr>
              <a:spLocks noChangeShapeType="1"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gd0" fmla="val 65536"/>
                <a:gd name="gd1" fmla="val 101"/>
                <a:gd name="gd2" fmla="val 409"/>
                <a:gd name="gd3" fmla="val 78"/>
                <a:gd name="gd4" fmla="val 344"/>
                <a:gd name="gd5" fmla="val 29"/>
                <a:gd name="gd6" fmla="val 151"/>
                <a:gd name="gd7" fmla="val 13"/>
                <a:gd name="gd8" fmla="val 53"/>
                <a:gd name="gd9" fmla="val 0"/>
                <a:gd name="gd10" fmla="val 0"/>
                <a:gd name="gd11" fmla="val 21"/>
                <a:gd name="gd12" fmla="val 152"/>
                <a:gd name="gd13" fmla="val 69"/>
                <a:gd name="gd14" fmla="val 347"/>
                <a:gd name="gd15" fmla="val 103"/>
                <a:gd name="gd16" fmla="val 441"/>
                <a:gd name="gd17" fmla="val 115"/>
                <a:gd name="gd18" fmla="val 467"/>
                <a:gd name="gd19" fmla="val 112"/>
                <a:gd name="gd20" fmla="val 458"/>
                <a:gd name="gd21" fmla="val 101"/>
                <a:gd name="gd22" fmla="val 409"/>
                <a:gd name="gd23" fmla="*/ w 0 115"/>
                <a:gd name="gd24" fmla="*/ h 0 467"/>
                <a:gd name="gd25" fmla="*/ w 21600 115"/>
                <a:gd name="gd26" fmla="*/ h 21600 467"/>
              </a:gdLst>
              <a:ahLst/>
              <a:cxnLst/>
              <a:rect l="gd23" t="gd24" r="gd25" b="gd26"/>
              <a:pathLst>
                <a:path w="115" h="467" fill="norm" stroke="1" extrusionOk="0">
                  <a:moveTo>
                    <a:pt x="gd1" y="gd2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  <a:path w="115" h="467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5135" name="Freeform 31"/>
            <p:cNvSpPr>
              <a:spLocks noChangeShapeType="1"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gd0" fmla="val 65536"/>
                <a:gd name="gd1" fmla="val 17"/>
                <a:gd name="gd2" fmla="val 633"/>
                <a:gd name="gd3" fmla="val 13"/>
                <a:gd name="gd4" fmla="val 597"/>
                <a:gd name="gd5" fmla="val 5"/>
                <a:gd name="gd6" fmla="val 398"/>
                <a:gd name="gd7" fmla="val 13"/>
                <a:gd name="gd8" fmla="val 198"/>
                <a:gd name="gd9" fmla="val 22"/>
                <a:gd name="gd10" fmla="val 99"/>
                <a:gd name="gd11" fmla="val 36"/>
                <a:gd name="gd12" fmla="val 0"/>
                <a:gd name="gd13" fmla="val 35"/>
                <a:gd name="gd14" fmla="val 0"/>
                <a:gd name="gd15" fmla="val 20"/>
                <a:gd name="gd16" fmla="val 99"/>
                <a:gd name="gd17" fmla="val 10"/>
                <a:gd name="gd18" fmla="val 198"/>
                <a:gd name="gd19" fmla="val 1"/>
                <a:gd name="gd20" fmla="val 398"/>
                <a:gd name="gd21" fmla="val 7"/>
                <a:gd name="gd22" fmla="val 589"/>
                <a:gd name="gd23" fmla="val 16"/>
                <a:gd name="gd24" fmla="val 632"/>
                <a:gd name="gd25" fmla="val 17"/>
                <a:gd name="gd26" fmla="val 633"/>
                <a:gd name="gd27" fmla="*/ w 0 36"/>
                <a:gd name="gd28" fmla="*/ h 0 633"/>
                <a:gd name="gd29" fmla="*/ w 21600 36"/>
                <a:gd name="gd30" fmla="*/ h 21600 633"/>
              </a:gdLst>
              <a:ahLst/>
              <a:cxnLst/>
              <a:rect l="gd27" t="gd28" r="gd29" b="gd30"/>
              <a:pathLst>
                <a:path w="36" h="633" fill="norm" stroke="1" extrusionOk="0">
                  <a:moveTo>
                    <a:pt x="gd1" y="gd2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  <a:path w="36" h="633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5136" name="Freeform 32"/>
            <p:cNvSpPr>
              <a:spLocks noChangeShapeType="1"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gd0" fmla="val 65536"/>
                <a:gd name="gd1" fmla="val 22"/>
                <a:gd name="gd2" fmla="val 59"/>
                <a:gd name="gd3" fmla="val 28"/>
                <a:gd name="gd4" fmla="val 59"/>
                <a:gd name="gd5" fmla="val 0"/>
                <a:gd name="gd6" fmla="val 0"/>
                <a:gd name="gd7" fmla="val 22"/>
                <a:gd name="gd8" fmla="val 59"/>
                <a:gd name="gd9" fmla="*/ w 0 28"/>
                <a:gd name="gd10" fmla="*/ h 0 59"/>
                <a:gd name="gd11" fmla="*/ w 21600 28"/>
                <a:gd name="gd12" fmla="*/ h 21600 59"/>
              </a:gdLst>
              <a:ahLst/>
              <a:cxnLst/>
              <a:rect l="gd9" t="gd10" r="gd11" b="gd12"/>
              <a:pathLst>
                <a:path w="28" h="59" fill="norm" stroke="1" extrusionOk="0">
                  <a:moveTo>
                    <a:pt x="gd1" y="gd2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  <a:path w="28" h="59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5137" name="Freeform 33"/>
            <p:cNvSpPr>
              <a:spLocks noChangeShapeType="1"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gd0" fmla="val 65536"/>
                <a:gd name="gd1" fmla="val 4"/>
                <a:gd name="gd2" fmla="val 54"/>
                <a:gd name="gd3" fmla="val 17"/>
                <a:gd name="gd4" fmla="val 107"/>
                <a:gd name="gd5" fmla="val 10"/>
                <a:gd name="gd6" fmla="val 44"/>
                <a:gd name="gd7" fmla="val 9"/>
                <a:gd name="gd8" fmla="val 43"/>
                <a:gd name="gd9" fmla="val 0"/>
                <a:gd name="gd10" fmla="val 0"/>
                <a:gd name="gd11" fmla="val 0"/>
                <a:gd name="gd12" fmla="val 8"/>
                <a:gd name="gd13" fmla="val 4"/>
                <a:gd name="gd14" fmla="val 54"/>
                <a:gd name="gd15" fmla="*/ w 0 17"/>
                <a:gd name="gd16" fmla="*/ h 0 107"/>
                <a:gd name="gd17" fmla="*/ w 21600 17"/>
                <a:gd name="gd18" fmla="*/ h 21600 107"/>
              </a:gdLst>
              <a:ahLst/>
              <a:cxnLst/>
              <a:rect l="gd15" t="gd16" r="gd17" b="gd18"/>
              <a:pathLst>
                <a:path w="17" h="107" fill="norm" stroke="1" extrusionOk="0">
                  <a:moveTo>
                    <a:pt x="gd1" y="gd2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  <a:path w="17" h="107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5138" name="Freeform 34"/>
            <p:cNvSpPr>
              <a:spLocks noChangeShapeType="1"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gd0" fmla="val 65536"/>
                <a:gd name="gd1" fmla="val 8"/>
                <a:gd name="gd2" fmla="val 553"/>
                <a:gd name="gd3" fmla="val 35"/>
                <a:gd name="gd4" fmla="val 397"/>
                <a:gd name="gd5" fmla="val 99"/>
                <a:gd name="gd6" fmla="val 252"/>
                <a:gd name="gd7" fmla="val 187"/>
                <a:gd name="gd8" fmla="val 119"/>
                <a:gd name="gd9" fmla="val 238"/>
                <a:gd name="gd10" fmla="val 58"/>
                <a:gd name="gd11" fmla="val 265"/>
                <a:gd name="gd12" fmla="val 28"/>
                <a:gd name="gd13" fmla="val 294"/>
                <a:gd name="gd14" fmla="val 0"/>
                <a:gd name="gd15" fmla="val 293"/>
                <a:gd name="gd16" fmla="val 0"/>
                <a:gd name="gd17" fmla="val 264"/>
                <a:gd name="gd18" fmla="val 27"/>
                <a:gd name="gd19" fmla="val 237"/>
                <a:gd name="gd20" fmla="val 56"/>
                <a:gd name="gd21" fmla="val 185"/>
                <a:gd name="gd22" fmla="val 117"/>
                <a:gd name="gd23" fmla="val 95"/>
                <a:gd name="gd24" fmla="val 249"/>
                <a:gd name="gd25" fmla="val 30"/>
                <a:gd name="gd26" fmla="val 396"/>
                <a:gd name="gd27" fmla="val 0"/>
                <a:gd name="gd28" fmla="val 549"/>
                <a:gd name="gd29" fmla="val 7"/>
                <a:gd name="gd30" fmla="val 568"/>
                <a:gd name="gd31" fmla="val 8"/>
                <a:gd name="gd32" fmla="val 553"/>
                <a:gd name="gd33" fmla="*/ w 0 294"/>
                <a:gd name="gd34" fmla="*/ h 0 568"/>
                <a:gd name="gd35" fmla="*/ w 21600 294"/>
                <a:gd name="gd36" fmla="*/ h 21600 568"/>
              </a:gdLst>
              <a:ahLst/>
              <a:cxnLst/>
              <a:rect l="gd33" t="gd34" r="gd35" b="gd36"/>
              <a:pathLst>
                <a:path w="294" h="568" fill="norm" stroke="1" extrusionOk="0">
                  <a:moveTo>
                    <a:pt x="gd1" y="gd2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  <a:path w="294" h="568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5139" name="Freeform 35"/>
            <p:cNvSpPr>
              <a:spLocks noChangeShapeType="1"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19"/>
                <a:gd name="gd4" fmla="val 53"/>
                <a:gd name="gd5" fmla="val 25"/>
                <a:gd name="gd6" fmla="val 53"/>
                <a:gd name="gd7" fmla="val 0"/>
                <a:gd name="gd8" fmla="val 0"/>
                <a:gd name="gd9" fmla="*/ w 0 25"/>
                <a:gd name="gd10" fmla="*/ h 0 53"/>
                <a:gd name="gd11" fmla="*/ w 21600 25"/>
                <a:gd name="gd12" fmla="*/ h 21600 53"/>
              </a:gdLst>
              <a:ahLst/>
              <a:cxnLst/>
              <a:rect l="gd9" t="gd10" r="gd11" b="gd12"/>
              <a:pathLst>
                <a:path w="25" h="53" fill="norm" stroke="1" extrusionOk="0">
                  <a:moveTo>
                    <a:pt x="gd1" y="gd2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  <a:path w="25" h="53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5140" name="Freeform 36"/>
            <p:cNvSpPr>
              <a:spLocks noChangeShapeType="1"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7"/>
                <a:gd name="gd4" fmla="val 89"/>
                <a:gd name="gd5" fmla="val 18"/>
                <a:gd name="gd6" fmla="val 117"/>
                <a:gd name="gd7" fmla="val 29"/>
                <a:gd name="gd8" fmla="val 141"/>
                <a:gd name="gd9" fmla="val 27"/>
                <a:gd name="gd10" fmla="val 135"/>
                <a:gd name="gd11" fmla="val 8"/>
                <a:gd name="gd12" fmla="val 22"/>
                <a:gd name="gd13" fmla="val 4"/>
                <a:gd name="gd14" fmla="val 11"/>
                <a:gd name="gd15" fmla="val 0"/>
                <a:gd name="gd16" fmla="val 0"/>
                <a:gd name="gd17" fmla="*/ w 0 29"/>
                <a:gd name="gd18" fmla="*/ h 0 141"/>
                <a:gd name="gd19" fmla="*/ w 21600 29"/>
                <a:gd name="gd20" fmla="*/ h 21600 141"/>
              </a:gdLst>
              <a:ahLst/>
              <a:cxnLst/>
              <a:rect l="gd17" t="gd18" r="gd19" b="gd20"/>
              <a:pathLst>
                <a:path w="29" h="141" fill="norm" stroke="1" extrusionOk="0">
                  <a:moveTo>
                    <a:pt x="gd1" y="gd2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  <a:path w="29" h="141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5141" name="Freeform 37"/>
            <p:cNvSpPr>
              <a:spLocks noChangeShapeType="1"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gd0" fmla="val 65536"/>
                <a:gd name="gd1" fmla="val 0"/>
                <a:gd name="gd2" fmla="val 26"/>
                <a:gd name="gd3" fmla="val 4"/>
                <a:gd name="gd4" fmla="val 37"/>
                <a:gd name="gd5" fmla="val 8"/>
                <a:gd name="gd6" fmla="val 48"/>
                <a:gd name="gd7" fmla="val 7"/>
                <a:gd name="gd8" fmla="val 19"/>
                <a:gd name="gd9" fmla="val 0"/>
                <a:gd name="gd10" fmla="val 0"/>
                <a:gd name="gd11" fmla="val 0"/>
                <a:gd name="gd12" fmla="val 4"/>
                <a:gd name="gd13" fmla="val 0"/>
                <a:gd name="gd14" fmla="val 26"/>
                <a:gd name="gd15" fmla="*/ w 0 8"/>
                <a:gd name="gd16" fmla="*/ h 0 48"/>
                <a:gd name="gd17" fmla="*/ w 21600 8"/>
                <a:gd name="gd18" fmla="*/ h 21600 48"/>
              </a:gdLst>
              <a:ahLst/>
              <a:cxnLst/>
              <a:rect l="gd15" t="gd16" r="gd17" b="gd18"/>
              <a:pathLst>
                <a:path w="8" h="48" fill="norm" stroke="1" extrusionOk="0">
                  <a:moveTo>
                    <a:pt x="gd1" y="gd2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  <a:path w="8" h="48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5142" name="Freeform 38"/>
            <p:cNvSpPr>
              <a:spLocks noChangeShapeType="1"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gd0" fmla="val 65536"/>
                <a:gd name="gd1" fmla="val 11"/>
                <a:gd name="gd2" fmla="val 28"/>
                <a:gd name="gd3" fmla="val 0"/>
                <a:gd name="gd4" fmla="val 0"/>
                <a:gd name="gd5" fmla="val 11"/>
                <a:gd name="gd6" fmla="val 49"/>
                <a:gd name="gd7" fmla="val 14"/>
                <a:gd name="gd8" fmla="val 58"/>
                <a:gd name="gd9" fmla="val 39"/>
                <a:gd name="gd10" fmla="val 111"/>
                <a:gd name="gd11" fmla="val 44"/>
                <a:gd name="gd12" fmla="val 111"/>
                <a:gd name="gd13" fmla="val 22"/>
                <a:gd name="gd14" fmla="val 52"/>
                <a:gd name="gd15" fmla="val 11"/>
                <a:gd name="gd16" fmla="val 28"/>
                <a:gd name="gd17" fmla="*/ w 0 44"/>
                <a:gd name="gd18" fmla="*/ h 0 111"/>
                <a:gd name="gd19" fmla="*/ w 21600 44"/>
                <a:gd name="gd20" fmla="*/ h 21600 111"/>
              </a:gdLst>
              <a:ahLst/>
              <a:cxnLst/>
              <a:rect l="gd17" t="gd18" r="gd19" b="gd20"/>
              <a:pathLst>
                <a:path w="44" h="111" fill="norm" stroke="1" extrusionOk="0">
                  <a:moveTo>
                    <a:pt x="gd1" y="gd2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  <a:path w="44" h="111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</p:grpSp>
      <p:sp>
        <p:nvSpPr>
          <p:cNvPr id="5124" name="Rectangle 6"/>
          <p:cNvSpPr>
            <a:spLocks noChangeShapeType="1" noGrp="1"/>
          </p:cNvSpPr>
          <p:nvPr/>
        </p:nvSpPr>
        <p:spPr bwMode="auto">
          <a:xfrm>
            <a:off x="0" y="0"/>
            <a:ext cx="182562" cy="6858000"/>
          </a:xfrm>
          <a:prstGeom prst="rect">
            <a:avLst/>
          </a:prstGeom>
          <a:solidFill>
            <a:schemeClr val="dk2"/>
          </a:solidFill>
        </p:spPr>
        <p:txBody>
          <a:bodyPr lIns="91440" tIns="45720" rIns="91440" bIns="45720"/>
          <a:lstStyle/>
          <a:p>
            <a:pPr>
              <a:defRPr/>
            </a:pPr>
            <a:endParaRPr sz="1400"/>
          </a:p>
        </p:txBody>
      </p:sp>
      <p:sp>
        <p:nvSpPr>
          <p:cNvPr id="5125" name="Freeform 11"/>
          <p:cNvSpPr>
            <a:spLocks noChangeShapeType="1" noGrp="1"/>
          </p:cNvSpPr>
          <p:nvPr/>
        </p:nvSpPr>
        <p:spPr bwMode="auto">
          <a:xfrm flipV="1">
            <a:off x="-4762" y="714375"/>
            <a:ext cx="1589087" cy="508000"/>
          </a:xfrm>
          <a:custGeom>
            <a:avLst/>
            <a:gdLst>
              <a:gd name="gd0" fmla="val 65536"/>
              <a:gd name="gd1" fmla="val 9248"/>
              <a:gd name="gd2" fmla="val 4701"/>
              <a:gd name="gd3" fmla="val 7915"/>
              <a:gd name="gd4" fmla="val 188"/>
              <a:gd name="gd5" fmla="val 7886"/>
              <a:gd name="gd6" fmla="val 94"/>
              <a:gd name="gd7" fmla="val 7803"/>
              <a:gd name="gd8" fmla="val 0"/>
              <a:gd name="gd9" fmla="val 7275"/>
              <a:gd name="gd10" fmla="val 0"/>
              <a:gd name="gd11" fmla="val 0"/>
              <a:gd name="gd12" fmla="val 70"/>
              <a:gd name="gd13" fmla="val 25"/>
              <a:gd name="gd14" fmla="val 10000"/>
              <a:gd name="gd15" fmla="val 7275"/>
              <a:gd name="gd16" fmla="val 9966"/>
              <a:gd name="gd17" fmla="val 7803"/>
              <a:gd name="gd18" fmla="val 9966"/>
              <a:gd name="gd19" fmla="val 7886"/>
              <a:gd name="gd20" fmla="val 9872"/>
              <a:gd name="gd21" fmla="val 7915"/>
              <a:gd name="gd22" fmla="val 9778"/>
              <a:gd name="gd23" fmla="val 9248"/>
              <a:gd name="gd24" fmla="val 5265"/>
              <a:gd name="gd25" fmla="val 9248"/>
              <a:gd name="gd26" fmla="val 4701"/>
              <a:gd name="gd27" fmla="*/ w 0 9248"/>
              <a:gd name="gd28" fmla="*/ h 0 10000"/>
              <a:gd name="gd29" fmla="*/ w 21600 9248"/>
              <a:gd name="gd30" fmla="*/ h 21600 10000"/>
            </a:gdLst>
            <a:ahLst/>
            <a:cxnLst/>
            <a:rect l="gd27" t="gd28" r="gd29" b="gd30"/>
            <a:pathLst>
              <a:path w="9248" h="10000" fill="norm" stroke="1" extrusionOk="0">
                <a:moveTo>
                  <a:pt x="gd1" y="gd2"/>
                </a:moveTo>
                <a:lnTo>
                  <a:pt x="gd3" y="gd4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gd9" y="gd10"/>
                </a:lnTo>
                <a:lnTo>
                  <a:pt x="gd11" y="gd12"/>
                </a:lnTo>
                <a:cubicBezTo>
                  <a:pt x="8" y="3380"/>
                  <a:pt x="17" y="6690"/>
                  <a:pt x="25" y="10000"/>
                </a:cubicBezTo>
                <a:lnTo>
                  <a:pt x="gd15" y="gd16"/>
                </a:lnTo>
                <a:lnTo>
                  <a:pt x="gd17" y="gd18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gd23" y="gd24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  <a:path w="9248" h="10000" fill="norm" stroke="1" extrusionOk="0"/>
            </a:pathLst>
          </a:custGeom>
          <a:solidFill>
            <a:schemeClr val="accent1"/>
          </a:solidFill>
        </p:spPr>
        <p:txBody>
          <a:bodyPr lIns="91440" tIns="45720" rIns="91440" bIns="45720" anchor="t"/>
          <a:lstStyle/>
          <a:p>
            <a:pPr>
              <a:defRPr/>
            </a:pPr>
            <a:endParaRPr sz="1400"/>
          </a:p>
        </p:txBody>
      </p:sp>
      <p:sp>
        <p:nvSpPr>
          <p:cNvPr id="5126" name="Title Placeholder 1"/>
          <p:cNvSpPr>
            <a:spLocks noChangeShapeType="1" noGrp="1"/>
          </p:cNvSpPr>
          <p:nvPr>
            <p:ph type="title" idx="0"/>
          </p:nvPr>
        </p:nvSpPr>
        <p:spPr bwMode="auto">
          <a:xfrm>
            <a:off x="2592387" y="623887"/>
            <a:ext cx="8912225" cy="1281112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 marL="0" lvl="0" indent="0">
              <a:spcBef>
                <a:spcPts val="0"/>
              </a:spcBef>
              <a:buNone/>
              <a:defRPr/>
            </a:pPr>
            <a:r>
              <a:rPr/>
              <a:t>Образец заголовка</a:t>
            </a:r>
            <a:endParaRPr/>
          </a:p>
        </p:txBody>
      </p:sp>
      <p:sp>
        <p:nvSpPr>
          <p:cNvPr id="5127" name="Text Placeholder 2"/>
          <p:cNvSpPr>
            <a:spLocks noChangeShapeType="1" noGrp="1"/>
          </p:cNvSpPr>
          <p:nvPr>
            <p:ph type="body" idx="1"/>
          </p:nvPr>
        </p:nvSpPr>
        <p:spPr bwMode="auto">
          <a:xfrm>
            <a:off x="2589212" y="2133600"/>
            <a:ext cx="8915400" cy="3886200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 marL="342900" lvl="0" indent="-34290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Образец текста</a:t>
            </a:r>
            <a:endParaRPr/>
          </a:p>
          <a:p>
            <a:pPr marL="742950" lvl="1" indent="-28575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Второй уровень</a:t>
            </a:r>
            <a:endParaRPr/>
          </a:p>
          <a:p>
            <a:pPr marL="1143000" lvl="2" indent="-22860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Третий уровень</a:t>
            </a:r>
            <a:endParaRPr/>
          </a:p>
          <a:p>
            <a:pPr marL="1600200" lvl="3" indent="-22860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Четвертый уровень</a:t>
            </a:r>
            <a:endParaRPr/>
          </a:p>
          <a:p>
            <a:pPr marL="2057400" lvl="4" indent="-22860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Пятый уровень</a:t>
            </a:r>
            <a:endParaRPr/>
          </a:p>
        </p:txBody>
      </p:sp>
      <p:sp>
        <p:nvSpPr>
          <p:cNvPr id="5128" name="Date Placeholder 4"/>
          <p:cNvSpPr>
            <a:spLocks noChangeShapeType="1" noGrp="1"/>
          </p:cNvSpPr>
          <p:nvPr>
            <p:ph type="dt" idx="2"/>
          </p:nvPr>
        </p:nvSpPr>
        <p:spPr bwMode="auto">
          <a:xfrm>
            <a:off x="10361612" y="6130925"/>
            <a:ext cx="1146175" cy="369887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 marL="0" lvl="0" indent="0" algn="r">
              <a:spcBef>
                <a:spcPts val="0"/>
              </a:spcBef>
              <a:buNone/>
              <a:defRPr/>
            </a:pPr>
            <a:r>
              <a:rPr sz="900">
                <a:solidFill>
                  <a:srgbClr val="898989"/>
                </a:solidFill>
              </a:rPr>
              <a:t>*</a:t>
            </a:r>
            <a:endParaRPr/>
          </a:p>
        </p:txBody>
      </p:sp>
      <p:sp>
        <p:nvSpPr>
          <p:cNvPr id="5129" name="Footer Placeholder 5"/>
          <p:cNvSpPr>
            <a:spLocks noChangeShapeType="1" noGrp="1"/>
          </p:cNvSpPr>
          <p:nvPr>
            <p:ph type="ftr" idx="3"/>
          </p:nvPr>
        </p:nvSpPr>
        <p:spPr bwMode="auto">
          <a:xfrm>
            <a:off x="2589212" y="6135687"/>
            <a:ext cx="7620000" cy="365125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5130" name="Slide Number Placeholder 5"/>
          <p:cNvSpPr>
            <a:spLocks noChangeShapeType="1" noGrp="1"/>
          </p:cNvSpPr>
          <p:nvPr>
            <p:ph type="sldNum" idx="4"/>
          </p:nvPr>
        </p:nvSpPr>
        <p:spPr bwMode="auto">
          <a:xfrm>
            <a:off x="531812" y="787400"/>
            <a:ext cx="779462" cy="365125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 marL="0" lvl="0" indent="0" algn="r">
              <a:spcBef>
                <a:spcPts val="0"/>
              </a:spcBef>
              <a:buNone/>
              <a:defRPr/>
            </a:pPr>
            <a:fld id="{D038279B-FC19-497E-A7D1-5ADD9CAF016F}" type="slidenum">
              <a:rPr lang="ru-RU" sz="2000">
                <a:solidFill>
                  <a:srgbClr val="FEFFFF"/>
                </a:solidFill>
              </a:rPr>
              <a:t/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title" userDrawn="1">
  <p:cSld name="5_Легкий дым">
    <p:bg>
      <p:bgPr shadeToTitle="0">
        <a:blipFill>
          <a:blip r:embed="rId2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6146" name="Group 22"/>
          <p:cNvGrpSpPr/>
          <p:nvPr/>
        </p:nvGrpSpPr>
        <p:grpSpPr bwMode="auto">
          <a:xfrm>
            <a:off x="0" y="228600"/>
            <a:ext cx="2851150" cy="6638925"/>
            <a:chOff x="2487613" y="285750"/>
            <a:chExt cx="2428875" cy="5654676"/>
          </a:xfrm>
        </p:grpSpPr>
        <p:sp>
          <p:nvSpPr>
            <p:cNvPr id="6167" name="Freeform 11"/>
            <p:cNvSpPr>
              <a:spLocks noChangeShapeType="1"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gd0" fmla="val 65536"/>
                <a:gd name="gd1" fmla="val 22"/>
                <a:gd name="gd2" fmla="val 136"/>
                <a:gd name="gd3" fmla="val 17"/>
                <a:gd name="gd4" fmla="val 80"/>
                <a:gd name="gd5" fmla="val 0"/>
                <a:gd name="gd6" fmla="val 0"/>
                <a:gd name="gd7" fmla="val 0"/>
                <a:gd name="gd8" fmla="val 35"/>
                <a:gd name="gd9" fmla="val 20"/>
                <a:gd name="gd10" fmla="val 124"/>
                <a:gd name="gd11" fmla="val 22"/>
                <a:gd name="gd12" fmla="val 136"/>
                <a:gd name="gd13" fmla="*/ w 0 22"/>
                <a:gd name="gd14" fmla="*/ h 0 136"/>
                <a:gd name="gd15" fmla="*/ w 21600 22"/>
                <a:gd name="gd16" fmla="*/ h 21600 136"/>
              </a:gdLst>
              <a:ahLst/>
              <a:cxnLst/>
              <a:rect l="gd13" t="gd14" r="gd15" b="gd16"/>
              <a:pathLst>
                <a:path w="22" h="136" fill="norm" stroke="1" extrusionOk="0">
                  <a:moveTo>
                    <a:pt x="gd1" y="gd2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  <a:path w="22" h="136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6168" name="Freeform 12"/>
            <p:cNvSpPr>
              <a:spLocks noChangeShapeType="1"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gd0" fmla="val 65536"/>
                <a:gd name="gd1" fmla="val 86"/>
                <a:gd name="gd2" fmla="val 350"/>
                <a:gd name="gd3" fmla="val 139"/>
                <a:gd name="gd4" fmla="val 504"/>
                <a:gd name="gd5" fmla="val 140"/>
                <a:gd name="gd6" fmla="val 478"/>
                <a:gd name="gd7" fmla="val 95"/>
                <a:gd name="gd8" fmla="val 347"/>
                <a:gd name="gd9" fmla="val 0"/>
                <a:gd name="gd10" fmla="val 0"/>
                <a:gd name="gd11" fmla="val 6"/>
                <a:gd name="gd12" fmla="val 61"/>
                <a:gd name="gd13" fmla="val 86"/>
                <a:gd name="gd14" fmla="val 350"/>
                <a:gd name="gd15" fmla="*/ w 0 140"/>
                <a:gd name="gd16" fmla="*/ h 0 504"/>
                <a:gd name="gd17" fmla="*/ w 21600 140"/>
                <a:gd name="gd18" fmla="*/ h 21600 504"/>
              </a:gdLst>
              <a:ahLst/>
              <a:cxnLst/>
              <a:rect l="gd15" t="gd16" r="gd17" b="gd18"/>
              <a:pathLst>
                <a:path w="140" h="504" fill="norm" stroke="1" extrusionOk="0">
                  <a:moveTo>
                    <a:pt x="gd1" y="gd2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  <a:path w="140" h="504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6169" name="Freeform 13"/>
            <p:cNvSpPr>
              <a:spLocks noChangeShapeType="1"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gd0" fmla="val 65536"/>
                <a:gd name="gd1" fmla="val 8"/>
                <a:gd name="gd2" fmla="val 22"/>
                <a:gd name="gd3" fmla="val 0"/>
                <a:gd name="gd4" fmla="val 0"/>
                <a:gd name="gd5" fmla="val 0"/>
                <a:gd name="gd6" fmla="val 29"/>
                <a:gd name="gd7" fmla="val 68"/>
                <a:gd name="gd8" fmla="val 194"/>
                <a:gd name="gd9" fmla="val 123"/>
                <a:gd name="gd10" fmla="val 308"/>
                <a:gd name="gd11" fmla="val 132"/>
                <a:gd name="gd12" fmla="val 308"/>
                <a:gd name="gd13" fmla="val 77"/>
                <a:gd name="gd14" fmla="val 190"/>
                <a:gd name="gd15" fmla="val 8"/>
                <a:gd name="gd16" fmla="val 22"/>
                <a:gd name="gd17" fmla="*/ w 0 132"/>
                <a:gd name="gd18" fmla="*/ h 0 308"/>
                <a:gd name="gd19" fmla="*/ w 21600 132"/>
                <a:gd name="gd20" fmla="*/ h 21600 308"/>
              </a:gdLst>
              <a:ahLst/>
              <a:cxnLst/>
              <a:rect l="gd17" t="gd18" r="gd19" b="gd20"/>
              <a:pathLst>
                <a:path w="132" h="308" fill="norm" stroke="1" extrusionOk="0">
                  <a:moveTo>
                    <a:pt x="gd1" y="gd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  <a:path w="132" h="308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6170" name="Freeform 14"/>
            <p:cNvSpPr>
              <a:spLocks noChangeShapeType="1"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gd0" fmla="val 65536"/>
                <a:gd name="gd1" fmla="val 28"/>
                <a:gd name="gd2" fmla="val 79"/>
                <a:gd name="gd3" fmla="val 37"/>
                <a:gd name="gd4" fmla="val 79"/>
                <a:gd name="gd5" fmla="val 0"/>
                <a:gd name="gd6" fmla="val 0"/>
                <a:gd name="gd7" fmla="val 28"/>
                <a:gd name="gd8" fmla="val 79"/>
                <a:gd name="gd9" fmla="*/ w 0 37"/>
                <a:gd name="gd10" fmla="*/ h 0 79"/>
                <a:gd name="gd11" fmla="*/ w 21600 37"/>
                <a:gd name="gd12" fmla="*/ h 21600 79"/>
              </a:gdLst>
              <a:ahLst/>
              <a:cxnLst/>
              <a:rect l="gd9" t="gd10" r="gd11" b="gd12"/>
              <a:pathLst>
                <a:path w="37" h="79" fill="norm" stroke="1" extrusionOk="0">
                  <a:moveTo>
                    <a:pt x="gd1" y="gd2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  <a:path w="37" h="79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6171" name="Freeform 15"/>
            <p:cNvSpPr>
              <a:spLocks noChangeShapeType="1"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gd0" fmla="val 65536"/>
                <a:gd name="gd1" fmla="val 162"/>
                <a:gd name="gd2" fmla="val 660"/>
                <a:gd name="gd3" fmla="val 116"/>
                <a:gd name="gd4" fmla="val 534"/>
                <a:gd name="gd5" fmla="val 40"/>
                <a:gd name="gd6" fmla="val 236"/>
                <a:gd name="gd7" fmla="val 12"/>
                <a:gd name="gd8" fmla="val 51"/>
                <a:gd name="gd9" fmla="val 0"/>
                <a:gd name="gd10" fmla="val 0"/>
                <a:gd name="gd11" fmla="val 33"/>
                <a:gd name="gd12" fmla="val 237"/>
                <a:gd name="gd13" fmla="val 107"/>
                <a:gd name="gd14" fmla="val 537"/>
                <a:gd name="gd15" fmla="val 160"/>
                <a:gd name="gd16" fmla="val 681"/>
                <a:gd name="gd17" fmla="val 178"/>
                <a:gd name="gd18" fmla="val 722"/>
                <a:gd name="gd19" fmla="val 174"/>
                <a:gd name="gd20" fmla="val 708"/>
                <a:gd name="gd21" fmla="val 162"/>
                <a:gd name="gd22" fmla="val 660"/>
                <a:gd name="gd23" fmla="*/ w 0 178"/>
                <a:gd name="gd24" fmla="*/ h 0 722"/>
                <a:gd name="gd25" fmla="*/ w 21600 178"/>
                <a:gd name="gd26" fmla="*/ h 21600 722"/>
              </a:gdLst>
              <a:ahLst/>
              <a:cxnLst/>
              <a:rect l="gd23" t="gd24" r="gd25" b="gd26"/>
              <a:pathLst>
                <a:path w="178" h="722" fill="norm" stroke="1" extrusionOk="0">
                  <a:moveTo>
                    <a:pt x="gd1" y="gd2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  <a:path w="178" h="722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6172" name="Freeform 16"/>
            <p:cNvSpPr>
              <a:spLocks noChangeShapeType="1"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gd0" fmla="val 65536"/>
                <a:gd name="gd1" fmla="val 11"/>
                <a:gd name="gd2" fmla="val 577"/>
                <a:gd name="gd3" fmla="val 12"/>
                <a:gd name="gd4" fmla="val 589"/>
                <a:gd name="gd5" fmla="val 22"/>
                <a:gd name="gd6" fmla="val 632"/>
                <a:gd name="gd7" fmla="val 23"/>
                <a:gd name="gd8" fmla="val 635"/>
                <a:gd name="gd9" fmla="val 17"/>
                <a:gd name="gd10" fmla="val 576"/>
                <a:gd name="gd11" fmla="val 5"/>
                <a:gd name="gd12" fmla="val 269"/>
                <a:gd name="gd13" fmla="val 15"/>
                <a:gd name="gd14" fmla="val 0"/>
                <a:gd name="gd15" fmla="val 12"/>
                <a:gd name="gd16" fmla="val 0"/>
                <a:gd name="gd17" fmla="val 1"/>
                <a:gd name="gd18" fmla="val 269"/>
                <a:gd name="gd19" fmla="val 11"/>
                <a:gd name="gd20" fmla="val 577"/>
                <a:gd name="gd21" fmla="*/ w 0 23"/>
                <a:gd name="gd22" fmla="*/ h 0 635"/>
                <a:gd name="gd23" fmla="*/ w 21600 23"/>
                <a:gd name="gd24" fmla="*/ h 21600 635"/>
              </a:gdLst>
              <a:ahLst/>
              <a:cxnLst/>
              <a:rect l="gd21" t="gd22" r="gd23" b="gd24"/>
              <a:pathLst>
                <a:path w="23" h="635" fill="norm" stroke="1" extrusionOk="0">
                  <a:moveTo>
                    <a:pt x="gd1" y="gd2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  <a:path w="23" h="635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6173" name="Freeform 17"/>
            <p:cNvSpPr>
              <a:spLocks noChangeShapeType="1"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5"/>
                <a:gd name="gd4" fmla="val 56"/>
                <a:gd name="gd5" fmla="val 17"/>
                <a:gd name="gd6" fmla="val 107"/>
                <a:gd name="gd7" fmla="val 11"/>
                <a:gd name="gd8" fmla="val 46"/>
                <a:gd name="gd9" fmla="val 10"/>
                <a:gd name="gd10" fmla="val 43"/>
                <a:gd name="gd11" fmla="val 0"/>
                <a:gd name="gd12" fmla="val 0"/>
                <a:gd name="gd13" fmla="*/ w 0 17"/>
                <a:gd name="gd14" fmla="*/ h 0 107"/>
                <a:gd name="gd15" fmla="*/ w 21600 17"/>
                <a:gd name="gd16" fmla="*/ h 21600 107"/>
              </a:gdLst>
              <a:ahLst/>
              <a:cxnLst/>
              <a:rect l="gd13" t="gd14" r="gd15" b="gd16"/>
              <a:pathLst>
                <a:path w="17" h="107" fill="norm" stroke="1" extrusionOk="0">
                  <a:moveTo>
                    <a:pt x="gd1" y="gd2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  <a:path w="17" h="107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6174" name="Freeform 18"/>
            <p:cNvSpPr>
              <a:spLocks noChangeShapeType="1"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5"/>
                <a:gd name="gd4" fmla="val 93"/>
                <a:gd name="gd5" fmla="val 17"/>
                <a:gd name="gd6" fmla="val 166"/>
                <a:gd name="gd7" fmla="val 24"/>
                <a:gd name="gd8" fmla="val 184"/>
                <a:gd name="gd9" fmla="val 41"/>
                <a:gd name="gd10" fmla="val 222"/>
                <a:gd name="gd11" fmla="val 38"/>
                <a:gd name="gd12" fmla="val 212"/>
                <a:gd name="gd13" fmla="val 13"/>
                <a:gd name="gd14" fmla="val 92"/>
                <a:gd name="gd15" fmla="val 8"/>
                <a:gd name="gd16" fmla="val 22"/>
                <a:gd name="gd17" fmla="val 7"/>
                <a:gd name="gd18" fmla="val 18"/>
                <a:gd name="gd19" fmla="val 0"/>
                <a:gd name="gd20" fmla="val 0"/>
                <a:gd name="gd21" fmla="*/ w 0 41"/>
                <a:gd name="gd22" fmla="*/ h 0 222"/>
                <a:gd name="gd23" fmla="*/ w 21600 41"/>
                <a:gd name="gd24" fmla="*/ h 21600 222"/>
              </a:gdLst>
              <a:ahLst/>
              <a:cxnLst/>
              <a:rect l="gd21" t="gd22" r="gd23" b="gd24"/>
              <a:pathLst>
                <a:path w="41" h="222" fill="norm" stroke="1" extrusionOk="0">
                  <a:moveTo>
                    <a:pt x="gd1" y="gd2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  <a:path w="41" h="222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6175" name="Freeform 19"/>
            <p:cNvSpPr>
              <a:spLocks noChangeShapeType="1"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gd0" fmla="val 65536"/>
                <a:gd name="gd1" fmla="val 7"/>
                <a:gd name="gd2" fmla="val 854"/>
                <a:gd name="gd3" fmla="val 50"/>
                <a:gd name="gd4" fmla="val 613"/>
                <a:gd name="gd5" fmla="val 149"/>
                <a:gd name="gd6" fmla="val 388"/>
                <a:gd name="gd7" fmla="val 285"/>
                <a:gd name="gd8" fmla="val 183"/>
                <a:gd name="gd9" fmla="val 364"/>
                <a:gd name="gd10" fmla="val 89"/>
                <a:gd name="gd11" fmla="val 406"/>
                <a:gd name="gd12" fmla="val 44"/>
                <a:gd name="gd13" fmla="val 450"/>
                <a:gd name="gd14" fmla="val 1"/>
                <a:gd name="gd15" fmla="val 450"/>
                <a:gd name="gd16" fmla="val 0"/>
                <a:gd name="gd17" fmla="val 405"/>
                <a:gd name="gd18" fmla="val 43"/>
                <a:gd name="gd19" fmla="val 363"/>
                <a:gd name="gd20" fmla="val 88"/>
                <a:gd name="gd21" fmla="val 283"/>
                <a:gd name="gd22" fmla="val 181"/>
                <a:gd name="gd23" fmla="val 145"/>
                <a:gd name="gd24" fmla="val 386"/>
                <a:gd name="gd25" fmla="val 45"/>
                <a:gd name="gd26" fmla="val 611"/>
                <a:gd name="gd27" fmla="val 0"/>
                <a:gd name="gd28" fmla="val 854"/>
                <a:gd name="gd29" fmla="val 0"/>
                <a:gd name="gd30" fmla="val 859"/>
                <a:gd name="gd31" fmla="val 7"/>
                <a:gd name="gd32" fmla="val 878"/>
                <a:gd name="gd33" fmla="val 7"/>
                <a:gd name="gd34" fmla="val 854"/>
                <a:gd name="gd35" fmla="*/ w 0 450"/>
                <a:gd name="gd36" fmla="*/ h 0 878"/>
                <a:gd name="gd37" fmla="*/ w 21600 450"/>
                <a:gd name="gd38" fmla="*/ h 21600 878"/>
              </a:gdLst>
              <a:ahLst/>
              <a:cxnLst/>
              <a:rect l="gd35" t="gd36" r="gd37" b="gd38"/>
              <a:pathLst>
                <a:path w="450" h="878" fill="norm" stroke="1" extrusionOk="0">
                  <a:moveTo>
                    <a:pt x="gd1" y="gd2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  <a:path w="450" h="878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6176" name="Freeform 20"/>
            <p:cNvSpPr>
              <a:spLocks noChangeShapeType="1"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26"/>
                <a:gd name="gd4" fmla="val 73"/>
                <a:gd name="gd5" fmla="val 35"/>
                <a:gd name="gd6" fmla="val 73"/>
                <a:gd name="gd7" fmla="val 0"/>
                <a:gd name="gd8" fmla="val 0"/>
                <a:gd name="gd9" fmla="*/ w 0 35"/>
                <a:gd name="gd10" fmla="*/ h 0 73"/>
                <a:gd name="gd11" fmla="*/ w 21600 35"/>
                <a:gd name="gd12" fmla="*/ h 21600 73"/>
              </a:gdLst>
              <a:ahLst/>
              <a:cxnLst/>
              <a:rect l="gd9" t="gd10" r="gd11" b="gd12"/>
              <a:pathLst>
                <a:path w="35" h="73" fill="norm" stroke="1" extrusionOk="0">
                  <a:moveTo>
                    <a:pt x="gd1" y="gd2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  <a:path w="35" h="73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6177" name="Freeform 21"/>
            <p:cNvSpPr>
              <a:spLocks noChangeShapeType="1"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gd0" fmla="val 65536"/>
                <a:gd name="gd1" fmla="val 7"/>
                <a:gd name="gd2" fmla="val 44"/>
                <a:gd name="gd3" fmla="val 8"/>
                <a:gd name="gd4" fmla="val 48"/>
                <a:gd name="gd5" fmla="val 8"/>
                <a:gd name="gd6" fmla="val 19"/>
                <a:gd name="gd7" fmla="val 1"/>
                <a:gd name="gd8" fmla="val 0"/>
                <a:gd name="gd9" fmla="val 0"/>
                <a:gd name="gd10" fmla="val 26"/>
                <a:gd name="gd11" fmla="val 7"/>
                <a:gd name="gd12" fmla="val 44"/>
                <a:gd name="gd13" fmla="*/ w 0 8"/>
                <a:gd name="gd14" fmla="*/ h 0 48"/>
                <a:gd name="gd15" fmla="*/ w 21600 8"/>
                <a:gd name="gd16" fmla="*/ h 21600 48"/>
              </a:gdLst>
              <a:ahLst/>
              <a:cxnLst/>
              <a:rect l="gd13" t="gd14" r="gd15" b="gd16"/>
              <a:pathLst>
                <a:path w="8" h="48" fill="norm" stroke="1" extrusionOk="0">
                  <a:moveTo>
                    <a:pt x="gd1" y="gd2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  <a:path w="8" h="48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6178" name="Freeform 22"/>
            <p:cNvSpPr>
              <a:spLocks noChangeShapeType="1"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gd0" fmla="val 65536"/>
                <a:gd name="gd1" fmla="val 7"/>
                <a:gd name="gd2" fmla="val 18"/>
                <a:gd name="gd3" fmla="val 0"/>
                <a:gd name="gd4" fmla="val 0"/>
                <a:gd name="gd5" fmla="val 12"/>
                <a:gd name="gd6" fmla="val 48"/>
                <a:gd name="gd7" fmla="val 16"/>
                <a:gd name="gd8" fmla="val 62"/>
                <a:gd name="gd9" fmla="val 51"/>
                <a:gd name="gd10" fmla="val 135"/>
                <a:gd name="gd11" fmla="val 52"/>
                <a:gd name="gd12" fmla="val 135"/>
                <a:gd name="gd13" fmla="val 24"/>
                <a:gd name="gd14" fmla="val 56"/>
                <a:gd name="gd15" fmla="val 7"/>
                <a:gd name="gd16" fmla="val 18"/>
                <a:gd name="gd17" fmla="*/ w 0 52"/>
                <a:gd name="gd18" fmla="*/ h 0 135"/>
                <a:gd name="gd19" fmla="*/ w 21600 52"/>
                <a:gd name="gd20" fmla="*/ h 21600 135"/>
              </a:gdLst>
              <a:ahLst/>
              <a:cxnLst/>
              <a:rect l="gd17" t="gd18" r="gd19" b="gd20"/>
              <a:pathLst>
                <a:path w="52" h="135" fill="norm" stroke="1" extrusionOk="0">
                  <a:moveTo>
                    <a:pt x="gd1" y="gd2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  <a:path w="52" h="135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</p:grpSp>
      <p:grpSp>
        <p:nvGrpSpPr>
          <p:cNvPr id="6147" name="Group 9"/>
          <p:cNvGrpSpPr/>
          <p:nvPr/>
        </p:nvGrpSpPr>
        <p:grpSpPr bwMode="auto">
          <a:xfrm>
            <a:off x="26987" y="0"/>
            <a:ext cx="2357437" cy="6853237"/>
            <a:chOff x="6627813" y="194833"/>
            <a:chExt cx="1952625" cy="5678918"/>
          </a:xfrm>
        </p:grpSpPr>
        <p:sp>
          <p:nvSpPr>
            <p:cNvPr id="6155" name="Freeform 27"/>
            <p:cNvSpPr>
              <a:spLocks noChangeShapeType="1"/>
            </p:cNvSpPr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>
                <a:gd name="gd0" fmla="val 65536"/>
                <a:gd name="gd1" fmla="val 7"/>
                <a:gd name="gd2" fmla="val 210"/>
                <a:gd name="gd3" fmla="val 26"/>
                <a:gd name="gd4" fmla="val 445"/>
                <a:gd name="gd5" fmla="val 57"/>
                <a:gd name="gd6" fmla="val 679"/>
                <a:gd name="gd7" fmla="val 101"/>
                <a:gd name="gd8" fmla="val 911"/>
                <a:gd name="gd9" fmla="val 103"/>
                <a:gd name="gd10" fmla="val 920"/>
                <a:gd name="gd11" fmla="val 99"/>
                <a:gd name="gd12" fmla="val 874"/>
                <a:gd name="gd13" fmla="val 99"/>
                <a:gd name="gd14" fmla="val 866"/>
                <a:gd name="gd15" fmla="val 63"/>
                <a:gd name="gd16" fmla="val 678"/>
                <a:gd name="gd17" fmla="val 30"/>
                <a:gd name="gd18" fmla="val 444"/>
                <a:gd name="gd19" fmla="val 9"/>
                <a:gd name="gd20" fmla="val 209"/>
                <a:gd name="gd21" fmla="val 3"/>
                <a:gd name="gd22" fmla="val 92"/>
                <a:gd name="gd23" fmla="val 1"/>
                <a:gd name="gd24" fmla="val 0"/>
                <a:gd name="gd25" fmla="val 0"/>
                <a:gd name="gd26" fmla="val 0"/>
                <a:gd name="gd27" fmla="val 1"/>
                <a:gd name="gd28" fmla="val 92"/>
                <a:gd name="gd29" fmla="val 7"/>
                <a:gd name="gd30" fmla="val 210"/>
                <a:gd name="gd31" fmla="*/ w 0 103"/>
                <a:gd name="gd32" fmla="*/ h 0 920"/>
                <a:gd name="gd33" fmla="*/ w 21600 103"/>
                <a:gd name="gd34" fmla="*/ h 21600 920"/>
              </a:gdLst>
              <a:ahLst/>
              <a:cxnLst/>
              <a:rect l="gd31" t="gd32" r="gd33" b="gd34"/>
              <a:pathLst>
                <a:path w="103" h="920" fill="norm" stroke="1" extrusionOk="0">
                  <a:moveTo>
                    <a:pt x="gd1" y="gd2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  <a:path w="103" h="920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6156" name="Freeform 28"/>
            <p:cNvSpPr>
              <a:spLocks noChangeShapeType="1"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gd0" fmla="val 65536"/>
                <a:gd name="gd1" fmla="val 53"/>
                <a:gd name="gd2" fmla="val 229"/>
                <a:gd name="gd3" fmla="val 88"/>
                <a:gd name="gd4" fmla="val 330"/>
                <a:gd name="gd5" fmla="val 88"/>
                <a:gd name="gd6" fmla="val 308"/>
                <a:gd name="gd7" fmla="val 88"/>
                <a:gd name="gd8" fmla="val 304"/>
                <a:gd name="gd9" fmla="val 62"/>
                <a:gd name="gd10" fmla="val 226"/>
                <a:gd name="gd11" fmla="val 0"/>
                <a:gd name="gd12" fmla="val 0"/>
                <a:gd name="gd13" fmla="val 7"/>
                <a:gd name="gd14" fmla="val 63"/>
                <a:gd name="gd15" fmla="val 53"/>
                <a:gd name="gd16" fmla="val 229"/>
                <a:gd name="gd17" fmla="*/ w 0 88"/>
                <a:gd name="gd18" fmla="*/ h 0 330"/>
                <a:gd name="gd19" fmla="*/ w 21600 88"/>
                <a:gd name="gd20" fmla="*/ h 21600 330"/>
              </a:gdLst>
              <a:ahLst/>
              <a:cxnLst/>
              <a:rect l="gd17" t="gd18" r="gd19" b="gd20"/>
              <a:pathLst>
                <a:path w="88" h="330" fill="norm" stroke="1" extrusionOk="0">
                  <a:moveTo>
                    <a:pt x="gd1" y="gd2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  <a:path w="88" h="330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6157" name="Freeform 29"/>
            <p:cNvSpPr>
              <a:spLocks noChangeShapeType="1"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gd0" fmla="val 65536"/>
                <a:gd name="gd1" fmla="val 6"/>
                <a:gd name="gd2" fmla="val 15"/>
                <a:gd name="gd3" fmla="val 0"/>
                <a:gd name="gd4" fmla="val 0"/>
                <a:gd name="gd5" fmla="val 1"/>
                <a:gd name="gd6" fmla="val 29"/>
                <a:gd name="gd7" fmla="val 42"/>
                <a:gd name="gd8" fmla="val 127"/>
                <a:gd name="gd9" fmla="val 80"/>
                <a:gd name="gd10" fmla="val 207"/>
                <a:gd name="gd11" fmla="val 90"/>
                <a:gd name="gd12" fmla="val 207"/>
                <a:gd name="gd13" fmla="val 50"/>
                <a:gd name="gd14" fmla="val 123"/>
                <a:gd name="gd15" fmla="val 6"/>
                <a:gd name="gd16" fmla="val 15"/>
                <a:gd name="gd17" fmla="*/ w 0 90"/>
                <a:gd name="gd18" fmla="*/ h 0 207"/>
                <a:gd name="gd19" fmla="*/ w 21600 90"/>
                <a:gd name="gd20" fmla="*/ h 21600 207"/>
              </a:gdLst>
              <a:ahLst/>
              <a:cxnLst/>
              <a:rect l="gd17" t="gd18" r="gd19" b="gd20"/>
              <a:pathLst>
                <a:path w="90" h="207" fill="norm" stroke="1" extrusionOk="0">
                  <a:moveTo>
                    <a:pt x="gd1" y="gd2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  <a:path w="90" h="207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6158" name="Freeform 30"/>
            <p:cNvSpPr>
              <a:spLocks noChangeShapeType="1"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gd0" fmla="val 65536"/>
                <a:gd name="gd1" fmla="val 101"/>
                <a:gd name="gd2" fmla="val 409"/>
                <a:gd name="gd3" fmla="val 78"/>
                <a:gd name="gd4" fmla="val 344"/>
                <a:gd name="gd5" fmla="val 29"/>
                <a:gd name="gd6" fmla="val 151"/>
                <a:gd name="gd7" fmla="val 13"/>
                <a:gd name="gd8" fmla="val 53"/>
                <a:gd name="gd9" fmla="val 0"/>
                <a:gd name="gd10" fmla="val 0"/>
                <a:gd name="gd11" fmla="val 21"/>
                <a:gd name="gd12" fmla="val 152"/>
                <a:gd name="gd13" fmla="val 69"/>
                <a:gd name="gd14" fmla="val 347"/>
                <a:gd name="gd15" fmla="val 103"/>
                <a:gd name="gd16" fmla="val 441"/>
                <a:gd name="gd17" fmla="val 115"/>
                <a:gd name="gd18" fmla="val 467"/>
                <a:gd name="gd19" fmla="val 112"/>
                <a:gd name="gd20" fmla="val 458"/>
                <a:gd name="gd21" fmla="val 101"/>
                <a:gd name="gd22" fmla="val 409"/>
                <a:gd name="gd23" fmla="*/ w 0 115"/>
                <a:gd name="gd24" fmla="*/ h 0 467"/>
                <a:gd name="gd25" fmla="*/ w 21600 115"/>
                <a:gd name="gd26" fmla="*/ h 21600 467"/>
              </a:gdLst>
              <a:ahLst/>
              <a:cxnLst/>
              <a:rect l="gd23" t="gd24" r="gd25" b="gd26"/>
              <a:pathLst>
                <a:path w="115" h="467" fill="norm" stroke="1" extrusionOk="0">
                  <a:moveTo>
                    <a:pt x="gd1" y="gd2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  <a:path w="115" h="467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6159" name="Freeform 31"/>
            <p:cNvSpPr>
              <a:spLocks noChangeShapeType="1"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gd0" fmla="val 65536"/>
                <a:gd name="gd1" fmla="val 17"/>
                <a:gd name="gd2" fmla="val 633"/>
                <a:gd name="gd3" fmla="val 13"/>
                <a:gd name="gd4" fmla="val 597"/>
                <a:gd name="gd5" fmla="val 5"/>
                <a:gd name="gd6" fmla="val 398"/>
                <a:gd name="gd7" fmla="val 13"/>
                <a:gd name="gd8" fmla="val 198"/>
                <a:gd name="gd9" fmla="val 22"/>
                <a:gd name="gd10" fmla="val 99"/>
                <a:gd name="gd11" fmla="val 36"/>
                <a:gd name="gd12" fmla="val 0"/>
                <a:gd name="gd13" fmla="val 35"/>
                <a:gd name="gd14" fmla="val 0"/>
                <a:gd name="gd15" fmla="val 20"/>
                <a:gd name="gd16" fmla="val 99"/>
                <a:gd name="gd17" fmla="val 10"/>
                <a:gd name="gd18" fmla="val 198"/>
                <a:gd name="gd19" fmla="val 1"/>
                <a:gd name="gd20" fmla="val 398"/>
                <a:gd name="gd21" fmla="val 7"/>
                <a:gd name="gd22" fmla="val 589"/>
                <a:gd name="gd23" fmla="val 16"/>
                <a:gd name="gd24" fmla="val 632"/>
                <a:gd name="gd25" fmla="val 17"/>
                <a:gd name="gd26" fmla="val 633"/>
                <a:gd name="gd27" fmla="*/ w 0 36"/>
                <a:gd name="gd28" fmla="*/ h 0 633"/>
                <a:gd name="gd29" fmla="*/ w 21600 36"/>
                <a:gd name="gd30" fmla="*/ h 21600 633"/>
              </a:gdLst>
              <a:ahLst/>
              <a:cxnLst/>
              <a:rect l="gd27" t="gd28" r="gd29" b="gd30"/>
              <a:pathLst>
                <a:path w="36" h="633" fill="norm" stroke="1" extrusionOk="0">
                  <a:moveTo>
                    <a:pt x="gd1" y="gd2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  <a:path w="36" h="633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6160" name="Freeform 32"/>
            <p:cNvSpPr>
              <a:spLocks noChangeShapeType="1"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gd0" fmla="val 65536"/>
                <a:gd name="gd1" fmla="val 22"/>
                <a:gd name="gd2" fmla="val 59"/>
                <a:gd name="gd3" fmla="val 28"/>
                <a:gd name="gd4" fmla="val 59"/>
                <a:gd name="gd5" fmla="val 0"/>
                <a:gd name="gd6" fmla="val 0"/>
                <a:gd name="gd7" fmla="val 22"/>
                <a:gd name="gd8" fmla="val 59"/>
                <a:gd name="gd9" fmla="*/ w 0 28"/>
                <a:gd name="gd10" fmla="*/ h 0 59"/>
                <a:gd name="gd11" fmla="*/ w 21600 28"/>
                <a:gd name="gd12" fmla="*/ h 21600 59"/>
              </a:gdLst>
              <a:ahLst/>
              <a:cxnLst/>
              <a:rect l="gd9" t="gd10" r="gd11" b="gd12"/>
              <a:pathLst>
                <a:path w="28" h="59" fill="norm" stroke="1" extrusionOk="0">
                  <a:moveTo>
                    <a:pt x="gd1" y="gd2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  <a:path w="28" h="59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6161" name="Freeform 33"/>
            <p:cNvSpPr>
              <a:spLocks noChangeShapeType="1"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gd0" fmla="val 65536"/>
                <a:gd name="gd1" fmla="val 4"/>
                <a:gd name="gd2" fmla="val 54"/>
                <a:gd name="gd3" fmla="val 17"/>
                <a:gd name="gd4" fmla="val 107"/>
                <a:gd name="gd5" fmla="val 10"/>
                <a:gd name="gd6" fmla="val 44"/>
                <a:gd name="gd7" fmla="val 9"/>
                <a:gd name="gd8" fmla="val 43"/>
                <a:gd name="gd9" fmla="val 0"/>
                <a:gd name="gd10" fmla="val 0"/>
                <a:gd name="gd11" fmla="val 0"/>
                <a:gd name="gd12" fmla="val 8"/>
                <a:gd name="gd13" fmla="val 4"/>
                <a:gd name="gd14" fmla="val 54"/>
                <a:gd name="gd15" fmla="*/ w 0 17"/>
                <a:gd name="gd16" fmla="*/ h 0 107"/>
                <a:gd name="gd17" fmla="*/ w 21600 17"/>
                <a:gd name="gd18" fmla="*/ h 21600 107"/>
              </a:gdLst>
              <a:ahLst/>
              <a:cxnLst/>
              <a:rect l="gd15" t="gd16" r="gd17" b="gd18"/>
              <a:pathLst>
                <a:path w="17" h="107" fill="norm" stroke="1" extrusionOk="0">
                  <a:moveTo>
                    <a:pt x="gd1" y="gd2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  <a:path w="17" h="107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6162" name="Freeform 34"/>
            <p:cNvSpPr>
              <a:spLocks noChangeShapeType="1"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gd0" fmla="val 65536"/>
                <a:gd name="gd1" fmla="val 8"/>
                <a:gd name="gd2" fmla="val 553"/>
                <a:gd name="gd3" fmla="val 35"/>
                <a:gd name="gd4" fmla="val 397"/>
                <a:gd name="gd5" fmla="val 99"/>
                <a:gd name="gd6" fmla="val 252"/>
                <a:gd name="gd7" fmla="val 187"/>
                <a:gd name="gd8" fmla="val 119"/>
                <a:gd name="gd9" fmla="val 238"/>
                <a:gd name="gd10" fmla="val 58"/>
                <a:gd name="gd11" fmla="val 265"/>
                <a:gd name="gd12" fmla="val 28"/>
                <a:gd name="gd13" fmla="val 294"/>
                <a:gd name="gd14" fmla="val 0"/>
                <a:gd name="gd15" fmla="val 293"/>
                <a:gd name="gd16" fmla="val 0"/>
                <a:gd name="gd17" fmla="val 264"/>
                <a:gd name="gd18" fmla="val 27"/>
                <a:gd name="gd19" fmla="val 237"/>
                <a:gd name="gd20" fmla="val 56"/>
                <a:gd name="gd21" fmla="val 185"/>
                <a:gd name="gd22" fmla="val 117"/>
                <a:gd name="gd23" fmla="val 95"/>
                <a:gd name="gd24" fmla="val 249"/>
                <a:gd name="gd25" fmla="val 30"/>
                <a:gd name="gd26" fmla="val 396"/>
                <a:gd name="gd27" fmla="val 0"/>
                <a:gd name="gd28" fmla="val 549"/>
                <a:gd name="gd29" fmla="val 7"/>
                <a:gd name="gd30" fmla="val 568"/>
                <a:gd name="gd31" fmla="val 8"/>
                <a:gd name="gd32" fmla="val 553"/>
                <a:gd name="gd33" fmla="*/ w 0 294"/>
                <a:gd name="gd34" fmla="*/ h 0 568"/>
                <a:gd name="gd35" fmla="*/ w 21600 294"/>
                <a:gd name="gd36" fmla="*/ h 21600 568"/>
              </a:gdLst>
              <a:ahLst/>
              <a:cxnLst/>
              <a:rect l="gd33" t="gd34" r="gd35" b="gd36"/>
              <a:pathLst>
                <a:path w="294" h="568" fill="norm" stroke="1" extrusionOk="0">
                  <a:moveTo>
                    <a:pt x="gd1" y="gd2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  <a:path w="294" h="568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6163" name="Freeform 35"/>
            <p:cNvSpPr>
              <a:spLocks noChangeShapeType="1"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19"/>
                <a:gd name="gd4" fmla="val 53"/>
                <a:gd name="gd5" fmla="val 25"/>
                <a:gd name="gd6" fmla="val 53"/>
                <a:gd name="gd7" fmla="val 0"/>
                <a:gd name="gd8" fmla="val 0"/>
                <a:gd name="gd9" fmla="*/ w 0 25"/>
                <a:gd name="gd10" fmla="*/ h 0 53"/>
                <a:gd name="gd11" fmla="*/ w 21600 25"/>
                <a:gd name="gd12" fmla="*/ h 21600 53"/>
              </a:gdLst>
              <a:ahLst/>
              <a:cxnLst/>
              <a:rect l="gd9" t="gd10" r="gd11" b="gd12"/>
              <a:pathLst>
                <a:path w="25" h="53" fill="norm" stroke="1" extrusionOk="0">
                  <a:moveTo>
                    <a:pt x="gd1" y="gd2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  <a:path w="25" h="53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6164" name="Freeform 36"/>
            <p:cNvSpPr>
              <a:spLocks noChangeShapeType="1"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7"/>
                <a:gd name="gd4" fmla="val 89"/>
                <a:gd name="gd5" fmla="val 18"/>
                <a:gd name="gd6" fmla="val 117"/>
                <a:gd name="gd7" fmla="val 29"/>
                <a:gd name="gd8" fmla="val 141"/>
                <a:gd name="gd9" fmla="val 27"/>
                <a:gd name="gd10" fmla="val 135"/>
                <a:gd name="gd11" fmla="val 8"/>
                <a:gd name="gd12" fmla="val 22"/>
                <a:gd name="gd13" fmla="val 4"/>
                <a:gd name="gd14" fmla="val 11"/>
                <a:gd name="gd15" fmla="val 0"/>
                <a:gd name="gd16" fmla="val 0"/>
                <a:gd name="gd17" fmla="*/ w 0 29"/>
                <a:gd name="gd18" fmla="*/ h 0 141"/>
                <a:gd name="gd19" fmla="*/ w 21600 29"/>
                <a:gd name="gd20" fmla="*/ h 21600 141"/>
              </a:gdLst>
              <a:ahLst/>
              <a:cxnLst/>
              <a:rect l="gd17" t="gd18" r="gd19" b="gd20"/>
              <a:pathLst>
                <a:path w="29" h="141" fill="norm" stroke="1" extrusionOk="0">
                  <a:moveTo>
                    <a:pt x="gd1" y="gd2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  <a:path w="29" h="141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6165" name="Freeform 37"/>
            <p:cNvSpPr>
              <a:spLocks noChangeShapeType="1"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gd0" fmla="val 65536"/>
                <a:gd name="gd1" fmla="val 0"/>
                <a:gd name="gd2" fmla="val 26"/>
                <a:gd name="gd3" fmla="val 4"/>
                <a:gd name="gd4" fmla="val 37"/>
                <a:gd name="gd5" fmla="val 8"/>
                <a:gd name="gd6" fmla="val 48"/>
                <a:gd name="gd7" fmla="val 7"/>
                <a:gd name="gd8" fmla="val 19"/>
                <a:gd name="gd9" fmla="val 0"/>
                <a:gd name="gd10" fmla="val 0"/>
                <a:gd name="gd11" fmla="val 0"/>
                <a:gd name="gd12" fmla="val 4"/>
                <a:gd name="gd13" fmla="val 0"/>
                <a:gd name="gd14" fmla="val 26"/>
                <a:gd name="gd15" fmla="*/ w 0 8"/>
                <a:gd name="gd16" fmla="*/ h 0 48"/>
                <a:gd name="gd17" fmla="*/ w 21600 8"/>
                <a:gd name="gd18" fmla="*/ h 21600 48"/>
              </a:gdLst>
              <a:ahLst/>
              <a:cxnLst/>
              <a:rect l="gd15" t="gd16" r="gd17" b="gd18"/>
              <a:pathLst>
                <a:path w="8" h="48" fill="norm" stroke="1" extrusionOk="0">
                  <a:moveTo>
                    <a:pt x="gd1" y="gd2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  <a:path w="8" h="48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6166" name="Freeform 38"/>
            <p:cNvSpPr>
              <a:spLocks noChangeShapeType="1"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gd0" fmla="val 65536"/>
                <a:gd name="gd1" fmla="val 11"/>
                <a:gd name="gd2" fmla="val 28"/>
                <a:gd name="gd3" fmla="val 0"/>
                <a:gd name="gd4" fmla="val 0"/>
                <a:gd name="gd5" fmla="val 11"/>
                <a:gd name="gd6" fmla="val 49"/>
                <a:gd name="gd7" fmla="val 14"/>
                <a:gd name="gd8" fmla="val 58"/>
                <a:gd name="gd9" fmla="val 39"/>
                <a:gd name="gd10" fmla="val 111"/>
                <a:gd name="gd11" fmla="val 44"/>
                <a:gd name="gd12" fmla="val 111"/>
                <a:gd name="gd13" fmla="val 22"/>
                <a:gd name="gd14" fmla="val 52"/>
                <a:gd name="gd15" fmla="val 11"/>
                <a:gd name="gd16" fmla="val 28"/>
                <a:gd name="gd17" fmla="*/ w 0 44"/>
                <a:gd name="gd18" fmla="*/ h 0 111"/>
                <a:gd name="gd19" fmla="*/ w 21600 44"/>
                <a:gd name="gd20" fmla="*/ h 21600 111"/>
              </a:gdLst>
              <a:ahLst/>
              <a:cxnLst/>
              <a:rect l="gd17" t="gd18" r="gd19" b="gd20"/>
              <a:pathLst>
                <a:path w="44" h="111" fill="norm" stroke="1" extrusionOk="0">
                  <a:moveTo>
                    <a:pt x="gd1" y="gd2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  <a:path w="44" h="111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</p:grpSp>
      <p:sp>
        <p:nvSpPr>
          <p:cNvPr id="6148" name="Rectangle 6"/>
          <p:cNvSpPr>
            <a:spLocks noChangeShapeType="1" noGrp="1"/>
          </p:cNvSpPr>
          <p:nvPr/>
        </p:nvSpPr>
        <p:spPr bwMode="auto">
          <a:xfrm>
            <a:off x="0" y="0"/>
            <a:ext cx="182562" cy="6858000"/>
          </a:xfrm>
          <a:prstGeom prst="rect">
            <a:avLst/>
          </a:prstGeom>
          <a:solidFill>
            <a:schemeClr val="dk2"/>
          </a:solidFill>
        </p:spPr>
        <p:txBody>
          <a:bodyPr lIns="91440" tIns="45720" rIns="91440" bIns="45720"/>
          <a:lstStyle/>
          <a:p>
            <a:pPr>
              <a:defRPr/>
            </a:pPr>
            <a:endParaRPr sz="1400"/>
          </a:p>
        </p:txBody>
      </p:sp>
      <p:sp>
        <p:nvSpPr>
          <p:cNvPr id="6149" name="Freeform 11"/>
          <p:cNvSpPr>
            <a:spLocks noChangeShapeType="1" noGrp="1"/>
          </p:cNvSpPr>
          <p:nvPr/>
        </p:nvSpPr>
        <p:spPr bwMode="auto">
          <a:xfrm flipV="1">
            <a:off x="-4762" y="714375"/>
            <a:ext cx="1589087" cy="508000"/>
          </a:xfrm>
          <a:custGeom>
            <a:avLst/>
            <a:gdLst>
              <a:gd name="gd0" fmla="val 65536"/>
              <a:gd name="gd1" fmla="val 9248"/>
              <a:gd name="gd2" fmla="val 4701"/>
              <a:gd name="gd3" fmla="val 7915"/>
              <a:gd name="gd4" fmla="val 188"/>
              <a:gd name="gd5" fmla="val 7886"/>
              <a:gd name="gd6" fmla="val 94"/>
              <a:gd name="gd7" fmla="val 7803"/>
              <a:gd name="gd8" fmla="val 0"/>
              <a:gd name="gd9" fmla="val 7275"/>
              <a:gd name="gd10" fmla="val 0"/>
              <a:gd name="gd11" fmla="val 0"/>
              <a:gd name="gd12" fmla="val 70"/>
              <a:gd name="gd13" fmla="val 25"/>
              <a:gd name="gd14" fmla="val 10000"/>
              <a:gd name="gd15" fmla="val 7275"/>
              <a:gd name="gd16" fmla="val 9966"/>
              <a:gd name="gd17" fmla="val 7803"/>
              <a:gd name="gd18" fmla="val 9966"/>
              <a:gd name="gd19" fmla="val 7886"/>
              <a:gd name="gd20" fmla="val 9872"/>
              <a:gd name="gd21" fmla="val 7915"/>
              <a:gd name="gd22" fmla="val 9778"/>
              <a:gd name="gd23" fmla="val 9248"/>
              <a:gd name="gd24" fmla="val 5265"/>
              <a:gd name="gd25" fmla="val 9248"/>
              <a:gd name="gd26" fmla="val 4701"/>
              <a:gd name="gd27" fmla="*/ w 0 9248"/>
              <a:gd name="gd28" fmla="*/ h 0 10000"/>
              <a:gd name="gd29" fmla="*/ w 21600 9248"/>
              <a:gd name="gd30" fmla="*/ h 21600 10000"/>
            </a:gdLst>
            <a:ahLst/>
            <a:cxnLst/>
            <a:rect l="gd27" t="gd28" r="gd29" b="gd30"/>
            <a:pathLst>
              <a:path w="9248" h="10000" fill="norm" stroke="1" extrusionOk="0">
                <a:moveTo>
                  <a:pt x="gd1" y="gd2"/>
                </a:moveTo>
                <a:lnTo>
                  <a:pt x="gd3" y="gd4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gd9" y="gd10"/>
                </a:lnTo>
                <a:lnTo>
                  <a:pt x="gd11" y="gd12"/>
                </a:lnTo>
                <a:cubicBezTo>
                  <a:pt x="8" y="3380"/>
                  <a:pt x="17" y="6690"/>
                  <a:pt x="25" y="10000"/>
                </a:cubicBezTo>
                <a:lnTo>
                  <a:pt x="gd15" y="gd16"/>
                </a:lnTo>
                <a:lnTo>
                  <a:pt x="gd17" y="gd18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gd23" y="gd24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  <a:path w="9248" h="10000" fill="norm" stroke="1" extrusionOk="0"/>
            </a:pathLst>
          </a:custGeom>
          <a:solidFill>
            <a:schemeClr val="accent1"/>
          </a:solidFill>
        </p:spPr>
        <p:txBody>
          <a:bodyPr lIns="91440" tIns="45720" rIns="91440" bIns="45720" anchor="t"/>
          <a:lstStyle/>
          <a:p>
            <a:pPr>
              <a:defRPr/>
            </a:pPr>
            <a:endParaRPr sz="1400"/>
          </a:p>
        </p:txBody>
      </p:sp>
      <p:sp>
        <p:nvSpPr>
          <p:cNvPr id="6150" name="Title Placeholder 1"/>
          <p:cNvSpPr>
            <a:spLocks noChangeShapeType="1" noGrp="1"/>
          </p:cNvSpPr>
          <p:nvPr>
            <p:ph type="title" idx="0"/>
          </p:nvPr>
        </p:nvSpPr>
        <p:spPr bwMode="auto">
          <a:xfrm>
            <a:off x="2592387" y="623887"/>
            <a:ext cx="8912225" cy="1281112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 marL="0" lvl="0" indent="0">
              <a:spcBef>
                <a:spcPts val="0"/>
              </a:spcBef>
              <a:buNone/>
              <a:defRPr/>
            </a:pPr>
            <a:r>
              <a:rPr/>
              <a:t>Образец заголовка</a:t>
            </a:r>
            <a:endParaRPr/>
          </a:p>
        </p:txBody>
      </p:sp>
      <p:sp>
        <p:nvSpPr>
          <p:cNvPr id="6151" name="Text Placeholder 2"/>
          <p:cNvSpPr>
            <a:spLocks noChangeShapeType="1" noGrp="1"/>
          </p:cNvSpPr>
          <p:nvPr>
            <p:ph type="body" idx="1"/>
          </p:nvPr>
        </p:nvSpPr>
        <p:spPr bwMode="auto">
          <a:xfrm>
            <a:off x="2589212" y="2133600"/>
            <a:ext cx="8915400" cy="3886200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 marL="342900" lvl="0" indent="-34290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Образец текста</a:t>
            </a:r>
            <a:endParaRPr/>
          </a:p>
          <a:p>
            <a:pPr marL="742950" lvl="1" indent="-28575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Второй уровень</a:t>
            </a:r>
            <a:endParaRPr/>
          </a:p>
          <a:p>
            <a:pPr marL="1143000" lvl="2" indent="-22860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Третий уровень</a:t>
            </a:r>
            <a:endParaRPr/>
          </a:p>
          <a:p>
            <a:pPr marL="1600200" lvl="3" indent="-22860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Четвертый уровень</a:t>
            </a:r>
            <a:endParaRPr/>
          </a:p>
          <a:p>
            <a:pPr marL="2057400" lvl="4" indent="-22860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Пятый уровень</a:t>
            </a:r>
            <a:endParaRPr/>
          </a:p>
        </p:txBody>
      </p:sp>
      <p:sp>
        <p:nvSpPr>
          <p:cNvPr id="6152" name="Date Placeholder 6"/>
          <p:cNvSpPr>
            <a:spLocks noChangeShapeType="1" noGrp="1"/>
          </p:cNvSpPr>
          <p:nvPr>
            <p:ph type="dt" idx="2"/>
          </p:nvPr>
        </p:nvSpPr>
        <p:spPr bwMode="auto">
          <a:xfrm>
            <a:off x="10361612" y="6130925"/>
            <a:ext cx="1146175" cy="369887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 marL="0" lvl="0" indent="0" algn="r">
              <a:spcBef>
                <a:spcPts val="0"/>
              </a:spcBef>
              <a:buNone/>
              <a:defRPr/>
            </a:pPr>
            <a:r>
              <a:rPr sz="900">
                <a:solidFill>
                  <a:srgbClr val="898989"/>
                </a:solidFill>
              </a:rPr>
              <a:t>*</a:t>
            </a:r>
            <a:endParaRPr/>
          </a:p>
        </p:txBody>
      </p:sp>
      <p:sp>
        <p:nvSpPr>
          <p:cNvPr id="6153" name="Footer Placeholder 7"/>
          <p:cNvSpPr>
            <a:spLocks noChangeShapeType="1" noGrp="1"/>
          </p:cNvSpPr>
          <p:nvPr>
            <p:ph type="ftr" idx="3"/>
          </p:nvPr>
        </p:nvSpPr>
        <p:spPr bwMode="auto">
          <a:xfrm>
            <a:off x="2589212" y="6135687"/>
            <a:ext cx="7620000" cy="365125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6154" name="Slide Number Placeholder 5"/>
          <p:cNvSpPr>
            <a:spLocks noChangeShapeType="1" noGrp="1"/>
          </p:cNvSpPr>
          <p:nvPr>
            <p:ph type="sldNum" idx="4"/>
          </p:nvPr>
        </p:nvSpPr>
        <p:spPr bwMode="auto">
          <a:xfrm>
            <a:off x="531812" y="787400"/>
            <a:ext cx="779462" cy="365125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 marL="0" lvl="0" indent="0" algn="r">
              <a:spcBef>
                <a:spcPts val="0"/>
              </a:spcBef>
              <a:buNone/>
              <a:defRPr/>
            </a:pPr>
            <a:fld id="{D038279B-FC19-497E-A7D1-5ADD9CAF016F}" type="slidenum">
              <a:rPr lang="ru-RU" sz="2000">
                <a:solidFill>
                  <a:srgbClr val="FEFFFF"/>
                </a:solidFill>
              </a:rPr>
              <a:t/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title" userDrawn="1">
  <p:cSld name="6_Легкий дым">
    <p:bg>
      <p:bgPr shadeToTitle="0">
        <a:blipFill>
          <a:blip r:embed="rId2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7170" name="Group 22"/>
          <p:cNvGrpSpPr/>
          <p:nvPr/>
        </p:nvGrpSpPr>
        <p:grpSpPr bwMode="auto">
          <a:xfrm>
            <a:off x="0" y="228600"/>
            <a:ext cx="2851150" cy="6638925"/>
            <a:chOff x="2487613" y="285750"/>
            <a:chExt cx="2428875" cy="5654676"/>
          </a:xfrm>
        </p:grpSpPr>
        <p:sp>
          <p:nvSpPr>
            <p:cNvPr id="7191" name="Freeform 11"/>
            <p:cNvSpPr>
              <a:spLocks noChangeShapeType="1"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gd0" fmla="val 65536"/>
                <a:gd name="gd1" fmla="val 22"/>
                <a:gd name="gd2" fmla="val 136"/>
                <a:gd name="gd3" fmla="val 17"/>
                <a:gd name="gd4" fmla="val 80"/>
                <a:gd name="gd5" fmla="val 0"/>
                <a:gd name="gd6" fmla="val 0"/>
                <a:gd name="gd7" fmla="val 0"/>
                <a:gd name="gd8" fmla="val 35"/>
                <a:gd name="gd9" fmla="val 20"/>
                <a:gd name="gd10" fmla="val 124"/>
                <a:gd name="gd11" fmla="val 22"/>
                <a:gd name="gd12" fmla="val 136"/>
                <a:gd name="gd13" fmla="*/ w 0 22"/>
                <a:gd name="gd14" fmla="*/ h 0 136"/>
                <a:gd name="gd15" fmla="*/ w 21600 22"/>
                <a:gd name="gd16" fmla="*/ h 21600 136"/>
              </a:gdLst>
              <a:ahLst/>
              <a:cxnLst/>
              <a:rect l="gd13" t="gd14" r="gd15" b="gd16"/>
              <a:pathLst>
                <a:path w="22" h="136" fill="norm" stroke="1" extrusionOk="0">
                  <a:moveTo>
                    <a:pt x="gd1" y="gd2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  <a:path w="22" h="136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7192" name="Freeform 12"/>
            <p:cNvSpPr>
              <a:spLocks noChangeShapeType="1"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gd0" fmla="val 65536"/>
                <a:gd name="gd1" fmla="val 86"/>
                <a:gd name="gd2" fmla="val 350"/>
                <a:gd name="gd3" fmla="val 139"/>
                <a:gd name="gd4" fmla="val 504"/>
                <a:gd name="gd5" fmla="val 140"/>
                <a:gd name="gd6" fmla="val 478"/>
                <a:gd name="gd7" fmla="val 95"/>
                <a:gd name="gd8" fmla="val 347"/>
                <a:gd name="gd9" fmla="val 0"/>
                <a:gd name="gd10" fmla="val 0"/>
                <a:gd name="gd11" fmla="val 6"/>
                <a:gd name="gd12" fmla="val 61"/>
                <a:gd name="gd13" fmla="val 86"/>
                <a:gd name="gd14" fmla="val 350"/>
                <a:gd name="gd15" fmla="*/ w 0 140"/>
                <a:gd name="gd16" fmla="*/ h 0 504"/>
                <a:gd name="gd17" fmla="*/ w 21600 140"/>
                <a:gd name="gd18" fmla="*/ h 21600 504"/>
              </a:gdLst>
              <a:ahLst/>
              <a:cxnLst/>
              <a:rect l="gd15" t="gd16" r="gd17" b="gd18"/>
              <a:pathLst>
                <a:path w="140" h="504" fill="norm" stroke="1" extrusionOk="0">
                  <a:moveTo>
                    <a:pt x="gd1" y="gd2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  <a:path w="140" h="504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7193" name="Freeform 13"/>
            <p:cNvSpPr>
              <a:spLocks noChangeShapeType="1"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gd0" fmla="val 65536"/>
                <a:gd name="gd1" fmla="val 8"/>
                <a:gd name="gd2" fmla="val 22"/>
                <a:gd name="gd3" fmla="val 0"/>
                <a:gd name="gd4" fmla="val 0"/>
                <a:gd name="gd5" fmla="val 0"/>
                <a:gd name="gd6" fmla="val 29"/>
                <a:gd name="gd7" fmla="val 68"/>
                <a:gd name="gd8" fmla="val 194"/>
                <a:gd name="gd9" fmla="val 123"/>
                <a:gd name="gd10" fmla="val 308"/>
                <a:gd name="gd11" fmla="val 132"/>
                <a:gd name="gd12" fmla="val 308"/>
                <a:gd name="gd13" fmla="val 77"/>
                <a:gd name="gd14" fmla="val 190"/>
                <a:gd name="gd15" fmla="val 8"/>
                <a:gd name="gd16" fmla="val 22"/>
                <a:gd name="gd17" fmla="*/ w 0 132"/>
                <a:gd name="gd18" fmla="*/ h 0 308"/>
                <a:gd name="gd19" fmla="*/ w 21600 132"/>
                <a:gd name="gd20" fmla="*/ h 21600 308"/>
              </a:gdLst>
              <a:ahLst/>
              <a:cxnLst/>
              <a:rect l="gd17" t="gd18" r="gd19" b="gd20"/>
              <a:pathLst>
                <a:path w="132" h="308" fill="norm" stroke="1" extrusionOk="0">
                  <a:moveTo>
                    <a:pt x="gd1" y="gd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  <a:path w="132" h="308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7194" name="Freeform 14"/>
            <p:cNvSpPr>
              <a:spLocks noChangeShapeType="1"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gd0" fmla="val 65536"/>
                <a:gd name="gd1" fmla="val 28"/>
                <a:gd name="gd2" fmla="val 79"/>
                <a:gd name="gd3" fmla="val 37"/>
                <a:gd name="gd4" fmla="val 79"/>
                <a:gd name="gd5" fmla="val 0"/>
                <a:gd name="gd6" fmla="val 0"/>
                <a:gd name="gd7" fmla="val 28"/>
                <a:gd name="gd8" fmla="val 79"/>
                <a:gd name="gd9" fmla="*/ w 0 37"/>
                <a:gd name="gd10" fmla="*/ h 0 79"/>
                <a:gd name="gd11" fmla="*/ w 21600 37"/>
                <a:gd name="gd12" fmla="*/ h 21600 79"/>
              </a:gdLst>
              <a:ahLst/>
              <a:cxnLst/>
              <a:rect l="gd9" t="gd10" r="gd11" b="gd12"/>
              <a:pathLst>
                <a:path w="37" h="79" fill="norm" stroke="1" extrusionOk="0">
                  <a:moveTo>
                    <a:pt x="gd1" y="gd2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  <a:path w="37" h="79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7195" name="Freeform 15"/>
            <p:cNvSpPr>
              <a:spLocks noChangeShapeType="1"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gd0" fmla="val 65536"/>
                <a:gd name="gd1" fmla="val 162"/>
                <a:gd name="gd2" fmla="val 660"/>
                <a:gd name="gd3" fmla="val 116"/>
                <a:gd name="gd4" fmla="val 534"/>
                <a:gd name="gd5" fmla="val 40"/>
                <a:gd name="gd6" fmla="val 236"/>
                <a:gd name="gd7" fmla="val 12"/>
                <a:gd name="gd8" fmla="val 51"/>
                <a:gd name="gd9" fmla="val 0"/>
                <a:gd name="gd10" fmla="val 0"/>
                <a:gd name="gd11" fmla="val 33"/>
                <a:gd name="gd12" fmla="val 237"/>
                <a:gd name="gd13" fmla="val 107"/>
                <a:gd name="gd14" fmla="val 537"/>
                <a:gd name="gd15" fmla="val 160"/>
                <a:gd name="gd16" fmla="val 681"/>
                <a:gd name="gd17" fmla="val 178"/>
                <a:gd name="gd18" fmla="val 722"/>
                <a:gd name="gd19" fmla="val 174"/>
                <a:gd name="gd20" fmla="val 708"/>
                <a:gd name="gd21" fmla="val 162"/>
                <a:gd name="gd22" fmla="val 660"/>
                <a:gd name="gd23" fmla="*/ w 0 178"/>
                <a:gd name="gd24" fmla="*/ h 0 722"/>
                <a:gd name="gd25" fmla="*/ w 21600 178"/>
                <a:gd name="gd26" fmla="*/ h 21600 722"/>
              </a:gdLst>
              <a:ahLst/>
              <a:cxnLst/>
              <a:rect l="gd23" t="gd24" r="gd25" b="gd26"/>
              <a:pathLst>
                <a:path w="178" h="722" fill="norm" stroke="1" extrusionOk="0">
                  <a:moveTo>
                    <a:pt x="gd1" y="gd2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  <a:path w="178" h="722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7196" name="Freeform 16"/>
            <p:cNvSpPr>
              <a:spLocks noChangeShapeType="1"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gd0" fmla="val 65536"/>
                <a:gd name="gd1" fmla="val 11"/>
                <a:gd name="gd2" fmla="val 577"/>
                <a:gd name="gd3" fmla="val 12"/>
                <a:gd name="gd4" fmla="val 589"/>
                <a:gd name="gd5" fmla="val 22"/>
                <a:gd name="gd6" fmla="val 632"/>
                <a:gd name="gd7" fmla="val 23"/>
                <a:gd name="gd8" fmla="val 635"/>
                <a:gd name="gd9" fmla="val 17"/>
                <a:gd name="gd10" fmla="val 576"/>
                <a:gd name="gd11" fmla="val 5"/>
                <a:gd name="gd12" fmla="val 269"/>
                <a:gd name="gd13" fmla="val 15"/>
                <a:gd name="gd14" fmla="val 0"/>
                <a:gd name="gd15" fmla="val 12"/>
                <a:gd name="gd16" fmla="val 0"/>
                <a:gd name="gd17" fmla="val 1"/>
                <a:gd name="gd18" fmla="val 269"/>
                <a:gd name="gd19" fmla="val 11"/>
                <a:gd name="gd20" fmla="val 577"/>
                <a:gd name="gd21" fmla="*/ w 0 23"/>
                <a:gd name="gd22" fmla="*/ h 0 635"/>
                <a:gd name="gd23" fmla="*/ w 21600 23"/>
                <a:gd name="gd24" fmla="*/ h 21600 635"/>
              </a:gdLst>
              <a:ahLst/>
              <a:cxnLst/>
              <a:rect l="gd21" t="gd22" r="gd23" b="gd24"/>
              <a:pathLst>
                <a:path w="23" h="635" fill="norm" stroke="1" extrusionOk="0">
                  <a:moveTo>
                    <a:pt x="gd1" y="gd2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  <a:path w="23" h="635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7197" name="Freeform 17"/>
            <p:cNvSpPr>
              <a:spLocks noChangeShapeType="1"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5"/>
                <a:gd name="gd4" fmla="val 56"/>
                <a:gd name="gd5" fmla="val 17"/>
                <a:gd name="gd6" fmla="val 107"/>
                <a:gd name="gd7" fmla="val 11"/>
                <a:gd name="gd8" fmla="val 46"/>
                <a:gd name="gd9" fmla="val 10"/>
                <a:gd name="gd10" fmla="val 43"/>
                <a:gd name="gd11" fmla="val 0"/>
                <a:gd name="gd12" fmla="val 0"/>
                <a:gd name="gd13" fmla="*/ w 0 17"/>
                <a:gd name="gd14" fmla="*/ h 0 107"/>
                <a:gd name="gd15" fmla="*/ w 21600 17"/>
                <a:gd name="gd16" fmla="*/ h 21600 107"/>
              </a:gdLst>
              <a:ahLst/>
              <a:cxnLst/>
              <a:rect l="gd13" t="gd14" r="gd15" b="gd16"/>
              <a:pathLst>
                <a:path w="17" h="107" fill="norm" stroke="1" extrusionOk="0">
                  <a:moveTo>
                    <a:pt x="gd1" y="gd2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  <a:path w="17" h="107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7198" name="Freeform 18"/>
            <p:cNvSpPr>
              <a:spLocks noChangeShapeType="1"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5"/>
                <a:gd name="gd4" fmla="val 93"/>
                <a:gd name="gd5" fmla="val 17"/>
                <a:gd name="gd6" fmla="val 166"/>
                <a:gd name="gd7" fmla="val 24"/>
                <a:gd name="gd8" fmla="val 184"/>
                <a:gd name="gd9" fmla="val 41"/>
                <a:gd name="gd10" fmla="val 222"/>
                <a:gd name="gd11" fmla="val 38"/>
                <a:gd name="gd12" fmla="val 212"/>
                <a:gd name="gd13" fmla="val 13"/>
                <a:gd name="gd14" fmla="val 92"/>
                <a:gd name="gd15" fmla="val 8"/>
                <a:gd name="gd16" fmla="val 22"/>
                <a:gd name="gd17" fmla="val 7"/>
                <a:gd name="gd18" fmla="val 18"/>
                <a:gd name="gd19" fmla="val 0"/>
                <a:gd name="gd20" fmla="val 0"/>
                <a:gd name="gd21" fmla="*/ w 0 41"/>
                <a:gd name="gd22" fmla="*/ h 0 222"/>
                <a:gd name="gd23" fmla="*/ w 21600 41"/>
                <a:gd name="gd24" fmla="*/ h 21600 222"/>
              </a:gdLst>
              <a:ahLst/>
              <a:cxnLst/>
              <a:rect l="gd21" t="gd22" r="gd23" b="gd24"/>
              <a:pathLst>
                <a:path w="41" h="222" fill="norm" stroke="1" extrusionOk="0">
                  <a:moveTo>
                    <a:pt x="gd1" y="gd2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  <a:path w="41" h="222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7199" name="Freeform 19"/>
            <p:cNvSpPr>
              <a:spLocks noChangeShapeType="1"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gd0" fmla="val 65536"/>
                <a:gd name="gd1" fmla="val 7"/>
                <a:gd name="gd2" fmla="val 854"/>
                <a:gd name="gd3" fmla="val 50"/>
                <a:gd name="gd4" fmla="val 613"/>
                <a:gd name="gd5" fmla="val 149"/>
                <a:gd name="gd6" fmla="val 388"/>
                <a:gd name="gd7" fmla="val 285"/>
                <a:gd name="gd8" fmla="val 183"/>
                <a:gd name="gd9" fmla="val 364"/>
                <a:gd name="gd10" fmla="val 89"/>
                <a:gd name="gd11" fmla="val 406"/>
                <a:gd name="gd12" fmla="val 44"/>
                <a:gd name="gd13" fmla="val 450"/>
                <a:gd name="gd14" fmla="val 1"/>
                <a:gd name="gd15" fmla="val 450"/>
                <a:gd name="gd16" fmla="val 0"/>
                <a:gd name="gd17" fmla="val 405"/>
                <a:gd name="gd18" fmla="val 43"/>
                <a:gd name="gd19" fmla="val 363"/>
                <a:gd name="gd20" fmla="val 88"/>
                <a:gd name="gd21" fmla="val 283"/>
                <a:gd name="gd22" fmla="val 181"/>
                <a:gd name="gd23" fmla="val 145"/>
                <a:gd name="gd24" fmla="val 386"/>
                <a:gd name="gd25" fmla="val 45"/>
                <a:gd name="gd26" fmla="val 611"/>
                <a:gd name="gd27" fmla="val 0"/>
                <a:gd name="gd28" fmla="val 854"/>
                <a:gd name="gd29" fmla="val 0"/>
                <a:gd name="gd30" fmla="val 859"/>
                <a:gd name="gd31" fmla="val 7"/>
                <a:gd name="gd32" fmla="val 878"/>
                <a:gd name="gd33" fmla="val 7"/>
                <a:gd name="gd34" fmla="val 854"/>
                <a:gd name="gd35" fmla="*/ w 0 450"/>
                <a:gd name="gd36" fmla="*/ h 0 878"/>
                <a:gd name="gd37" fmla="*/ w 21600 450"/>
                <a:gd name="gd38" fmla="*/ h 21600 878"/>
              </a:gdLst>
              <a:ahLst/>
              <a:cxnLst/>
              <a:rect l="gd35" t="gd36" r="gd37" b="gd38"/>
              <a:pathLst>
                <a:path w="450" h="878" fill="norm" stroke="1" extrusionOk="0">
                  <a:moveTo>
                    <a:pt x="gd1" y="gd2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  <a:path w="450" h="878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7200" name="Freeform 20"/>
            <p:cNvSpPr>
              <a:spLocks noChangeShapeType="1"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26"/>
                <a:gd name="gd4" fmla="val 73"/>
                <a:gd name="gd5" fmla="val 35"/>
                <a:gd name="gd6" fmla="val 73"/>
                <a:gd name="gd7" fmla="val 0"/>
                <a:gd name="gd8" fmla="val 0"/>
                <a:gd name="gd9" fmla="*/ w 0 35"/>
                <a:gd name="gd10" fmla="*/ h 0 73"/>
                <a:gd name="gd11" fmla="*/ w 21600 35"/>
                <a:gd name="gd12" fmla="*/ h 21600 73"/>
              </a:gdLst>
              <a:ahLst/>
              <a:cxnLst/>
              <a:rect l="gd9" t="gd10" r="gd11" b="gd12"/>
              <a:pathLst>
                <a:path w="35" h="73" fill="norm" stroke="1" extrusionOk="0">
                  <a:moveTo>
                    <a:pt x="gd1" y="gd2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  <a:path w="35" h="73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7201" name="Freeform 21"/>
            <p:cNvSpPr>
              <a:spLocks noChangeShapeType="1"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gd0" fmla="val 65536"/>
                <a:gd name="gd1" fmla="val 7"/>
                <a:gd name="gd2" fmla="val 44"/>
                <a:gd name="gd3" fmla="val 8"/>
                <a:gd name="gd4" fmla="val 48"/>
                <a:gd name="gd5" fmla="val 8"/>
                <a:gd name="gd6" fmla="val 19"/>
                <a:gd name="gd7" fmla="val 1"/>
                <a:gd name="gd8" fmla="val 0"/>
                <a:gd name="gd9" fmla="val 0"/>
                <a:gd name="gd10" fmla="val 26"/>
                <a:gd name="gd11" fmla="val 7"/>
                <a:gd name="gd12" fmla="val 44"/>
                <a:gd name="gd13" fmla="*/ w 0 8"/>
                <a:gd name="gd14" fmla="*/ h 0 48"/>
                <a:gd name="gd15" fmla="*/ w 21600 8"/>
                <a:gd name="gd16" fmla="*/ h 21600 48"/>
              </a:gdLst>
              <a:ahLst/>
              <a:cxnLst/>
              <a:rect l="gd13" t="gd14" r="gd15" b="gd16"/>
              <a:pathLst>
                <a:path w="8" h="48" fill="norm" stroke="1" extrusionOk="0">
                  <a:moveTo>
                    <a:pt x="gd1" y="gd2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  <a:path w="8" h="48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7202" name="Freeform 22"/>
            <p:cNvSpPr>
              <a:spLocks noChangeShapeType="1"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gd0" fmla="val 65536"/>
                <a:gd name="gd1" fmla="val 7"/>
                <a:gd name="gd2" fmla="val 18"/>
                <a:gd name="gd3" fmla="val 0"/>
                <a:gd name="gd4" fmla="val 0"/>
                <a:gd name="gd5" fmla="val 12"/>
                <a:gd name="gd6" fmla="val 48"/>
                <a:gd name="gd7" fmla="val 16"/>
                <a:gd name="gd8" fmla="val 62"/>
                <a:gd name="gd9" fmla="val 51"/>
                <a:gd name="gd10" fmla="val 135"/>
                <a:gd name="gd11" fmla="val 52"/>
                <a:gd name="gd12" fmla="val 135"/>
                <a:gd name="gd13" fmla="val 24"/>
                <a:gd name="gd14" fmla="val 56"/>
                <a:gd name="gd15" fmla="val 7"/>
                <a:gd name="gd16" fmla="val 18"/>
                <a:gd name="gd17" fmla="*/ w 0 52"/>
                <a:gd name="gd18" fmla="*/ h 0 135"/>
                <a:gd name="gd19" fmla="*/ w 21600 52"/>
                <a:gd name="gd20" fmla="*/ h 21600 135"/>
              </a:gdLst>
              <a:ahLst/>
              <a:cxnLst/>
              <a:rect l="gd17" t="gd18" r="gd19" b="gd20"/>
              <a:pathLst>
                <a:path w="52" h="135" fill="norm" stroke="1" extrusionOk="0">
                  <a:moveTo>
                    <a:pt x="gd1" y="gd2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  <a:path w="52" h="135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</p:grpSp>
      <p:grpSp>
        <p:nvGrpSpPr>
          <p:cNvPr id="7171" name="Group 9"/>
          <p:cNvGrpSpPr/>
          <p:nvPr/>
        </p:nvGrpSpPr>
        <p:grpSpPr bwMode="auto">
          <a:xfrm>
            <a:off x="26987" y="0"/>
            <a:ext cx="2357437" cy="6853237"/>
            <a:chOff x="6627813" y="194833"/>
            <a:chExt cx="1952625" cy="5678918"/>
          </a:xfrm>
        </p:grpSpPr>
        <p:sp>
          <p:nvSpPr>
            <p:cNvPr id="7179" name="Freeform 27"/>
            <p:cNvSpPr>
              <a:spLocks noChangeShapeType="1"/>
            </p:cNvSpPr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>
                <a:gd name="gd0" fmla="val 65536"/>
                <a:gd name="gd1" fmla="val 7"/>
                <a:gd name="gd2" fmla="val 210"/>
                <a:gd name="gd3" fmla="val 26"/>
                <a:gd name="gd4" fmla="val 445"/>
                <a:gd name="gd5" fmla="val 57"/>
                <a:gd name="gd6" fmla="val 679"/>
                <a:gd name="gd7" fmla="val 101"/>
                <a:gd name="gd8" fmla="val 911"/>
                <a:gd name="gd9" fmla="val 103"/>
                <a:gd name="gd10" fmla="val 920"/>
                <a:gd name="gd11" fmla="val 99"/>
                <a:gd name="gd12" fmla="val 874"/>
                <a:gd name="gd13" fmla="val 99"/>
                <a:gd name="gd14" fmla="val 866"/>
                <a:gd name="gd15" fmla="val 63"/>
                <a:gd name="gd16" fmla="val 678"/>
                <a:gd name="gd17" fmla="val 30"/>
                <a:gd name="gd18" fmla="val 444"/>
                <a:gd name="gd19" fmla="val 9"/>
                <a:gd name="gd20" fmla="val 209"/>
                <a:gd name="gd21" fmla="val 3"/>
                <a:gd name="gd22" fmla="val 92"/>
                <a:gd name="gd23" fmla="val 1"/>
                <a:gd name="gd24" fmla="val 0"/>
                <a:gd name="gd25" fmla="val 0"/>
                <a:gd name="gd26" fmla="val 0"/>
                <a:gd name="gd27" fmla="val 1"/>
                <a:gd name="gd28" fmla="val 92"/>
                <a:gd name="gd29" fmla="val 7"/>
                <a:gd name="gd30" fmla="val 210"/>
                <a:gd name="gd31" fmla="*/ w 0 103"/>
                <a:gd name="gd32" fmla="*/ h 0 920"/>
                <a:gd name="gd33" fmla="*/ w 21600 103"/>
                <a:gd name="gd34" fmla="*/ h 21600 920"/>
              </a:gdLst>
              <a:ahLst/>
              <a:cxnLst/>
              <a:rect l="gd31" t="gd32" r="gd33" b="gd34"/>
              <a:pathLst>
                <a:path w="103" h="920" fill="norm" stroke="1" extrusionOk="0">
                  <a:moveTo>
                    <a:pt x="gd1" y="gd2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  <a:path w="103" h="920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7180" name="Freeform 28"/>
            <p:cNvSpPr>
              <a:spLocks noChangeShapeType="1"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gd0" fmla="val 65536"/>
                <a:gd name="gd1" fmla="val 53"/>
                <a:gd name="gd2" fmla="val 229"/>
                <a:gd name="gd3" fmla="val 88"/>
                <a:gd name="gd4" fmla="val 330"/>
                <a:gd name="gd5" fmla="val 88"/>
                <a:gd name="gd6" fmla="val 308"/>
                <a:gd name="gd7" fmla="val 88"/>
                <a:gd name="gd8" fmla="val 304"/>
                <a:gd name="gd9" fmla="val 62"/>
                <a:gd name="gd10" fmla="val 226"/>
                <a:gd name="gd11" fmla="val 0"/>
                <a:gd name="gd12" fmla="val 0"/>
                <a:gd name="gd13" fmla="val 7"/>
                <a:gd name="gd14" fmla="val 63"/>
                <a:gd name="gd15" fmla="val 53"/>
                <a:gd name="gd16" fmla="val 229"/>
                <a:gd name="gd17" fmla="*/ w 0 88"/>
                <a:gd name="gd18" fmla="*/ h 0 330"/>
                <a:gd name="gd19" fmla="*/ w 21600 88"/>
                <a:gd name="gd20" fmla="*/ h 21600 330"/>
              </a:gdLst>
              <a:ahLst/>
              <a:cxnLst/>
              <a:rect l="gd17" t="gd18" r="gd19" b="gd20"/>
              <a:pathLst>
                <a:path w="88" h="330" fill="norm" stroke="1" extrusionOk="0">
                  <a:moveTo>
                    <a:pt x="gd1" y="gd2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  <a:path w="88" h="330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7181" name="Freeform 29"/>
            <p:cNvSpPr>
              <a:spLocks noChangeShapeType="1"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gd0" fmla="val 65536"/>
                <a:gd name="gd1" fmla="val 6"/>
                <a:gd name="gd2" fmla="val 15"/>
                <a:gd name="gd3" fmla="val 0"/>
                <a:gd name="gd4" fmla="val 0"/>
                <a:gd name="gd5" fmla="val 1"/>
                <a:gd name="gd6" fmla="val 29"/>
                <a:gd name="gd7" fmla="val 42"/>
                <a:gd name="gd8" fmla="val 127"/>
                <a:gd name="gd9" fmla="val 80"/>
                <a:gd name="gd10" fmla="val 207"/>
                <a:gd name="gd11" fmla="val 90"/>
                <a:gd name="gd12" fmla="val 207"/>
                <a:gd name="gd13" fmla="val 50"/>
                <a:gd name="gd14" fmla="val 123"/>
                <a:gd name="gd15" fmla="val 6"/>
                <a:gd name="gd16" fmla="val 15"/>
                <a:gd name="gd17" fmla="*/ w 0 90"/>
                <a:gd name="gd18" fmla="*/ h 0 207"/>
                <a:gd name="gd19" fmla="*/ w 21600 90"/>
                <a:gd name="gd20" fmla="*/ h 21600 207"/>
              </a:gdLst>
              <a:ahLst/>
              <a:cxnLst/>
              <a:rect l="gd17" t="gd18" r="gd19" b="gd20"/>
              <a:pathLst>
                <a:path w="90" h="207" fill="norm" stroke="1" extrusionOk="0">
                  <a:moveTo>
                    <a:pt x="gd1" y="gd2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  <a:path w="90" h="207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7182" name="Freeform 30"/>
            <p:cNvSpPr>
              <a:spLocks noChangeShapeType="1"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gd0" fmla="val 65536"/>
                <a:gd name="gd1" fmla="val 101"/>
                <a:gd name="gd2" fmla="val 409"/>
                <a:gd name="gd3" fmla="val 78"/>
                <a:gd name="gd4" fmla="val 344"/>
                <a:gd name="gd5" fmla="val 29"/>
                <a:gd name="gd6" fmla="val 151"/>
                <a:gd name="gd7" fmla="val 13"/>
                <a:gd name="gd8" fmla="val 53"/>
                <a:gd name="gd9" fmla="val 0"/>
                <a:gd name="gd10" fmla="val 0"/>
                <a:gd name="gd11" fmla="val 21"/>
                <a:gd name="gd12" fmla="val 152"/>
                <a:gd name="gd13" fmla="val 69"/>
                <a:gd name="gd14" fmla="val 347"/>
                <a:gd name="gd15" fmla="val 103"/>
                <a:gd name="gd16" fmla="val 441"/>
                <a:gd name="gd17" fmla="val 115"/>
                <a:gd name="gd18" fmla="val 467"/>
                <a:gd name="gd19" fmla="val 112"/>
                <a:gd name="gd20" fmla="val 458"/>
                <a:gd name="gd21" fmla="val 101"/>
                <a:gd name="gd22" fmla="val 409"/>
                <a:gd name="gd23" fmla="*/ w 0 115"/>
                <a:gd name="gd24" fmla="*/ h 0 467"/>
                <a:gd name="gd25" fmla="*/ w 21600 115"/>
                <a:gd name="gd26" fmla="*/ h 21600 467"/>
              </a:gdLst>
              <a:ahLst/>
              <a:cxnLst/>
              <a:rect l="gd23" t="gd24" r="gd25" b="gd26"/>
              <a:pathLst>
                <a:path w="115" h="467" fill="norm" stroke="1" extrusionOk="0">
                  <a:moveTo>
                    <a:pt x="gd1" y="gd2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  <a:path w="115" h="467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7183" name="Freeform 31"/>
            <p:cNvSpPr>
              <a:spLocks noChangeShapeType="1"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gd0" fmla="val 65536"/>
                <a:gd name="gd1" fmla="val 17"/>
                <a:gd name="gd2" fmla="val 633"/>
                <a:gd name="gd3" fmla="val 13"/>
                <a:gd name="gd4" fmla="val 597"/>
                <a:gd name="gd5" fmla="val 5"/>
                <a:gd name="gd6" fmla="val 398"/>
                <a:gd name="gd7" fmla="val 13"/>
                <a:gd name="gd8" fmla="val 198"/>
                <a:gd name="gd9" fmla="val 22"/>
                <a:gd name="gd10" fmla="val 99"/>
                <a:gd name="gd11" fmla="val 36"/>
                <a:gd name="gd12" fmla="val 0"/>
                <a:gd name="gd13" fmla="val 35"/>
                <a:gd name="gd14" fmla="val 0"/>
                <a:gd name="gd15" fmla="val 20"/>
                <a:gd name="gd16" fmla="val 99"/>
                <a:gd name="gd17" fmla="val 10"/>
                <a:gd name="gd18" fmla="val 198"/>
                <a:gd name="gd19" fmla="val 1"/>
                <a:gd name="gd20" fmla="val 398"/>
                <a:gd name="gd21" fmla="val 7"/>
                <a:gd name="gd22" fmla="val 589"/>
                <a:gd name="gd23" fmla="val 16"/>
                <a:gd name="gd24" fmla="val 632"/>
                <a:gd name="gd25" fmla="val 17"/>
                <a:gd name="gd26" fmla="val 633"/>
                <a:gd name="gd27" fmla="*/ w 0 36"/>
                <a:gd name="gd28" fmla="*/ h 0 633"/>
                <a:gd name="gd29" fmla="*/ w 21600 36"/>
                <a:gd name="gd30" fmla="*/ h 21600 633"/>
              </a:gdLst>
              <a:ahLst/>
              <a:cxnLst/>
              <a:rect l="gd27" t="gd28" r="gd29" b="gd30"/>
              <a:pathLst>
                <a:path w="36" h="633" fill="norm" stroke="1" extrusionOk="0">
                  <a:moveTo>
                    <a:pt x="gd1" y="gd2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  <a:path w="36" h="633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7184" name="Freeform 32"/>
            <p:cNvSpPr>
              <a:spLocks noChangeShapeType="1"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gd0" fmla="val 65536"/>
                <a:gd name="gd1" fmla="val 22"/>
                <a:gd name="gd2" fmla="val 59"/>
                <a:gd name="gd3" fmla="val 28"/>
                <a:gd name="gd4" fmla="val 59"/>
                <a:gd name="gd5" fmla="val 0"/>
                <a:gd name="gd6" fmla="val 0"/>
                <a:gd name="gd7" fmla="val 22"/>
                <a:gd name="gd8" fmla="val 59"/>
                <a:gd name="gd9" fmla="*/ w 0 28"/>
                <a:gd name="gd10" fmla="*/ h 0 59"/>
                <a:gd name="gd11" fmla="*/ w 21600 28"/>
                <a:gd name="gd12" fmla="*/ h 21600 59"/>
              </a:gdLst>
              <a:ahLst/>
              <a:cxnLst/>
              <a:rect l="gd9" t="gd10" r="gd11" b="gd12"/>
              <a:pathLst>
                <a:path w="28" h="59" fill="norm" stroke="1" extrusionOk="0">
                  <a:moveTo>
                    <a:pt x="gd1" y="gd2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  <a:path w="28" h="59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7185" name="Freeform 33"/>
            <p:cNvSpPr>
              <a:spLocks noChangeShapeType="1"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gd0" fmla="val 65536"/>
                <a:gd name="gd1" fmla="val 4"/>
                <a:gd name="gd2" fmla="val 54"/>
                <a:gd name="gd3" fmla="val 17"/>
                <a:gd name="gd4" fmla="val 107"/>
                <a:gd name="gd5" fmla="val 10"/>
                <a:gd name="gd6" fmla="val 44"/>
                <a:gd name="gd7" fmla="val 9"/>
                <a:gd name="gd8" fmla="val 43"/>
                <a:gd name="gd9" fmla="val 0"/>
                <a:gd name="gd10" fmla="val 0"/>
                <a:gd name="gd11" fmla="val 0"/>
                <a:gd name="gd12" fmla="val 8"/>
                <a:gd name="gd13" fmla="val 4"/>
                <a:gd name="gd14" fmla="val 54"/>
                <a:gd name="gd15" fmla="*/ w 0 17"/>
                <a:gd name="gd16" fmla="*/ h 0 107"/>
                <a:gd name="gd17" fmla="*/ w 21600 17"/>
                <a:gd name="gd18" fmla="*/ h 21600 107"/>
              </a:gdLst>
              <a:ahLst/>
              <a:cxnLst/>
              <a:rect l="gd15" t="gd16" r="gd17" b="gd18"/>
              <a:pathLst>
                <a:path w="17" h="107" fill="norm" stroke="1" extrusionOk="0">
                  <a:moveTo>
                    <a:pt x="gd1" y="gd2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  <a:path w="17" h="107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7186" name="Freeform 34"/>
            <p:cNvSpPr>
              <a:spLocks noChangeShapeType="1"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gd0" fmla="val 65536"/>
                <a:gd name="gd1" fmla="val 8"/>
                <a:gd name="gd2" fmla="val 553"/>
                <a:gd name="gd3" fmla="val 35"/>
                <a:gd name="gd4" fmla="val 397"/>
                <a:gd name="gd5" fmla="val 99"/>
                <a:gd name="gd6" fmla="val 252"/>
                <a:gd name="gd7" fmla="val 187"/>
                <a:gd name="gd8" fmla="val 119"/>
                <a:gd name="gd9" fmla="val 238"/>
                <a:gd name="gd10" fmla="val 58"/>
                <a:gd name="gd11" fmla="val 265"/>
                <a:gd name="gd12" fmla="val 28"/>
                <a:gd name="gd13" fmla="val 294"/>
                <a:gd name="gd14" fmla="val 0"/>
                <a:gd name="gd15" fmla="val 293"/>
                <a:gd name="gd16" fmla="val 0"/>
                <a:gd name="gd17" fmla="val 264"/>
                <a:gd name="gd18" fmla="val 27"/>
                <a:gd name="gd19" fmla="val 237"/>
                <a:gd name="gd20" fmla="val 56"/>
                <a:gd name="gd21" fmla="val 185"/>
                <a:gd name="gd22" fmla="val 117"/>
                <a:gd name="gd23" fmla="val 95"/>
                <a:gd name="gd24" fmla="val 249"/>
                <a:gd name="gd25" fmla="val 30"/>
                <a:gd name="gd26" fmla="val 396"/>
                <a:gd name="gd27" fmla="val 0"/>
                <a:gd name="gd28" fmla="val 549"/>
                <a:gd name="gd29" fmla="val 7"/>
                <a:gd name="gd30" fmla="val 568"/>
                <a:gd name="gd31" fmla="val 8"/>
                <a:gd name="gd32" fmla="val 553"/>
                <a:gd name="gd33" fmla="*/ w 0 294"/>
                <a:gd name="gd34" fmla="*/ h 0 568"/>
                <a:gd name="gd35" fmla="*/ w 21600 294"/>
                <a:gd name="gd36" fmla="*/ h 21600 568"/>
              </a:gdLst>
              <a:ahLst/>
              <a:cxnLst/>
              <a:rect l="gd33" t="gd34" r="gd35" b="gd36"/>
              <a:pathLst>
                <a:path w="294" h="568" fill="norm" stroke="1" extrusionOk="0">
                  <a:moveTo>
                    <a:pt x="gd1" y="gd2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  <a:path w="294" h="568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7187" name="Freeform 35"/>
            <p:cNvSpPr>
              <a:spLocks noChangeShapeType="1"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19"/>
                <a:gd name="gd4" fmla="val 53"/>
                <a:gd name="gd5" fmla="val 25"/>
                <a:gd name="gd6" fmla="val 53"/>
                <a:gd name="gd7" fmla="val 0"/>
                <a:gd name="gd8" fmla="val 0"/>
                <a:gd name="gd9" fmla="*/ w 0 25"/>
                <a:gd name="gd10" fmla="*/ h 0 53"/>
                <a:gd name="gd11" fmla="*/ w 21600 25"/>
                <a:gd name="gd12" fmla="*/ h 21600 53"/>
              </a:gdLst>
              <a:ahLst/>
              <a:cxnLst/>
              <a:rect l="gd9" t="gd10" r="gd11" b="gd12"/>
              <a:pathLst>
                <a:path w="25" h="53" fill="norm" stroke="1" extrusionOk="0">
                  <a:moveTo>
                    <a:pt x="gd1" y="gd2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  <a:path w="25" h="53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7188" name="Freeform 36"/>
            <p:cNvSpPr>
              <a:spLocks noChangeShapeType="1"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7"/>
                <a:gd name="gd4" fmla="val 89"/>
                <a:gd name="gd5" fmla="val 18"/>
                <a:gd name="gd6" fmla="val 117"/>
                <a:gd name="gd7" fmla="val 29"/>
                <a:gd name="gd8" fmla="val 141"/>
                <a:gd name="gd9" fmla="val 27"/>
                <a:gd name="gd10" fmla="val 135"/>
                <a:gd name="gd11" fmla="val 8"/>
                <a:gd name="gd12" fmla="val 22"/>
                <a:gd name="gd13" fmla="val 4"/>
                <a:gd name="gd14" fmla="val 11"/>
                <a:gd name="gd15" fmla="val 0"/>
                <a:gd name="gd16" fmla="val 0"/>
                <a:gd name="gd17" fmla="*/ w 0 29"/>
                <a:gd name="gd18" fmla="*/ h 0 141"/>
                <a:gd name="gd19" fmla="*/ w 21600 29"/>
                <a:gd name="gd20" fmla="*/ h 21600 141"/>
              </a:gdLst>
              <a:ahLst/>
              <a:cxnLst/>
              <a:rect l="gd17" t="gd18" r="gd19" b="gd20"/>
              <a:pathLst>
                <a:path w="29" h="141" fill="norm" stroke="1" extrusionOk="0">
                  <a:moveTo>
                    <a:pt x="gd1" y="gd2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  <a:path w="29" h="141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7189" name="Freeform 37"/>
            <p:cNvSpPr>
              <a:spLocks noChangeShapeType="1"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gd0" fmla="val 65536"/>
                <a:gd name="gd1" fmla="val 0"/>
                <a:gd name="gd2" fmla="val 26"/>
                <a:gd name="gd3" fmla="val 4"/>
                <a:gd name="gd4" fmla="val 37"/>
                <a:gd name="gd5" fmla="val 8"/>
                <a:gd name="gd6" fmla="val 48"/>
                <a:gd name="gd7" fmla="val 7"/>
                <a:gd name="gd8" fmla="val 19"/>
                <a:gd name="gd9" fmla="val 0"/>
                <a:gd name="gd10" fmla="val 0"/>
                <a:gd name="gd11" fmla="val 0"/>
                <a:gd name="gd12" fmla="val 4"/>
                <a:gd name="gd13" fmla="val 0"/>
                <a:gd name="gd14" fmla="val 26"/>
                <a:gd name="gd15" fmla="*/ w 0 8"/>
                <a:gd name="gd16" fmla="*/ h 0 48"/>
                <a:gd name="gd17" fmla="*/ w 21600 8"/>
                <a:gd name="gd18" fmla="*/ h 21600 48"/>
              </a:gdLst>
              <a:ahLst/>
              <a:cxnLst/>
              <a:rect l="gd15" t="gd16" r="gd17" b="gd18"/>
              <a:pathLst>
                <a:path w="8" h="48" fill="norm" stroke="1" extrusionOk="0">
                  <a:moveTo>
                    <a:pt x="gd1" y="gd2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  <a:path w="8" h="48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7190" name="Freeform 38"/>
            <p:cNvSpPr>
              <a:spLocks noChangeShapeType="1"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gd0" fmla="val 65536"/>
                <a:gd name="gd1" fmla="val 11"/>
                <a:gd name="gd2" fmla="val 28"/>
                <a:gd name="gd3" fmla="val 0"/>
                <a:gd name="gd4" fmla="val 0"/>
                <a:gd name="gd5" fmla="val 11"/>
                <a:gd name="gd6" fmla="val 49"/>
                <a:gd name="gd7" fmla="val 14"/>
                <a:gd name="gd8" fmla="val 58"/>
                <a:gd name="gd9" fmla="val 39"/>
                <a:gd name="gd10" fmla="val 111"/>
                <a:gd name="gd11" fmla="val 44"/>
                <a:gd name="gd12" fmla="val 111"/>
                <a:gd name="gd13" fmla="val 22"/>
                <a:gd name="gd14" fmla="val 52"/>
                <a:gd name="gd15" fmla="val 11"/>
                <a:gd name="gd16" fmla="val 28"/>
                <a:gd name="gd17" fmla="*/ w 0 44"/>
                <a:gd name="gd18" fmla="*/ h 0 111"/>
                <a:gd name="gd19" fmla="*/ w 21600 44"/>
                <a:gd name="gd20" fmla="*/ h 21600 111"/>
              </a:gdLst>
              <a:ahLst/>
              <a:cxnLst/>
              <a:rect l="gd17" t="gd18" r="gd19" b="gd20"/>
              <a:pathLst>
                <a:path w="44" h="111" fill="norm" stroke="1" extrusionOk="0">
                  <a:moveTo>
                    <a:pt x="gd1" y="gd2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  <a:path w="44" h="111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</p:grpSp>
      <p:sp>
        <p:nvSpPr>
          <p:cNvPr id="7172" name="Rectangle 6"/>
          <p:cNvSpPr>
            <a:spLocks noChangeShapeType="1" noGrp="1"/>
          </p:cNvSpPr>
          <p:nvPr/>
        </p:nvSpPr>
        <p:spPr bwMode="auto">
          <a:xfrm>
            <a:off x="0" y="0"/>
            <a:ext cx="182562" cy="6858000"/>
          </a:xfrm>
          <a:prstGeom prst="rect">
            <a:avLst/>
          </a:prstGeom>
          <a:solidFill>
            <a:schemeClr val="dk2"/>
          </a:solidFill>
        </p:spPr>
        <p:txBody>
          <a:bodyPr lIns="91440" tIns="45720" rIns="91440" bIns="45720"/>
          <a:lstStyle/>
          <a:p>
            <a:pPr>
              <a:defRPr/>
            </a:pPr>
            <a:endParaRPr sz="1400"/>
          </a:p>
        </p:txBody>
      </p:sp>
      <p:sp>
        <p:nvSpPr>
          <p:cNvPr id="7173" name="Freeform 11"/>
          <p:cNvSpPr>
            <a:spLocks noChangeShapeType="1" noGrp="1"/>
          </p:cNvSpPr>
          <p:nvPr/>
        </p:nvSpPr>
        <p:spPr bwMode="auto">
          <a:xfrm flipV="1">
            <a:off x="-4762" y="714375"/>
            <a:ext cx="1589087" cy="508000"/>
          </a:xfrm>
          <a:custGeom>
            <a:avLst/>
            <a:gdLst>
              <a:gd name="gd0" fmla="val 65536"/>
              <a:gd name="gd1" fmla="val 9248"/>
              <a:gd name="gd2" fmla="val 4701"/>
              <a:gd name="gd3" fmla="val 7915"/>
              <a:gd name="gd4" fmla="val 188"/>
              <a:gd name="gd5" fmla="val 7886"/>
              <a:gd name="gd6" fmla="val 94"/>
              <a:gd name="gd7" fmla="val 7803"/>
              <a:gd name="gd8" fmla="val 0"/>
              <a:gd name="gd9" fmla="val 7275"/>
              <a:gd name="gd10" fmla="val 0"/>
              <a:gd name="gd11" fmla="val 0"/>
              <a:gd name="gd12" fmla="val 70"/>
              <a:gd name="gd13" fmla="val 25"/>
              <a:gd name="gd14" fmla="val 10000"/>
              <a:gd name="gd15" fmla="val 7275"/>
              <a:gd name="gd16" fmla="val 9966"/>
              <a:gd name="gd17" fmla="val 7803"/>
              <a:gd name="gd18" fmla="val 9966"/>
              <a:gd name="gd19" fmla="val 7886"/>
              <a:gd name="gd20" fmla="val 9872"/>
              <a:gd name="gd21" fmla="val 7915"/>
              <a:gd name="gd22" fmla="val 9778"/>
              <a:gd name="gd23" fmla="val 9248"/>
              <a:gd name="gd24" fmla="val 5265"/>
              <a:gd name="gd25" fmla="val 9248"/>
              <a:gd name="gd26" fmla="val 4701"/>
              <a:gd name="gd27" fmla="*/ w 0 9248"/>
              <a:gd name="gd28" fmla="*/ h 0 10000"/>
              <a:gd name="gd29" fmla="*/ w 21600 9248"/>
              <a:gd name="gd30" fmla="*/ h 21600 10000"/>
            </a:gdLst>
            <a:ahLst/>
            <a:cxnLst/>
            <a:rect l="gd27" t="gd28" r="gd29" b="gd30"/>
            <a:pathLst>
              <a:path w="9248" h="10000" fill="norm" stroke="1" extrusionOk="0">
                <a:moveTo>
                  <a:pt x="gd1" y="gd2"/>
                </a:moveTo>
                <a:lnTo>
                  <a:pt x="gd3" y="gd4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gd9" y="gd10"/>
                </a:lnTo>
                <a:lnTo>
                  <a:pt x="gd11" y="gd12"/>
                </a:lnTo>
                <a:cubicBezTo>
                  <a:pt x="8" y="3380"/>
                  <a:pt x="17" y="6690"/>
                  <a:pt x="25" y="10000"/>
                </a:cubicBezTo>
                <a:lnTo>
                  <a:pt x="gd15" y="gd16"/>
                </a:lnTo>
                <a:lnTo>
                  <a:pt x="gd17" y="gd18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gd23" y="gd24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  <a:path w="9248" h="10000" fill="norm" stroke="1" extrusionOk="0"/>
            </a:pathLst>
          </a:custGeom>
          <a:solidFill>
            <a:schemeClr val="accent1"/>
          </a:solidFill>
        </p:spPr>
        <p:txBody>
          <a:bodyPr lIns="91440" tIns="45720" rIns="91440" bIns="45720" anchor="t"/>
          <a:lstStyle/>
          <a:p>
            <a:pPr>
              <a:defRPr/>
            </a:pPr>
            <a:endParaRPr sz="1400"/>
          </a:p>
        </p:txBody>
      </p:sp>
      <p:sp>
        <p:nvSpPr>
          <p:cNvPr id="7174" name="Title Placeholder 1"/>
          <p:cNvSpPr>
            <a:spLocks noChangeShapeType="1" noGrp="1"/>
          </p:cNvSpPr>
          <p:nvPr>
            <p:ph type="title" idx="0"/>
          </p:nvPr>
        </p:nvSpPr>
        <p:spPr bwMode="auto">
          <a:xfrm>
            <a:off x="2592387" y="623887"/>
            <a:ext cx="8912225" cy="1281112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 marL="0" lvl="0" indent="0">
              <a:spcBef>
                <a:spcPts val="0"/>
              </a:spcBef>
              <a:buNone/>
              <a:defRPr/>
            </a:pPr>
            <a:r>
              <a:rPr/>
              <a:t>Образец заголовка</a:t>
            </a:r>
            <a:endParaRPr/>
          </a:p>
        </p:txBody>
      </p:sp>
      <p:sp>
        <p:nvSpPr>
          <p:cNvPr id="7175" name="Text Placeholder 2"/>
          <p:cNvSpPr>
            <a:spLocks noChangeShapeType="1" noGrp="1"/>
          </p:cNvSpPr>
          <p:nvPr>
            <p:ph type="body" idx="1"/>
          </p:nvPr>
        </p:nvSpPr>
        <p:spPr bwMode="auto">
          <a:xfrm>
            <a:off x="2589212" y="2133600"/>
            <a:ext cx="8915400" cy="3886200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 marL="342900" lvl="0" indent="-34290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Образец текста</a:t>
            </a:r>
            <a:endParaRPr/>
          </a:p>
          <a:p>
            <a:pPr marL="742950" lvl="1" indent="-28575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Второй уровень</a:t>
            </a:r>
            <a:endParaRPr/>
          </a:p>
          <a:p>
            <a:pPr marL="1143000" lvl="2" indent="-22860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Третий уровень</a:t>
            </a:r>
            <a:endParaRPr/>
          </a:p>
          <a:p>
            <a:pPr marL="1600200" lvl="3" indent="-22860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Четвертый уровень</a:t>
            </a:r>
            <a:endParaRPr/>
          </a:p>
          <a:p>
            <a:pPr marL="2057400" lvl="4" indent="-22860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Пятый уровень</a:t>
            </a:r>
            <a:endParaRPr/>
          </a:p>
        </p:txBody>
      </p:sp>
      <p:sp>
        <p:nvSpPr>
          <p:cNvPr id="7176" name="Date Placeholder 2"/>
          <p:cNvSpPr>
            <a:spLocks noChangeShapeType="1" noGrp="1"/>
          </p:cNvSpPr>
          <p:nvPr>
            <p:ph type="dt" idx="2"/>
          </p:nvPr>
        </p:nvSpPr>
        <p:spPr bwMode="auto">
          <a:xfrm>
            <a:off x="10361612" y="6130925"/>
            <a:ext cx="1146175" cy="369887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 marL="0" lvl="0" indent="0" algn="r">
              <a:spcBef>
                <a:spcPts val="0"/>
              </a:spcBef>
              <a:buNone/>
              <a:defRPr/>
            </a:pPr>
            <a:r>
              <a:rPr sz="900">
                <a:solidFill>
                  <a:srgbClr val="898989"/>
                </a:solidFill>
              </a:rPr>
              <a:t>*</a:t>
            </a:r>
            <a:endParaRPr/>
          </a:p>
        </p:txBody>
      </p:sp>
      <p:sp>
        <p:nvSpPr>
          <p:cNvPr id="7177" name="Footer Placeholder 3"/>
          <p:cNvSpPr>
            <a:spLocks noChangeShapeType="1" noGrp="1"/>
          </p:cNvSpPr>
          <p:nvPr>
            <p:ph type="ftr" idx="3"/>
          </p:nvPr>
        </p:nvSpPr>
        <p:spPr bwMode="auto">
          <a:xfrm>
            <a:off x="2589212" y="6135687"/>
            <a:ext cx="7620000" cy="365125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7178" name="Slide Number Placeholder 4"/>
          <p:cNvSpPr>
            <a:spLocks noChangeShapeType="1" noGrp="1"/>
          </p:cNvSpPr>
          <p:nvPr>
            <p:ph type="sldNum" idx="4"/>
          </p:nvPr>
        </p:nvSpPr>
        <p:spPr bwMode="auto">
          <a:xfrm>
            <a:off x="531812" y="787400"/>
            <a:ext cx="779462" cy="365125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 marL="0" lvl="0" indent="0" algn="r">
              <a:spcBef>
                <a:spcPts val="0"/>
              </a:spcBef>
              <a:buNone/>
              <a:defRPr/>
            </a:pPr>
            <a:fld id="{D038279B-FC19-497E-A7D1-5ADD9CAF016F}" type="slidenum">
              <a:rPr lang="ru-RU" sz="2000">
                <a:solidFill>
                  <a:srgbClr val="FEFFFF"/>
                </a:solidFill>
              </a:rPr>
              <a:t/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title" userDrawn="1">
  <p:cSld name="7_Легкий дым">
    <p:bg>
      <p:bgPr shadeToTitle="0">
        <a:blipFill>
          <a:blip r:embed="rId2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8194" name="Group 22"/>
          <p:cNvGrpSpPr/>
          <p:nvPr/>
        </p:nvGrpSpPr>
        <p:grpSpPr bwMode="auto">
          <a:xfrm>
            <a:off x="0" y="228600"/>
            <a:ext cx="2851150" cy="6638925"/>
            <a:chOff x="2487613" y="285750"/>
            <a:chExt cx="2428875" cy="5654676"/>
          </a:xfrm>
        </p:grpSpPr>
        <p:sp>
          <p:nvSpPr>
            <p:cNvPr id="8215" name="Freeform 11"/>
            <p:cNvSpPr>
              <a:spLocks noChangeShapeType="1"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gd0" fmla="val 65536"/>
                <a:gd name="gd1" fmla="val 22"/>
                <a:gd name="gd2" fmla="val 136"/>
                <a:gd name="gd3" fmla="val 17"/>
                <a:gd name="gd4" fmla="val 80"/>
                <a:gd name="gd5" fmla="val 0"/>
                <a:gd name="gd6" fmla="val 0"/>
                <a:gd name="gd7" fmla="val 0"/>
                <a:gd name="gd8" fmla="val 35"/>
                <a:gd name="gd9" fmla="val 20"/>
                <a:gd name="gd10" fmla="val 124"/>
                <a:gd name="gd11" fmla="val 22"/>
                <a:gd name="gd12" fmla="val 136"/>
                <a:gd name="gd13" fmla="*/ w 0 22"/>
                <a:gd name="gd14" fmla="*/ h 0 136"/>
                <a:gd name="gd15" fmla="*/ w 21600 22"/>
                <a:gd name="gd16" fmla="*/ h 21600 136"/>
              </a:gdLst>
              <a:ahLst/>
              <a:cxnLst/>
              <a:rect l="gd13" t="gd14" r="gd15" b="gd16"/>
              <a:pathLst>
                <a:path w="22" h="136" fill="norm" stroke="1" extrusionOk="0">
                  <a:moveTo>
                    <a:pt x="gd1" y="gd2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  <a:path w="22" h="136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8216" name="Freeform 12"/>
            <p:cNvSpPr>
              <a:spLocks noChangeShapeType="1"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gd0" fmla="val 65536"/>
                <a:gd name="gd1" fmla="val 86"/>
                <a:gd name="gd2" fmla="val 350"/>
                <a:gd name="gd3" fmla="val 139"/>
                <a:gd name="gd4" fmla="val 504"/>
                <a:gd name="gd5" fmla="val 140"/>
                <a:gd name="gd6" fmla="val 478"/>
                <a:gd name="gd7" fmla="val 95"/>
                <a:gd name="gd8" fmla="val 347"/>
                <a:gd name="gd9" fmla="val 0"/>
                <a:gd name="gd10" fmla="val 0"/>
                <a:gd name="gd11" fmla="val 6"/>
                <a:gd name="gd12" fmla="val 61"/>
                <a:gd name="gd13" fmla="val 86"/>
                <a:gd name="gd14" fmla="val 350"/>
                <a:gd name="gd15" fmla="*/ w 0 140"/>
                <a:gd name="gd16" fmla="*/ h 0 504"/>
                <a:gd name="gd17" fmla="*/ w 21600 140"/>
                <a:gd name="gd18" fmla="*/ h 21600 504"/>
              </a:gdLst>
              <a:ahLst/>
              <a:cxnLst/>
              <a:rect l="gd15" t="gd16" r="gd17" b="gd18"/>
              <a:pathLst>
                <a:path w="140" h="504" fill="norm" stroke="1" extrusionOk="0">
                  <a:moveTo>
                    <a:pt x="gd1" y="gd2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  <a:path w="140" h="504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8217" name="Freeform 13"/>
            <p:cNvSpPr>
              <a:spLocks noChangeShapeType="1"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gd0" fmla="val 65536"/>
                <a:gd name="gd1" fmla="val 8"/>
                <a:gd name="gd2" fmla="val 22"/>
                <a:gd name="gd3" fmla="val 0"/>
                <a:gd name="gd4" fmla="val 0"/>
                <a:gd name="gd5" fmla="val 0"/>
                <a:gd name="gd6" fmla="val 29"/>
                <a:gd name="gd7" fmla="val 68"/>
                <a:gd name="gd8" fmla="val 194"/>
                <a:gd name="gd9" fmla="val 123"/>
                <a:gd name="gd10" fmla="val 308"/>
                <a:gd name="gd11" fmla="val 132"/>
                <a:gd name="gd12" fmla="val 308"/>
                <a:gd name="gd13" fmla="val 77"/>
                <a:gd name="gd14" fmla="val 190"/>
                <a:gd name="gd15" fmla="val 8"/>
                <a:gd name="gd16" fmla="val 22"/>
                <a:gd name="gd17" fmla="*/ w 0 132"/>
                <a:gd name="gd18" fmla="*/ h 0 308"/>
                <a:gd name="gd19" fmla="*/ w 21600 132"/>
                <a:gd name="gd20" fmla="*/ h 21600 308"/>
              </a:gdLst>
              <a:ahLst/>
              <a:cxnLst/>
              <a:rect l="gd17" t="gd18" r="gd19" b="gd20"/>
              <a:pathLst>
                <a:path w="132" h="308" fill="norm" stroke="1" extrusionOk="0">
                  <a:moveTo>
                    <a:pt x="gd1" y="gd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  <a:path w="132" h="308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8218" name="Freeform 14"/>
            <p:cNvSpPr>
              <a:spLocks noChangeShapeType="1"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gd0" fmla="val 65536"/>
                <a:gd name="gd1" fmla="val 28"/>
                <a:gd name="gd2" fmla="val 79"/>
                <a:gd name="gd3" fmla="val 37"/>
                <a:gd name="gd4" fmla="val 79"/>
                <a:gd name="gd5" fmla="val 0"/>
                <a:gd name="gd6" fmla="val 0"/>
                <a:gd name="gd7" fmla="val 28"/>
                <a:gd name="gd8" fmla="val 79"/>
                <a:gd name="gd9" fmla="*/ w 0 37"/>
                <a:gd name="gd10" fmla="*/ h 0 79"/>
                <a:gd name="gd11" fmla="*/ w 21600 37"/>
                <a:gd name="gd12" fmla="*/ h 21600 79"/>
              </a:gdLst>
              <a:ahLst/>
              <a:cxnLst/>
              <a:rect l="gd9" t="gd10" r="gd11" b="gd12"/>
              <a:pathLst>
                <a:path w="37" h="79" fill="norm" stroke="1" extrusionOk="0">
                  <a:moveTo>
                    <a:pt x="gd1" y="gd2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  <a:path w="37" h="79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8219" name="Freeform 15"/>
            <p:cNvSpPr>
              <a:spLocks noChangeShapeType="1"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gd0" fmla="val 65536"/>
                <a:gd name="gd1" fmla="val 162"/>
                <a:gd name="gd2" fmla="val 660"/>
                <a:gd name="gd3" fmla="val 116"/>
                <a:gd name="gd4" fmla="val 534"/>
                <a:gd name="gd5" fmla="val 40"/>
                <a:gd name="gd6" fmla="val 236"/>
                <a:gd name="gd7" fmla="val 12"/>
                <a:gd name="gd8" fmla="val 51"/>
                <a:gd name="gd9" fmla="val 0"/>
                <a:gd name="gd10" fmla="val 0"/>
                <a:gd name="gd11" fmla="val 33"/>
                <a:gd name="gd12" fmla="val 237"/>
                <a:gd name="gd13" fmla="val 107"/>
                <a:gd name="gd14" fmla="val 537"/>
                <a:gd name="gd15" fmla="val 160"/>
                <a:gd name="gd16" fmla="val 681"/>
                <a:gd name="gd17" fmla="val 178"/>
                <a:gd name="gd18" fmla="val 722"/>
                <a:gd name="gd19" fmla="val 174"/>
                <a:gd name="gd20" fmla="val 708"/>
                <a:gd name="gd21" fmla="val 162"/>
                <a:gd name="gd22" fmla="val 660"/>
                <a:gd name="gd23" fmla="*/ w 0 178"/>
                <a:gd name="gd24" fmla="*/ h 0 722"/>
                <a:gd name="gd25" fmla="*/ w 21600 178"/>
                <a:gd name="gd26" fmla="*/ h 21600 722"/>
              </a:gdLst>
              <a:ahLst/>
              <a:cxnLst/>
              <a:rect l="gd23" t="gd24" r="gd25" b="gd26"/>
              <a:pathLst>
                <a:path w="178" h="722" fill="norm" stroke="1" extrusionOk="0">
                  <a:moveTo>
                    <a:pt x="gd1" y="gd2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  <a:path w="178" h="722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8220" name="Freeform 16"/>
            <p:cNvSpPr>
              <a:spLocks noChangeShapeType="1"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gd0" fmla="val 65536"/>
                <a:gd name="gd1" fmla="val 11"/>
                <a:gd name="gd2" fmla="val 577"/>
                <a:gd name="gd3" fmla="val 12"/>
                <a:gd name="gd4" fmla="val 589"/>
                <a:gd name="gd5" fmla="val 22"/>
                <a:gd name="gd6" fmla="val 632"/>
                <a:gd name="gd7" fmla="val 23"/>
                <a:gd name="gd8" fmla="val 635"/>
                <a:gd name="gd9" fmla="val 17"/>
                <a:gd name="gd10" fmla="val 576"/>
                <a:gd name="gd11" fmla="val 5"/>
                <a:gd name="gd12" fmla="val 269"/>
                <a:gd name="gd13" fmla="val 15"/>
                <a:gd name="gd14" fmla="val 0"/>
                <a:gd name="gd15" fmla="val 12"/>
                <a:gd name="gd16" fmla="val 0"/>
                <a:gd name="gd17" fmla="val 1"/>
                <a:gd name="gd18" fmla="val 269"/>
                <a:gd name="gd19" fmla="val 11"/>
                <a:gd name="gd20" fmla="val 577"/>
                <a:gd name="gd21" fmla="*/ w 0 23"/>
                <a:gd name="gd22" fmla="*/ h 0 635"/>
                <a:gd name="gd23" fmla="*/ w 21600 23"/>
                <a:gd name="gd24" fmla="*/ h 21600 635"/>
              </a:gdLst>
              <a:ahLst/>
              <a:cxnLst/>
              <a:rect l="gd21" t="gd22" r="gd23" b="gd24"/>
              <a:pathLst>
                <a:path w="23" h="635" fill="norm" stroke="1" extrusionOk="0">
                  <a:moveTo>
                    <a:pt x="gd1" y="gd2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  <a:path w="23" h="635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8221" name="Freeform 17"/>
            <p:cNvSpPr>
              <a:spLocks noChangeShapeType="1"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5"/>
                <a:gd name="gd4" fmla="val 56"/>
                <a:gd name="gd5" fmla="val 17"/>
                <a:gd name="gd6" fmla="val 107"/>
                <a:gd name="gd7" fmla="val 11"/>
                <a:gd name="gd8" fmla="val 46"/>
                <a:gd name="gd9" fmla="val 10"/>
                <a:gd name="gd10" fmla="val 43"/>
                <a:gd name="gd11" fmla="val 0"/>
                <a:gd name="gd12" fmla="val 0"/>
                <a:gd name="gd13" fmla="*/ w 0 17"/>
                <a:gd name="gd14" fmla="*/ h 0 107"/>
                <a:gd name="gd15" fmla="*/ w 21600 17"/>
                <a:gd name="gd16" fmla="*/ h 21600 107"/>
              </a:gdLst>
              <a:ahLst/>
              <a:cxnLst/>
              <a:rect l="gd13" t="gd14" r="gd15" b="gd16"/>
              <a:pathLst>
                <a:path w="17" h="107" fill="norm" stroke="1" extrusionOk="0">
                  <a:moveTo>
                    <a:pt x="gd1" y="gd2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  <a:path w="17" h="107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8222" name="Freeform 18"/>
            <p:cNvSpPr>
              <a:spLocks noChangeShapeType="1"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5"/>
                <a:gd name="gd4" fmla="val 93"/>
                <a:gd name="gd5" fmla="val 17"/>
                <a:gd name="gd6" fmla="val 166"/>
                <a:gd name="gd7" fmla="val 24"/>
                <a:gd name="gd8" fmla="val 184"/>
                <a:gd name="gd9" fmla="val 41"/>
                <a:gd name="gd10" fmla="val 222"/>
                <a:gd name="gd11" fmla="val 38"/>
                <a:gd name="gd12" fmla="val 212"/>
                <a:gd name="gd13" fmla="val 13"/>
                <a:gd name="gd14" fmla="val 92"/>
                <a:gd name="gd15" fmla="val 8"/>
                <a:gd name="gd16" fmla="val 22"/>
                <a:gd name="gd17" fmla="val 7"/>
                <a:gd name="gd18" fmla="val 18"/>
                <a:gd name="gd19" fmla="val 0"/>
                <a:gd name="gd20" fmla="val 0"/>
                <a:gd name="gd21" fmla="*/ w 0 41"/>
                <a:gd name="gd22" fmla="*/ h 0 222"/>
                <a:gd name="gd23" fmla="*/ w 21600 41"/>
                <a:gd name="gd24" fmla="*/ h 21600 222"/>
              </a:gdLst>
              <a:ahLst/>
              <a:cxnLst/>
              <a:rect l="gd21" t="gd22" r="gd23" b="gd24"/>
              <a:pathLst>
                <a:path w="41" h="222" fill="norm" stroke="1" extrusionOk="0">
                  <a:moveTo>
                    <a:pt x="gd1" y="gd2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  <a:path w="41" h="222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8223" name="Freeform 19"/>
            <p:cNvSpPr>
              <a:spLocks noChangeShapeType="1"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gd0" fmla="val 65536"/>
                <a:gd name="gd1" fmla="val 7"/>
                <a:gd name="gd2" fmla="val 854"/>
                <a:gd name="gd3" fmla="val 50"/>
                <a:gd name="gd4" fmla="val 613"/>
                <a:gd name="gd5" fmla="val 149"/>
                <a:gd name="gd6" fmla="val 388"/>
                <a:gd name="gd7" fmla="val 285"/>
                <a:gd name="gd8" fmla="val 183"/>
                <a:gd name="gd9" fmla="val 364"/>
                <a:gd name="gd10" fmla="val 89"/>
                <a:gd name="gd11" fmla="val 406"/>
                <a:gd name="gd12" fmla="val 44"/>
                <a:gd name="gd13" fmla="val 450"/>
                <a:gd name="gd14" fmla="val 1"/>
                <a:gd name="gd15" fmla="val 450"/>
                <a:gd name="gd16" fmla="val 0"/>
                <a:gd name="gd17" fmla="val 405"/>
                <a:gd name="gd18" fmla="val 43"/>
                <a:gd name="gd19" fmla="val 363"/>
                <a:gd name="gd20" fmla="val 88"/>
                <a:gd name="gd21" fmla="val 283"/>
                <a:gd name="gd22" fmla="val 181"/>
                <a:gd name="gd23" fmla="val 145"/>
                <a:gd name="gd24" fmla="val 386"/>
                <a:gd name="gd25" fmla="val 45"/>
                <a:gd name="gd26" fmla="val 611"/>
                <a:gd name="gd27" fmla="val 0"/>
                <a:gd name="gd28" fmla="val 854"/>
                <a:gd name="gd29" fmla="val 0"/>
                <a:gd name="gd30" fmla="val 859"/>
                <a:gd name="gd31" fmla="val 7"/>
                <a:gd name="gd32" fmla="val 878"/>
                <a:gd name="gd33" fmla="val 7"/>
                <a:gd name="gd34" fmla="val 854"/>
                <a:gd name="gd35" fmla="*/ w 0 450"/>
                <a:gd name="gd36" fmla="*/ h 0 878"/>
                <a:gd name="gd37" fmla="*/ w 21600 450"/>
                <a:gd name="gd38" fmla="*/ h 21600 878"/>
              </a:gdLst>
              <a:ahLst/>
              <a:cxnLst/>
              <a:rect l="gd35" t="gd36" r="gd37" b="gd38"/>
              <a:pathLst>
                <a:path w="450" h="878" fill="norm" stroke="1" extrusionOk="0">
                  <a:moveTo>
                    <a:pt x="gd1" y="gd2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  <a:path w="450" h="878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8224" name="Freeform 20"/>
            <p:cNvSpPr>
              <a:spLocks noChangeShapeType="1"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26"/>
                <a:gd name="gd4" fmla="val 73"/>
                <a:gd name="gd5" fmla="val 35"/>
                <a:gd name="gd6" fmla="val 73"/>
                <a:gd name="gd7" fmla="val 0"/>
                <a:gd name="gd8" fmla="val 0"/>
                <a:gd name="gd9" fmla="*/ w 0 35"/>
                <a:gd name="gd10" fmla="*/ h 0 73"/>
                <a:gd name="gd11" fmla="*/ w 21600 35"/>
                <a:gd name="gd12" fmla="*/ h 21600 73"/>
              </a:gdLst>
              <a:ahLst/>
              <a:cxnLst/>
              <a:rect l="gd9" t="gd10" r="gd11" b="gd12"/>
              <a:pathLst>
                <a:path w="35" h="73" fill="norm" stroke="1" extrusionOk="0">
                  <a:moveTo>
                    <a:pt x="gd1" y="gd2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  <a:path w="35" h="73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8225" name="Freeform 21"/>
            <p:cNvSpPr>
              <a:spLocks noChangeShapeType="1"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gd0" fmla="val 65536"/>
                <a:gd name="gd1" fmla="val 7"/>
                <a:gd name="gd2" fmla="val 44"/>
                <a:gd name="gd3" fmla="val 8"/>
                <a:gd name="gd4" fmla="val 48"/>
                <a:gd name="gd5" fmla="val 8"/>
                <a:gd name="gd6" fmla="val 19"/>
                <a:gd name="gd7" fmla="val 1"/>
                <a:gd name="gd8" fmla="val 0"/>
                <a:gd name="gd9" fmla="val 0"/>
                <a:gd name="gd10" fmla="val 26"/>
                <a:gd name="gd11" fmla="val 7"/>
                <a:gd name="gd12" fmla="val 44"/>
                <a:gd name="gd13" fmla="*/ w 0 8"/>
                <a:gd name="gd14" fmla="*/ h 0 48"/>
                <a:gd name="gd15" fmla="*/ w 21600 8"/>
                <a:gd name="gd16" fmla="*/ h 21600 48"/>
              </a:gdLst>
              <a:ahLst/>
              <a:cxnLst/>
              <a:rect l="gd13" t="gd14" r="gd15" b="gd16"/>
              <a:pathLst>
                <a:path w="8" h="48" fill="norm" stroke="1" extrusionOk="0">
                  <a:moveTo>
                    <a:pt x="gd1" y="gd2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  <a:path w="8" h="48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8226" name="Freeform 22"/>
            <p:cNvSpPr>
              <a:spLocks noChangeShapeType="1"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gd0" fmla="val 65536"/>
                <a:gd name="gd1" fmla="val 7"/>
                <a:gd name="gd2" fmla="val 18"/>
                <a:gd name="gd3" fmla="val 0"/>
                <a:gd name="gd4" fmla="val 0"/>
                <a:gd name="gd5" fmla="val 12"/>
                <a:gd name="gd6" fmla="val 48"/>
                <a:gd name="gd7" fmla="val 16"/>
                <a:gd name="gd8" fmla="val 62"/>
                <a:gd name="gd9" fmla="val 51"/>
                <a:gd name="gd10" fmla="val 135"/>
                <a:gd name="gd11" fmla="val 52"/>
                <a:gd name="gd12" fmla="val 135"/>
                <a:gd name="gd13" fmla="val 24"/>
                <a:gd name="gd14" fmla="val 56"/>
                <a:gd name="gd15" fmla="val 7"/>
                <a:gd name="gd16" fmla="val 18"/>
                <a:gd name="gd17" fmla="*/ w 0 52"/>
                <a:gd name="gd18" fmla="*/ h 0 135"/>
                <a:gd name="gd19" fmla="*/ w 21600 52"/>
                <a:gd name="gd20" fmla="*/ h 21600 135"/>
              </a:gdLst>
              <a:ahLst/>
              <a:cxnLst/>
              <a:rect l="gd17" t="gd18" r="gd19" b="gd20"/>
              <a:pathLst>
                <a:path w="52" h="135" fill="norm" stroke="1" extrusionOk="0">
                  <a:moveTo>
                    <a:pt x="gd1" y="gd2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  <a:path w="52" h="135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</p:grpSp>
      <p:grpSp>
        <p:nvGrpSpPr>
          <p:cNvPr id="8195" name="Group 9"/>
          <p:cNvGrpSpPr/>
          <p:nvPr/>
        </p:nvGrpSpPr>
        <p:grpSpPr bwMode="auto">
          <a:xfrm>
            <a:off x="26987" y="0"/>
            <a:ext cx="2357437" cy="6853237"/>
            <a:chOff x="6627813" y="194833"/>
            <a:chExt cx="1952625" cy="5678918"/>
          </a:xfrm>
        </p:grpSpPr>
        <p:sp>
          <p:nvSpPr>
            <p:cNvPr id="8203" name="Freeform 27"/>
            <p:cNvSpPr>
              <a:spLocks noChangeShapeType="1"/>
            </p:cNvSpPr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>
                <a:gd name="gd0" fmla="val 65536"/>
                <a:gd name="gd1" fmla="val 7"/>
                <a:gd name="gd2" fmla="val 210"/>
                <a:gd name="gd3" fmla="val 26"/>
                <a:gd name="gd4" fmla="val 445"/>
                <a:gd name="gd5" fmla="val 57"/>
                <a:gd name="gd6" fmla="val 679"/>
                <a:gd name="gd7" fmla="val 101"/>
                <a:gd name="gd8" fmla="val 911"/>
                <a:gd name="gd9" fmla="val 103"/>
                <a:gd name="gd10" fmla="val 920"/>
                <a:gd name="gd11" fmla="val 99"/>
                <a:gd name="gd12" fmla="val 874"/>
                <a:gd name="gd13" fmla="val 99"/>
                <a:gd name="gd14" fmla="val 866"/>
                <a:gd name="gd15" fmla="val 63"/>
                <a:gd name="gd16" fmla="val 678"/>
                <a:gd name="gd17" fmla="val 30"/>
                <a:gd name="gd18" fmla="val 444"/>
                <a:gd name="gd19" fmla="val 9"/>
                <a:gd name="gd20" fmla="val 209"/>
                <a:gd name="gd21" fmla="val 3"/>
                <a:gd name="gd22" fmla="val 92"/>
                <a:gd name="gd23" fmla="val 1"/>
                <a:gd name="gd24" fmla="val 0"/>
                <a:gd name="gd25" fmla="val 0"/>
                <a:gd name="gd26" fmla="val 0"/>
                <a:gd name="gd27" fmla="val 1"/>
                <a:gd name="gd28" fmla="val 92"/>
                <a:gd name="gd29" fmla="val 7"/>
                <a:gd name="gd30" fmla="val 210"/>
                <a:gd name="gd31" fmla="*/ w 0 103"/>
                <a:gd name="gd32" fmla="*/ h 0 920"/>
                <a:gd name="gd33" fmla="*/ w 21600 103"/>
                <a:gd name="gd34" fmla="*/ h 21600 920"/>
              </a:gdLst>
              <a:ahLst/>
              <a:cxnLst/>
              <a:rect l="gd31" t="gd32" r="gd33" b="gd34"/>
              <a:pathLst>
                <a:path w="103" h="920" fill="norm" stroke="1" extrusionOk="0">
                  <a:moveTo>
                    <a:pt x="gd1" y="gd2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  <a:path w="103" h="920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8204" name="Freeform 28"/>
            <p:cNvSpPr>
              <a:spLocks noChangeShapeType="1"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gd0" fmla="val 65536"/>
                <a:gd name="gd1" fmla="val 53"/>
                <a:gd name="gd2" fmla="val 229"/>
                <a:gd name="gd3" fmla="val 88"/>
                <a:gd name="gd4" fmla="val 330"/>
                <a:gd name="gd5" fmla="val 88"/>
                <a:gd name="gd6" fmla="val 308"/>
                <a:gd name="gd7" fmla="val 88"/>
                <a:gd name="gd8" fmla="val 304"/>
                <a:gd name="gd9" fmla="val 62"/>
                <a:gd name="gd10" fmla="val 226"/>
                <a:gd name="gd11" fmla="val 0"/>
                <a:gd name="gd12" fmla="val 0"/>
                <a:gd name="gd13" fmla="val 7"/>
                <a:gd name="gd14" fmla="val 63"/>
                <a:gd name="gd15" fmla="val 53"/>
                <a:gd name="gd16" fmla="val 229"/>
                <a:gd name="gd17" fmla="*/ w 0 88"/>
                <a:gd name="gd18" fmla="*/ h 0 330"/>
                <a:gd name="gd19" fmla="*/ w 21600 88"/>
                <a:gd name="gd20" fmla="*/ h 21600 330"/>
              </a:gdLst>
              <a:ahLst/>
              <a:cxnLst/>
              <a:rect l="gd17" t="gd18" r="gd19" b="gd20"/>
              <a:pathLst>
                <a:path w="88" h="330" fill="norm" stroke="1" extrusionOk="0">
                  <a:moveTo>
                    <a:pt x="gd1" y="gd2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  <a:path w="88" h="330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8205" name="Freeform 29"/>
            <p:cNvSpPr>
              <a:spLocks noChangeShapeType="1"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gd0" fmla="val 65536"/>
                <a:gd name="gd1" fmla="val 6"/>
                <a:gd name="gd2" fmla="val 15"/>
                <a:gd name="gd3" fmla="val 0"/>
                <a:gd name="gd4" fmla="val 0"/>
                <a:gd name="gd5" fmla="val 1"/>
                <a:gd name="gd6" fmla="val 29"/>
                <a:gd name="gd7" fmla="val 42"/>
                <a:gd name="gd8" fmla="val 127"/>
                <a:gd name="gd9" fmla="val 80"/>
                <a:gd name="gd10" fmla="val 207"/>
                <a:gd name="gd11" fmla="val 90"/>
                <a:gd name="gd12" fmla="val 207"/>
                <a:gd name="gd13" fmla="val 50"/>
                <a:gd name="gd14" fmla="val 123"/>
                <a:gd name="gd15" fmla="val 6"/>
                <a:gd name="gd16" fmla="val 15"/>
                <a:gd name="gd17" fmla="*/ w 0 90"/>
                <a:gd name="gd18" fmla="*/ h 0 207"/>
                <a:gd name="gd19" fmla="*/ w 21600 90"/>
                <a:gd name="gd20" fmla="*/ h 21600 207"/>
              </a:gdLst>
              <a:ahLst/>
              <a:cxnLst/>
              <a:rect l="gd17" t="gd18" r="gd19" b="gd20"/>
              <a:pathLst>
                <a:path w="90" h="207" fill="norm" stroke="1" extrusionOk="0">
                  <a:moveTo>
                    <a:pt x="gd1" y="gd2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  <a:path w="90" h="207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8206" name="Freeform 30"/>
            <p:cNvSpPr>
              <a:spLocks noChangeShapeType="1"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gd0" fmla="val 65536"/>
                <a:gd name="gd1" fmla="val 101"/>
                <a:gd name="gd2" fmla="val 409"/>
                <a:gd name="gd3" fmla="val 78"/>
                <a:gd name="gd4" fmla="val 344"/>
                <a:gd name="gd5" fmla="val 29"/>
                <a:gd name="gd6" fmla="val 151"/>
                <a:gd name="gd7" fmla="val 13"/>
                <a:gd name="gd8" fmla="val 53"/>
                <a:gd name="gd9" fmla="val 0"/>
                <a:gd name="gd10" fmla="val 0"/>
                <a:gd name="gd11" fmla="val 21"/>
                <a:gd name="gd12" fmla="val 152"/>
                <a:gd name="gd13" fmla="val 69"/>
                <a:gd name="gd14" fmla="val 347"/>
                <a:gd name="gd15" fmla="val 103"/>
                <a:gd name="gd16" fmla="val 441"/>
                <a:gd name="gd17" fmla="val 115"/>
                <a:gd name="gd18" fmla="val 467"/>
                <a:gd name="gd19" fmla="val 112"/>
                <a:gd name="gd20" fmla="val 458"/>
                <a:gd name="gd21" fmla="val 101"/>
                <a:gd name="gd22" fmla="val 409"/>
                <a:gd name="gd23" fmla="*/ w 0 115"/>
                <a:gd name="gd24" fmla="*/ h 0 467"/>
                <a:gd name="gd25" fmla="*/ w 21600 115"/>
                <a:gd name="gd26" fmla="*/ h 21600 467"/>
              </a:gdLst>
              <a:ahLst/>
              <a:cxnLst/>
              <a:rect l="gd23" t="gd24" r="gd25" b="gd26"/>
              <a:pathLst>
                <a:path w="115" h="467" fill="norm" stroke="1" extrusionOk="0">
                  <a:moveTo>
                    <a:pt x="gd1" y="gd2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  <a:path w="115" h="467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8207" name="Freeform 31"/>
            <p:cNvSpPr>
              <a:spLocks noChangeShapeType="1"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gd0" fmla="val 65536"/>
                <a:gd name="gd1" fmla="val 17"/>
                <a:gd name="gd2" fmla="val 633"/>
                <a:gd name="gd3" fmla="val 13"/>
                <a:gd name="gd4" fmla="val 597"/>
                <a:gd name="gd5" fmla="val 5"/>
                <a:gd name="gd6" fmla="val 398"/>
                <a:gd name="gd7" fmla="val 13"/>
                <a:gd name="gd8" fmla="val 198"/>
                <a:gd name="gd9" fmla="val 22"/>
                <a:gd name="gd10" fmla="val 99"/>
                <a:gd name="gd11" fmla="val 36"/>
                <a:gd name="gd12" fmla="val 0"/>
                <a:gd name="gd13" fmla="val 35"/>
                <a:gd name="gd14" fmla="val 0"/>
                <a:gd name="gd15" fmla="val 20"/>
                <a:gd name="gd16" fmla="val 99"/>
                <a:gd name="gd17" fmla="val 10"/>
                <a:gd name="gd18" fmla="val 198"/>
                <a:gd name="gd19" fmla="val 1"/>
                <a:gd name="gd20" fmla="val 398"/>
                <a:gd name="gd21" fmla="val 7"/>
                <a:gd name="gd22" fmla="val 589"/>
                <a:gd name="gd23" fmla="val 16"/>
                <a:gd name="gd24" fmla="val 632"/>
                <a:gd name="gd25" fmla="val 17"/>
                <a:gd name="gd26" fmla="val 633"/>
                <a:gd name="gd27" fmla="*/ w 0 36"/>
                <a:gd name="gd28" fmla="*/ h 0 633"/>
                <a:gd name="gd29" fmla="*/ w 21600 36"/>
                <a:gd name="gd30" fmla="*/ h 21600 633"/>
              </a:gdLst>
              <a:ahLst/>
              <a:cxnLst/>
              <a:rect l="gd27" t="gd28" r="gd29" b="gd30"/>
              <a:pathLst>
                <a:path w="36" h="633" fill="norm" stroke="1" extrusionOk="0">
                  <a:moveTo>
                    <a:pt x="gd1" y="gd2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  <a:path w="36" h="633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8208" name="Freeform 32"/>
            <p:cNvSpPr>
              <a:spLocks noChangeShapeType="1"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gd0" fmla="val 65536"/>
                <a:gd name="gd1" fmla="val 22"/>
                <a:gd name="gd2" fmla="val 59"/>
                <a:gd name="gd3" fmla="val 28"/>
                <a:gd name="gd4" fmla="val 59"/>
                <a:gd name="gd5" fmla="val 0"/>
                <a:gd name="gd6" fmla="val 0"/>
                <a:gd name="gd7" fmla="val 22"/>
                <a:gd name="gd8" fmla="val 59"/>
                <a:gd name="gd9" fmla="*/ w 0 28"/>
                <a:gd name="gd10" fmla="*/ h 0 59"/>
                <a:gd name="gd11" fmla="*/ w 21600 28"/>
                <a:gd name="gd12" fmla="*/ h 21600 59"/>
              </a:gdLst>
              <a:ahLst/>
              <a:cxnLst/>
              <a:rect l="gd9" t="gd10" r="gd11" b="gd12"/>
              <a:pathLst>
                <a:path w="28" h="59" fill="norm" stroke="1" extrusionOk="0">
                  <a:moveTo>
                    <a:pt x="gd1" y="gd2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  <a:path w="28" h="59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8209" name="Freeform 33"/>
            <p:cNvSpPr>
              <a:spLocks noChangeShapeType="1"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gd0" fmla="val 65536"/>
                <a:gd name="gd1" fmla="val 4"/>
                <a:gd name="gd2" fmla="val 54"/>
                <a:gd name="gd3" fmla="val 17"/>
                <a:gd name="gd4" fmla="val 107"/>
                <a:gd name="gd5" fmla="val 10"/>
                <a:gd name="gd6" fmla="val 44"/>
                <a:gd name="gd7" fmla="val 9"/>
                <a:gd name="gd8" fmla="val 43"/>
                <a:gd name="gd9" fmla="val 0"/>
                <a:gd name="gd10" fmla="val 0"/>
                <a:gd name="gd11" fmla="val 0"/>
                <a:gd name="gd12" fmla="val 8"/>
                <a:gd name="gd13" fmla="val 4"/>
                <a:gd name="gd14" fmla="val 54"/>
                <a:gd name="gd15" fmla="*/ w 0 17"/>
                <a:gd name="gd16" fmla="*/ h 0 107"/>
                <a:gd name="gd17" fmla="*/ w 21600 17"/>
                <a:gd name="gd18" fmla="*/ h 21600 107"/>
              </a:gdLst>
              <a:ahLst/>
              <a:cxnLst/>
              <a:rect l="gd15" t="gd16" r="gd17" b="gd18"/>
              <a:pathLst>
                <a:path w="17" h="107" fill="norm" stroke="1" extrusionOk="0">
                  <a:moveTo>
                    <a:pt x="gd1" y="gd2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  <a:path w="17" h="107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8210" name="Freeform 34"/>
            <p:cNvSpPr>
              <a:spLocks noChangeShapeType="1"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gd0" fmla="val 65536"/>
                <a:gd name="gd1" fmla="val 8"/>
                <a:gd name="gd2" fmla="val 553"/>
                <a:gd name="gd3" fmla="val 35"/>
                <a:gd name="gd4" fmla="val 397"/>
                <a:gd name="gd5" fmla="val 99"/>
                <a:gd name="gd6" fmla="val 252"/>
                <a:gd name="gd7" fmla="val 187"/>
                <a:gd name="gd8" fmla="val 119"/>
                <a:gd name="gd9" fmla="val 238"/>
                <a:gd name="gd10" fmla="val 58"/>
                <a:gd name="gd11" fmla="val 265"/>
                <a:gd name="gd12" fmla="val 28"/>
                <a:gd name="gd13" fmla="val 294"/>
                <a:gd name="gd14" fmla="val 0"/>
                <a:gd name="gd15" fmla="val 293"/>
                <a:gd name="gd16" fmla="val 0"/>
                <a:gd name="gd17" fmla="val 264"/>
                <a:gd name="gd18" fmla="val 27"/>
                <a:gd name="gd19" fmla="val 237"/>
                <a:gd name="gd20" fmla="val 56"/>
                <a:gd name="gd21" fmla="val 185"/>
                <a:gd name="gd22" fmla="val 117"/>
                <a:gd name="gd23" fmla="val 95"/>
                <a:gd name="gd24" fmla="val 249"/>
                <a:gd name="gd25" fmla="val 30"/>
                <a:gd name="gd26" fmla="val 396"/>
                <a:gd name="gd27" fmla="val 0"/>
                <a:gd name="gd28" fmla="val 549"/>
                <a:gd name="gd29" fmla="val 7"/>
                <a:gd name="gd30" fmla="val 568"/>
                <a:gd name="gd31" fmla="val 8"/>
                <a:gd name="gd32" fmla="val 553"/>
                <a:gd name="gd33" fmla="*/ w 0 294"/>
                <a:gd name="gd34" fmla="*/ h 0 568"/>
                <a:gd name="gd35" fmla="*/ w 21600 294"/>
                <a:gd name="gd36" fmla="*/ h 21600 568"/>
              </a:gdLst>
              <a:ahLst/>
              <a:cxnLst/>
              <a:rect l="gd33" t="gd34" r="gd35" b="gd36"/>
              <a:pathLst>
                <a:path w="294" h="568" fill="norm" stroke="1" extrusionOk="0">
                  <a:moveTo>
                    <a:pt x="gd1" y="gd2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  <a:path w="294" h="568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8211" name="Freeform 35"/>
            <p:cNvSpPr>
              <a:spLocks noChangeShapeType="1"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19"/>
                <a:gd name="gd4" fmla="val 53"/>
                <a:gd name="gd5" fmla="val 25"/>
                <a:gd name="gd6" fmla="val 53"/>
                <a:gd name="gd7" fmla="val 0"/>
                <a:gd name="gd8" fmla="val 0"/>
                <a:gd name="gd9" fmla="*/ w 0 25"/>
                <a:gd name="gd10" fmla="*/ h 0 53"/>
                <a:gd name="gd11" fmla="*/ w 21600 25"/>
                <a:gd name="gd12" fmla="*/ h 21600 53"/>
              </a:gdLst>
              <a:ahLst/>
              <a:cxnLst/>
              <a:rect l="gd9" t="gd10" r="gd11" b="gd12"/>
              <a:pathLst>
                <a:path w="25" h="53" fill="norm" stroke="1" extrusionOk="0">
                  <a:moveTo>
                    <a:pt x="gd1" y="gd2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  <a:path w="25" h="53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8212" name="Freeform 36"/>
            <p:cNvSpPr>
              <a:spLocks noChangeShapeType="1"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7"/>
                <a:gd name="gd4" fmla="val 89"/>
                <a:gd name="gd5" fmla="val 18"/>
                <a:gd name="gd6" fmla="val 117"/>
                <a:gd name="gd7" fmla="val 29"/>
                <a:gd name="gd8" fmla="val 141"/>
                <a:gd name="gd9" fmla="val 27"/>
                <a:gd name="gd10" fmla="val 135"/>
                <a:gd name="gd11" fmla="val 8"/>
                <a:gd name="gd12" fmla="val 22"/>
                <a:gd name="gd13" fmla="val 4"/>
                <a:gd name="gd14" fmla="val 11"/>
                <a:gd name="gd15" fmla="val 0"/>
                <a:gd name="gd16" fmla="val 0"/>
                <a:gd name="gd17" fmla="*/ w 0 29"/>
                <a:gd name="gd18" fmla="*/ h 0 141"/>
                <a:gd name="gd19" fmla="*/ w 21600 29"/>
                <a:gd name="gd20" fmla="*/ h 21600 141"/>
              </a:gdLst>
              <a:ahLst/>
              <a:cxnLst/>
              <a:rect l="gd17" t="gd18" r="gd19" b="gd20"/>
              <a:pathLst>
                <a:path w="29" h="141" fill="norm" stroke="1" extrusionOk="0">
                  <a:moveTo>
                    <a:pt x="gd1" y="gd2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  <a:path w="29" h="141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8213" name="Freeform 37"/>
            <p:cNvSpPr>
              <a:spLocks noChangeShapeType="1"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gd0" fmla="val 65536"/>
                <a:gd name="gd1" fmla="val 0"/>
                <a:gd name="gd2" fmla="val 26"/>
                <a:gd name="gd3" fmla="val 4"/>
                <a:gd name="gd4" fmla="val 37"/>
                <a:gd name="gd5" fmla="val 8"/>
                <a:gd name="gd6" fmla="val 48"/>
                <a:gd name="gd7" fmla="val 7"/>
                <a:gd name="gd8" fmla="val 19"/>
                <a:gd name="gd9" fmla="val 0"/>
                <a:gd name="gd10" fmla="val 0"/>
                <a:gd name="gd11" fmla="val 0"/>
                <a:gd name="gd12" fmla="val 4"/>
                <a:gd name="gd13" fmla="val 0"/>
                <a:gd name="gd14" fmla="val 26"/>
                <a:gd name="gd15" fmla="*/ w 0 8"/>
                <a:gd name="gd16" fmla="*/ h 0 48"/>
                <a:gd name="gd17" fmla="*/ w 21600 8"/>
                <a:gd name="gd18" fmla="*/ h 21600 48"/>
              </a:gdLst>
              <a:ahLst/>
              <a:cxnLst/>
              <a:rect l="gd15" t="gd16" r="gd17" b="gd18"/>
              <a:pathLst>
                <a:path w="8" h="48" fill="norm" stroke="1" extrusionOk="0">
                  <a:moveTo>
                    <a:pt x="gd1" y="gd2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  <a:path w="8" h="48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8214" name="Freeform 38"/>
            <p:cNvSpPr>
              <a:spLocks noChangeShapeType="1"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gd0" fmla="val 65536"/>
                <a:gd name="gd1" fmla="val 11"/>
                <a:gd name="gd2" fmla="val 28"/>
                <a:gd name="gd3" fmla="val 0"/>
                <a:gd name="gd4" fmla="val 0"/>
                <a:gd name="gd5" fmla="val 11"/>
                <a:gd name="gd6" fmla="val 49"/>
                <a:gd name="gd7" fmla="val 14"/>
                <a:gd name="gd8" fmla="val 58"/>
                <a:gd name="gd9" fmla="val 39"/>
                <a:gd name="gd10" fmla="val 111"/>
                <a:gd name="gd11" fmla="val 44"/>
                <a:gd name="gd12" fmla="val 111"/>
                <a:gd name="gd13" fmla="val 22"/>
                <a:gd name="gd14" fmla="val 52"/>
                <a:gd name="gd15" fmla="val 11"/>
                <a:gd name="gd16" fmla="val 28"/>
                <a:gd name="gd17" fmla="*/ w 0 44"/>
                <a:gd name="gd18" fmla="*/ h 0 111"/>
                <a:gd name="gd19" fmla="*/ w 21600 44"/>
                <a:gd name="gd20" fmla="*/ h 21600 111"/>
              </a:gdLst>
              <a:ahLst/>
              <a:cxnLst/>
              <a:rect l="gd17" t="gd18" r="gd19" b="gd20"/>
              <a:pathLst>
                <a:path w="44" h="111" fill="norm" stroke="1" extrusionOk="0">
                  <a:moveTo>
                    <a:pt x="gd1" y="gd2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  <a:path w="44" h="111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</p:grpSp>
      <p:sp>
        <p:nvSpPr>
          <p:cNvPr id="8196" name="Rectangle 6"/>
          <p:cNvSpPr>
            <a:spLocks noChangeShapeType="1" noGrp="1"/>
          </p:cNvSpPr>
          <p:nvPr/>
        </p:nvSpPr>
        <p:spPr bwMode="auto">
          <a:xfrm>
            <a:off x="0" y="0"/>
            <a:ext cx="182562" cy="6858000"/>
          </a:xfrm>
          <a:prstGeom prst="rect">
            <a:avLst/>
          </a:prstGeom>
          <a:solidFill>
            <a:schemeClr val="dk2"/>
          </a:solidFill>
        </p:spPr>
        <p:txBody>
          <a:bodyPr lIns="91440" tIns="45720" rIns="91440" bIns="45720"/>
          <a:lstStyle/>
          <a:p>
            <a:pPr>
              <a:defRPr/>
            </a:pPr>
            <a:endParaRPr sz="1400"/>
          </a:p>
        </p:txBody>
      </p:sp>
      <p:sp>
        <p:nvSpPr>
          <p:cNvPr id="8197" name="Freeform 11"/>
          <p:cNvSpPr>
            <a:spLocks noChangeShapeType="1" noGrp="1"/>
          </p:cNvSpPr>
          <p:nvPr/>
        </p:nvSpPr>
        <p:spPr bwMode="auto">
          <a:xfrm flipV="1">
            <a:off x="-4762" y="714375"/>
            <a:ext cx="1589087" cy="508000"/>
          </a:xfrm>
          <a:custGeom>
            <a:avLst/>
            <a:gdLst>
              <a:gd name="gd0" fmla="val 65536"/>
              <a:gd name="gd1" fmla="val 9248"/>
              <a:gd name="gd2" fmla="val 4701"/>
              <a:gd name="gd3" fmla="val 7915"/>
              <a:gd name="gd4" fmla="val 188"/>
              <a:gd name="gd5" fmla="val 7886"/>
              <a:gd name="gd6" fmla="val 94"/>
              <a:gd name="gd7" fmla="val 7803"/>
              <a:gd name="gd8" fmla="val 0"/>
              <a:gd name="gd9" fmla="val 7275"/>
              <a:gd name="gd10" fmla="val 0"/>
              <a:gd name="gd11" fmla="val 0"/>
              <a:gd name="gd12" fmla="val 70"/>
              <a:gd name="gd13" fmla="val 25"/>
              <a:gd name="gd14" fmla="val 10000"/>
              <a:gd name="gd15" fmla="val 7275"/>
              <a:gd name="gd16" fmla="val 9966"/>
              <a:gd name="gd17" fmla="val 7803"/>
              <a:gd name="gd18" fmla="val 9966"/>
              <a:gd name="gd19" fmla="val 7886"/>
              <a:gd name="gd20" fmla="val 9872"/>
              <a:gd name="gd21" fmla="val 7915"/>
              <a:gd name="gd22" fmla="val 9778"/>
              <a:gd name="gd23" fmla="val 9248"/>
              <a:gd name="gd24" fmla="val 5265"/>
              <a:gd name="gd25" fmla="val 9248"/>
              <a:gd name="gd26" fmla="val 4701"/>
              <a:gd name="gd27" fmla="*/ w 0 9248"/>
              <a:gd name="gd28" fmla="*/ h 0 10000"/>
              <a:gd name="gd29" fmla="*/ w 21600 9248"/>
              <a:gd name="gd30" fmla="*/ h 21600 10000"/>
            </a:gdLst>
            <a:ahLst/>
            <a:cxnLst/>
            <a:rect l="gd27" t="gd28" r="gd29" b="gd30"/>
            <a:pathLst>
              <a:path w="9248" h="10000" fill="norm" stroke="1" extrusionOk="0">
                <a:moveTo>
                  <a:pt x="gd1" y="gd2"/>
                </a:moveTo>
                <a:lnTo>
                  <a:pt x="gd3" y="gd4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gd9" y="gd10"/>
                </a:lnTo>
                <a:lnTo>
                  <a:pt x="gd11" y="gd12"/>
                </a:lnTo>
                <a:cubicBezTo>
                  <a:pt x="8" y="3380"/>
                  <a:pt x="17" y="6690"/>
                  <a:pt x="25" y="10000"/>
                </a:cubicBezTo>
                <a:lnTo>
                  <a:pt x="gd15" y="gd16"/>
                </a:lnTo>
                <a:lnTo>
                  <a:pt x="gd17" y="gd18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gd23" y="gd24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  <a:path w="9248" h="10000" fill="norm" stroke="1" extrusionOk="0"/>
            </a:pathLst>
          </a:custGeom>
          <a:solidFill>
            <a:schemeClr val="accent1"/>
          </a:solidFill>
        </p:spPr>
        <p:txBody>
          <a:bodyPr lIns="91440" tIns="45720" rIns="91440" bIns="45720" anchor="t"/>
          <a:lstStyle/>
          <a:p>
            <a:pPr>
              <a:defRPr/>
            </a:pPr>
            <a:endParaRPr sz="1400"/>
          </a:p>
        </p:txBody>
      </p:sp>
      <p:sp>
        <p:nvSpPr>
          <p:cNvPr id="8198" name="Title Placeholder 1"/>
          <p:cNvSpPr>
            <a:spLocks noChangeShapeType="1" noGrp="1"/>
          </p:cNvSpPr>
          <p:nvPr>
            <p:ph type="title" idx="0"/>
          </p:nvPr>
        </p:nvSpPr>
        <p:spPr bwMode="auto">
          <a:xfrm>
            <a:off x="2592387" y="623887"/>
            <a:ext cx="8912225" cy="1281112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 marL="0" lvl="0" indent="0">
              <a:spcBef>
                <a:spcPts val="0"/>
              </a:spcBef>
              <a:buNone/>
              <a:defRPr/>
            </a:pPr>
            <a:r>
              <a:rPr/>
              <a:t>Образец заголовка</a:t>
            </a:r>
            <a:endParaRPr/>
          </a:p>
        </p:txBody>
      </p:sp>
      <p:sp>
        <p:nvSpPr>
          <p:cNvPr id="8199" name="Text Placeholder 2"/>
          <p:cNvSpPr>
            <a:spLocks noChangeShapeType="1" noGrp="1"/>
          </p:cNvSpPr>
          <p:nvPr>
            <p:ph type="body" idx="1"/>
          </p:nvPr>
        </p:nvSpPr>
        <p:spPr bwMode="auto">
          <a:xfrm>
            <a:off x="2589212" y="2133600"/>
            <a:ext cx="8915400" cy="3886200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 marL="342900" lvl="0" indent="-34290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Образец текста</a:t>
            </a:r>
            <a:endParaRPr/>
          </a:p>
          <a:p>
            <a:pPr marL="742950" lvl="1" indent="-28575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Второй уровень</a:t>
            </a:r>
            <a:endParaRPr/>
          </a:p>
          <a:p>
            <a:pPr marL="1143000" lvl="2" indent="-22860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Третий уровень</a:t>
            </a:r>
            <a:endParaRPr/>
          </a:p>
          <a:p>
            <a:pPr marL="1600200" lvl="3" indent="-22860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Четвертый уровень</a:t>
            </a:r>
            <a:endParaRPr/>
          </a:p>
          <a:p>
            <a:pPr marL="2057400" lvl="4" indent="-22860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Пятый уровень</a:t>
            </a:r>
            <a:endParaRPr/>
          </a:p>
        </p:txBody>
      </p:sp>
      <p:sp>
        <p:nvSpPr>
          <p:cNvPr id="8200" name="Date Placeholder 1"/>
          <p:cNvSpPr>
            <a:spLocks noChangeShapeType="1" noGrp="1"/>
          </p:cNvSpPr>
          <p:nvPr>
            <p:ph type="dt" idx="2"/>
          </p:nvPr>
        </p:nvSpPr>
        <p:spPr bwMode="auto">
          <a:xfrm>
            <a:off x="10361612" y="6130925"/>
            <a:ext cx="1146175" cy="369887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 marL="0" lvl="0" indent="0" algn="r">
              <a:spcBef>
                <a:spcPts val="0"/>
              </a:spcBef>
              <a:buNone/>
              <a:defRPr/>
            </a:pPr>
            <a:r>
              <a:rPr sz="900">
                <a:solidFill>
                  <a:srgbClr val="898989"/>
                </a:solidFill>
              </a:rPr>
              <a:t>*</a:t>
            </a:r>
            <a:endParaRPr/>
          </a:p>
        </p:txBody>
      </p:sp>
      <p:sp>
        <p:nvSpPr>
          <p:cNvPr id="8201" name="Footer Placeholder 2"/>
          <p:cNvSpPr>
            <a:spLocks noChangeShapeType="1" noGrp="1"/>
          </p:cNvSpPr>
          <p:nvPr>
            <p:ph type="ftr" idx="3"/>
          </p:nvPr>
        </p:nvSpPr>
        <p:spPr bwMode="auto">
          <a:xfrm>
            <a:off x="2589212" y="6135687"/>
            <a:ext cx="7620000" cy="365125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8202" name="Slide Number Placeholder 3"/>
          <p:cNvSpPr>
            <a:spLocks noChangeShapeType="1" noGrp="1"/>
          </p:cNvSpPr>
          <p:nvPr>
            <p:ph type="sldNum" idx="4"/>
          </p:nvPr>
        </p:nvSpPr>
        <p:spPr bwMode="auto">
          <a:xfrm>
            <a:off x="531812" y="787400"/>
            <a:ext cx="779462" cy="365125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 marL="0" lvl="0" indent="0" algn="r">
              <a:spcBef>
                <a:spcPts val="0"/>
              </a:spcBef>
              <a:buNone/>
              <a:defRPr/>
            </a:pPr>
            <a:fld id="{D038279B-FC19-497E-A7D1-5ADD9CAF016F}" type="slidenum">
              <a:rPr lang="ru-RU" sz="2000">
                <a:solidFill>
                  <a:srgbClr val="FEFFFF"/>
                </a:solidFill>
              </a:rPr>
              <a:t/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title" userDrawn="1">
  <p:cSld name="8_Легкий дым">
    <p:bg>
      <p:bgPr shadeToTitle="0">
        <a:blipFill>
          <a:blip r:embed="rId2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9218" name="Group 22"/>
          <p:cNvGrpSpPr/>
          <p:nvPr/>
        </p:nvGrpSpPr>
        <p:grpSpPr bwMode="auto">
          <a:xfrm>
            <a:off x="0" y="228600"/>
            <a:ext cx="2851150" cy="6638925"/>
            <a:chOff x="2487613" y="285750"/>
            <a:chExt cx="2428875" cy="5654676"/>
          </a:xfrm>
        </p:grpSpPr>
        <p:sp>
          <p:nvSpPr>
            <p:cNvPr id="9239" name="Freeform 11"/>
            <p:cNvSpPr>
              <a:spLocks noChangeShapeType="1"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gd0" fmla="val 65536"/>
                <a:gd name="gd1" fmla="val 22"/>
                <a:gd name="gd2" fmla="val 136"/>
                <a:gd name="gd3" fmla="val 17"/>
                <a:gd name="gd4" fmla="val 80"/>
                <a:gd name="gd5" fmla="val 0"/>
                <a:gd name="gd6" fmla="val 0"/>
                <a:gd name="gd7" fmla="val 0"/>
                <a:gd name="gd8" fmla="val 35"/>
                <a:gd name="gd9" fmla="val 20"/>
                <a:gd name="gd10" fmla="val 124"/>
                <a:gd name="gd11" fmla="val 22"/>
                <a:gd name="gd12" fmla="val 136"/>
                <a:gd name="gd13" fmla="*/ w 0 22"/>
                <a:gd name="gd14" fmla="*/ h 0 136"/>
                <a:gd name="gd15" fmla="*/ w 21600 22"/>
                <a:gd name="gd16" fmla="*/ h 21600 136"/>
              </a:gdLst>
              <a:ahLst/>
              <a:cxnLst/>
              <a:rect l="gd13" t="gd14" r="gd15" b="gd16"/>
              <a:pathLst>
                <a:path w="22" h="136" fill="norm" stroke="1" extrusionOk="0">
                  <a:moveTo>
                    <a:pt x="gd1" y="gd2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  <a:path w="22" h="136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9240" name="Freeform 12"/>
            <p:cNvSpPr>
              <a:spLocks noChangeShapeType="1"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gd0" fmla="val 65536"/>
                <a:gd name="gd1" fmla="val 86"/>
                <a:gd name="gd2" fmla="val 350"/>
                <a:gd name="gd3" fmla="val 139"/>
                <a:gd name="gd4" fmla="val 504"/>
                <a:gd name="gd5" fmla="val 140"/>
                <a:gd name="gd6" fmla="val 478"/>
                <a:gd name="gd7" fmla="val 95"/>
                <a:gd name="gd8" fmla="val 347"/>
                <a:gd name="gd9" fmla="val 0"/>
                <a:gd name="gd10" fmla="val 0"/>
                <a:gd name="gd11" fmla="val 6"/>
                <a:gd name="gd12" fmla="val 61"/>
                <a:gd name="gd13" fmla="val 86"/>
                <a:gd name="gd14" fmla="val 350"/>
                <a:gd name="gd15" fmla="*/ w 0 140"/>
                <a:gd name="gd16" fmla="*/ h 0 504"/>
                <a:gd name="gd17" fmla="*/ w 21600 140"/>
                <a:gd name="gd18" fmla="*/ h 21600 504"/>
              </a:gdLst>
              <a:ahLst/>
              <a:cxnLst/>
              <a:rect l="gd15" t="gd16" r="gd17" b="gd18"/>
              <a:pathLst>
                <a:path w="140" h="504" fill="norm" stroke="1" extrusionOk="0">
                  <a:moveTo>
                    <a:pt x="gd1" y="gd2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  <a:path w="140" h="504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9241" name="Freeform 13"/>
            <p:cNvSpPr>
              <a:spLocks noChangeShapeType="1"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gd0" fmla="val 65536"/>
                <a:gd name="gd1" fmla="val 8"/>
                <a:gd name="gd2" fmla="val 22"/>
                <a:gd name="gd3" fmla="val 0"/>
                <a:gd name="gd4" fmla="val 0"/>
                <a:gd name="gd5" fmla="val 0"/>
                <a:gd name="gd6" fmla="val 29"/>
                <a:gd name="gd7" fmla="val 68"/>
                <a:gd name="gd8" fmla="val 194"/>
                <a:gd name="gd9" fmla="val 123"/>
                <a:gd name="gd10" fmla="val 308"/>
                <a:gd name="gd11" fmla="val 132"/>
                <a:gd name="gd12" fmla="val 308"/>
                <a:gd name="gd13" fmla="val 77"/>
                <a:gd name="gd14" fmla="val 190"/>
                <a:gd name="gd15" fmla="val 8"/>
                <a:gd name="gd16" fmla="val 22"/>
                <a:gd name="gd17" fmla="*/ w 0 132"/>
                <a:gd name="gd18" fmla="*/ h 0 308"/>
                <a:gd name="gd19" fmla="*/ w 21600 132"/>
                <a:gd name="gd20" fmla="*/ h 21600 308"/>
              </a:gdLst>
              <a:ahLst/>
              <a:cxnLst/>
              <a:rect l="gd17" t="gd18" r="gd19" b="gd20"/>
              <a:pathLst>
                <a:path w="132" h="308" fill="norm" stroke="1" extrusionOk="0">
                  <a:moveTo>
                    <a:pt x="gd1" y="gd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  <a:path w="132" h="308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9242" name="Freeform 14"/>
            <p:cNvSpPr>
              <a:spLocks noChangeShapeType="1"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gd0" fmla="val 65536"/>
                <a:gd name="gd1" fmla="val 28"/>
                <a:gd name="gd2" fmla="val 79"/>
                <a:gd name="gd3" fmla="val 37"/>
                <a:gd name="gd4" fmla="val 79"/>
                <a:gd name="gd5" fmla="val 0"/>
                <a:gd name="gd6" fmla="val 0"/>
                <a:gd name="gd7" fmla="val 28"/>
                <a:gd name="gd8" fmla="val 79"/>
                <a:gd name="gd9" fmla="*/ w 0 37"/>
                <a:gd name="gd10" fmla="*/ h 0 79"/>
                <a:gd name="gd11" fmla="*/ w 21600 37"/>
                <a:gd name="gd12" fmla="*/ h 21600 79"/>
              </a:gdLst>
              <a:ahLst/>
              <a:cxnLst/>
              <a:rect l="gd9" t="gd10" r="gd11" b="gd12"/>
              <a:pathLst>
                <a:path w="37" h="79" fill="norm" stroke="1" extrusionOk="0">
                  <a:moveTo>
                    <a:pt x="gd1" y="gd2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  <a:path w="37" h="79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9243" name="Freeform 15"/>
            <p:cNvSpPr>
              <a:spLocks noChangeShapeType="1"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gd0" fmla="val 65536"/>
                <a:gd name="gd1" fmla="val 162"/>
                <a:gd name="gd2" fmla="val 660"/>
                <a:gd name="gd3" fmla="val 116"/>
                <a:gd name="gd4" fmla="val 534"/>
                <a:gd name="gd5" fmla="val 40"/>
                <a:gd name="gd6" fmla="val 236"/>
                <a:gd name="gd7" fmla="val 12"/>
                <a:gd name="gd8" fmla="val 51"/>
                <a:gd name="gd9" fmla="val 0"/>
                <a:gd name="gd10" fmla="val 0"/>
                <a:gd name="gd11" fmla="val 33"/>
                <a:gd name="gd12" fmla="val 237"/>
                <a:gd name="gd13" fmla="val 107"/>
                <a:gd name="gd14" fmla="val 537"/>
                <a:gd name="gd15" fmla="val 160"/>
                <a:gd name="gd16" fmla="val 681"/>
                <a:gd name="gd17" fmla="val 178"/>
                <a:gd name="gd18" fmla="val 722"/>
                <a:gd name="gd19" fmla="val 174"/>
                <a:gd name="gd20" fmla="val 708"/>
                <a:gd name="gd21" fmla="val 162"/>
                <a:gd name="gd22" fmla="val 660"/>
                <a:gd name="gd23" fmla="*/ w 0 178"/>
                <a:gd name="gd24" fmla="*/ h 0 722"/>
                <a:gd name="gd25" fmla="*/ w 21600 178"/>
                <a:gd name="gd26" fmla="*/ h 21600 722"/>
              </a:gdLst>
              <a:ahLst/>
              <a:cxnLst/>
              <a:rect l="gd23" t="gd24" r="gd25" b="gd26"/>
              <a:pathLst>
                <a:path w="178" h="722" fill="norm" stroke="1" extrusionOk="0">
                  <a:moveTo>
                    <a:pt x="gd1" y="gd2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  <a:path w="178" h="722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9244" name="Freeform 16"/>
            <p:cNvSpPr>
              <a:spLocks noChangeShapeType="1"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gd0" fmla="val 65536"/>
                <a:gd name="gd1" fmla="val 11"/>
                <a:gd name="gd2" fmla="val 577"/>
                <a:gd name="gd3" fmla="val 12"/>
                <a:gd name="gd4" fmla="val 589"/>
                <a:gd name="gd5" fmla="val 22"/>
                <a:gd name="gd6" fmla="val 632"/>
                <a:gd name="gd7" fmla="val 23"/>
                <a:gd name="gd8" fmla="val 635"/>
                <a:gd name="gd9" fmla="val 17"/>
                <a:gd name="gd10" fmla="val 576"/>
                <a:gd name="gd11" fmla="val 5"/>
                <a:gd name="gd12" fmla="val 269"/>
                <a:gd name="gd13" fmla="val 15"/>
                <a:gd name="gd14" fmla="val 0"/>
                <a:gd name="gd15" fmla="val 12"/>
                <a:gd name="gd16" fmla="val 0"/>
                <a:gd name="gd17" fmla="val 1"/>
                <a:gd name="gd18" fmla="val 269"/>
                <a:gd name="gd19" fmla="val 11"/>
                <a:gd name="gd20" fmla="val 577"/>
                <a:gd name="gd21" fmla="*/ w 0 23"/>
                <a:gd name="gd22" fmla="*/ h 0 635"/>
                <a:gd name="gd23" fmla="*/ w 21600 23"/>
                <a:gd name="gd24" fmla="*/ h 21600 635"/>
              </a:gdLst>
              <a:ahLst/>
              <a:cxnLst/>
              <a:rect l="gd21" t="gd22" r="gd23" b="gd24"/>
              <a:pathLst>
                <a:path w="23" h="635" fill="norm" stroke="1" extrusionOk="0">
                  <a:moveTo>
                    <a:pt x="gd1" y="gd2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  <a:path w="23" h="635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9245" name="Freeform 17"/>
            <p:cNvSpPr>
              <a:spLocks noChangeShapeType="1"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5"/>
                <a:gd name="gd4" fmla="val 56"/>
                <a:gd name="gd5" fmla="val 17"/>
                <a:gd name="gd6" fmla="val 107"/>
                <a:gd name="gd7" fmla="val 11"/>
                <a:gd name="gd8" fmla="val 46"/>
                <a:gd name="gd9" fmla="val 10"/>
                <a:gd name="gd10" fmla="val 43"/>
                <a:gd name="gd11" fmla="val 0"/>
                <a:gd name="gd12" fmla="val 0"/>
                <a:gd name="gd13" fmla="*/ w 0 17"/>
                <a:gd name="gd14" fmla="*/ h 0 107"/>
                <a:gd name="gd15" fmla="*/ w 21600 17"/>
                <a:gd name="gd16" fmla="*/ h 21600 107"/>
              </a:gdLst>
              <a:ahLst/>
              <a:cxnLst/>
              <a:rect l="gd13" t="gd14" r="gd15" b="gd16"/>
              <a:pathLst>
                <a:path w="17" h="107" fill="norm" stroke="1" extrusionOk="0">
                  <a:moveTo>
                    <a:pt x="gd1" y="gd2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  <a:path w="17" h="107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9246" name="Freeform 18"/>
            <p:cNvSpPr>
              <a:spLocks noChangeShapeType="1"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5"/>
                <a:gd name="gd4" fmla="val 93"/>
                <a:gd name="gd5" fmla="val 17"/>
                <a:gd name="gd6" fmla="val 166"/>
                <a:gd name="gd7" fmla="val 24"/>
                <a:gd name="gd8" fmla="val 184"/>
                <a:gd name="gd9" fmla="val 41"/>
                <a:gd name="gd10" fmla="val 222"/>
                <a:gd name="gd11" fmla="val 38"/>
                <a:gd name="gd12" fmla="val 212"/>
                <a:gd name="gd13" fmla="val 13"/>
                <a:gd name="gd14" fmla="val 92"/>
                <a:gd name="gd15" fmla="val 8"/>
                <a:gd name="gd16" fmla="val 22"/>
                <a:gd name="gd17" fmla="val 7"/>
                <a:gd name="gd18" fmla="val 18"/>
                <a:gd name="gd19" fmla="val 0"/>
                <a:gd name="gd20" fmla="val 0"/>
                <a:gd name="gd21" fmla="*/ w 0 41"/>
                <a:gd name="gd22" fmla="*/ h 0 222"/>
                <a:gd name="gd23" fmla="*/ w 21600 41"/>
                <a:gd name="gd24" fmla="*/ h 21600 222"/>
              </a:gdLst>
              <a:ahLst/>
              <a:cxnLst/>
              <a:rect l="gd21" t="gd22" r="gd23" b="gd24"/>
              <a:pathLst>
                <a:path w="41" h="222" fill="norm" stroke="1" extrusionOk="0">
                  <a:moveTo>
                    <a:pt x="gd1" y="gd2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  <a:path w="41" h="222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9247" name="Freeform 19"/>
            <p:cNvSpPr>
              <a:spLocks noChangeShapeType="1"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gd0" fmla="val 65536"/>
                <a:gd name="gd1" fmla="val 7"/>
                <a:gd name="gd2" fmla="val 854"/>
                <a:gd name="gd3" fmla="val 50"/>
                <a:gd name="gd4" fmla="val 613"/>
                <a:gd name="gd5" fmla="val 149"/>
                <a:gd name="gd6" fmla="val 388"/>
                <a:gd name="gd7" fmla="val 285"/>
                <a:gd name="gd8" fmla="val 183"/>
                <a:gd name="gd9" fmla="val 364"/>
                <a:gd name="gd10" fmla="val 89"/>
                <a:gd name="gd11" fmla="val 406"/>
                <a:gd name="gd12" fmla="val 44"/>
                <a:gd name="gd13" fmla="val 450"/>
                <a:gd name="gd14" fmla="val 1"/>
                <a:gd name="gd15" fmla="val 450"/>
                <a:gd name="gd16" fmla="val 0"/>
                <a:gd name="gd17" fmla="val 405"/>
                <a:gd name="gd18" fmla="val 43"/>
                <a:gd name="gd19" fmla="val 363"/>
                <a:gd name="gd20" fmla="val 88"/>
                <a:gd name="gd21" fmla="val 283"/>
                <a:gd name="gd22" fmla="val 181"/>
                <a:gd name="gd23" fmla="val 145"/>
                <a:gd name="gd24" fmla="val 386"/>
                <a:gd name="gd25" fmla="val 45"/>
                <a:gd name="gd26" fmla="val 611"/>
                <a:gd name="gd27" fmla="val 0"/>
                <a:gd name="gd28" fmla="val 854"/>
                <a:gd name="gd29" fmla="val 0"/>
                <a:gd name="gd30" fmla="val 859"/>
                <a:gd name="gd31" fmla="val 7"/>
                <a:gd name="gd32" fmla="val 878"/>
                <a:gd name="gd33" fmla="val 7"/>
                <a:gd name="gd34" fmla="val 854"/>
                <a:gd name="gd35" fmla="*/ w 0 450"/>
                <a:gd name="gd36" fmla="*/ h 0 878"/>
                <a:gd name="gd37" fmla="*/ w 21600 450"/>
                <a:gd name="gd38" fmla="*/ h 21600 878"/>
              </a:gdLst>
              <a:ahLst/>
              <a:cxnLst/>
              <a:rect l="gd35" t="gd36" r="gd37" b="gd38"/>
              <a:pathLst>
                <a:path w="450" h="878" fill="norm" stroke="1" extrusionOk="0">
                  <a:moveTo>
                    <a:pt x="gd1" y="gd2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  <a:path w="450" h="878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9248" name="Freeform 20"/>
            <p:cNvSpPr>
              <a:spLocks noChangeShapeType="1"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26"/>
                <a:gd name="gd4" fmla="val 73"/>
                <a:gd name="gd5" fmla="val 35"/>
                <a:gd name="gd6" fmla="val 73"/>
                <a:gd name="gd7" fmla="val 0"/>
                <a:gd name="gd8" fmla="val 0"/>
                <a:gd name="gd9" fmla="*/ w 0 35"/>
                <a:gd name="gd10" fmla="*/ h 0 73"/>
                <a:gd name="gd11" fmla="*/ w 21600 35"/>
                <a:gd name="gd12" fmla="*/ h 21600 73"/>
              </a:gdLst>
              <a:ahLst/>
              <a:cxnLst/>
              <a:rect l="gd9" t="gd10" r="gd11" b="gd12"/>
              <a:pathLst>
                <a:path w="35" h="73" fill="norm" stroke="1" extrusionOk="0">
                  <a:moveTo>
                    <a:pt x="gd1" y="gd2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  <a:path w="35" h="73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9249" name="Freeform 21"/>
            <p:cNvSpPr>
              <a:spLocks noChangeShapeType="1"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gd0" fmla="val 65536"/>
                <a:gd name="gd1" fmla="val 7"/>
                <a:gd name="gd2" fmla="val 44"/>
                <a:gd name="gd3" fmla="val 8"/>
                <a:gd name="gd4" fmla="val 48"/>
                <a:gd name="gd5" fmla="val 8"/>
                <a:gd name="gd6" fmla="val 19"/>
                <a:gd name="gd7" fmla="val 1"/>
                <a:gd name="gd8" fmla="val 0"/>
                <a:gd name="gd9" fmla="val 0"/>
                <a:gd name="gd10" fmla="val 26"/>
                <a:gd name="gd11" fmla="val 7"/>
                <a:gd name="gd12" fmla="val 44"/>
                <a:gd name="gd13" fmla="*/ w 0 8"/>
                <a:gd name="gd14" fmla="*/ h 0 48"/>
                <a:gd name="gd15" fmla="*/ w 21600 8"/>
                <a:gd name="gd16" fmla="*/ h 21600 48"/>
              </a:gdLst>
              <a:ahLst/>
              <a:cxnLst/>
              <a:rect l="gd13" t="gd14" r="gd15" b="gd16"/>
              <a:pathLst>
                <a:path w="8" h="48" fill="norm" stroke="1" extrusionOk="0">
                  <a:moveTo>
                    <a:pt x="gd1" y="gd2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  <a:path w="8" h="48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9250" name="Freeform 22"/>
            <p:cNvSpPr>
              <a:spLocks noChangeShapeType="1"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gd0" fmla="val 65536"/>
                <a:gd name="gd1" fmla="val 7"/>
                <a:gd name="gd2" fmla="val 18"/>
                <a:gd name="gd3" fmla="val 0"/>
                <a:gd name="gd4" fmla="val 0"/>
                <a:gd name="gd5" fmla="val 12"/>
                <a:gd name="gd6" fmla="val 48"/>
                <a:gd name="gd7" fmla="val 16"/>
                <a:gd name="gd8" fmla="val 62"/>
                <a:gd name="gd9" fmla="val 51"/>
                <a:gd name="gd10" fmla="val 135"/>
                <a:gd name="gd11" fmla="val 52"/>
                <a:gd name="gd12" fmla="val 135"/>
                <a:gd name="gd13" fmla="val 24"/>
                <a:gd name="gd14" fmla="val 56"/>
                <a:gd name="gd15" fmla="val 7"/>
                <a:gd name="gd16" fmla="val 18"/>
                <a:gd name="gd17" fmla="*/ w 0 52"/>
                <a:gd name="gd18" fmla="*/ h 0 135"/>
                <a:gd name="gd19" fmla="*/ w 21600 52"/>
                <a:gd name="gd20" fmla="*/ h 21600 135"/>
              </a:gdLst>
              <a:ahLst/>
              <a:cxnLst/>
              <a:rect l="gd17" t="gd18" r="gd19" b="gd20"/>
              <a:pathLst>
                <a:path w="52" h="135" fill="norm" stroke="1" extrusionOk="0">
                  <a:moveTo>
                    <a:pt x="gd1" y="gd2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  <a:path w="52" h="135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</p:grpSp>
      <p:grpSp>
        <p:nvGrpSpPr>
          <p:cNvPr id="9219" name="Group 9"/>
          <p:cNvGrpSpPr/>
          <p:nvPr/>
        </p:nvGrpSpPr>
        <p:grpSpPr bwMode="auto">
          <a:xfrm>
            <a:off x="26987" y="0"/>
            <a:ext cx="2357437" cy="6853237"/>
            <a:chOff x="6627813" y="194833"/>
            <a:chExt cx="1952625" cy="5678918"/>
          </a:xfrm>
        </p:grpSpPr>
        <p:sp>
          <p:nvSpPr>
            <p:cNvPr id="9227" name="Freeform 27"/>
            <p:cNvSpPr>
              <a:spLocks noChangeShapeType="1"/>
            </p:cNvSpPr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>
                <a:gd name="gd0" fmla="val 65536"/>
                <a:gd name="gd1" fmla="val 7"/>
                <a:gd name="gd2" fmla="val 210"/>
                <a:gd name="gd3" fmla="val 26"/>
                <a:gd name="gd4" fmla="val 445"/>
                <a:gd name="gd5" fmla="val 57"/>
                <a:gd name="gd6" fmla="val 679"/>
                <a:gd name="gd7" fmla="val 101"/>
                <a:gd name="gd8" fmla="val 911"/>
                <a:gd name="gd9" fmla="val 103"/>
                <a:gd name="gd10" fmla="val 920"/>
                <a:gd name="gd11" fmla="val 99"/>
                <a:gd name="gd12" fmla="val 874"/>
                <a:gd name="gd13" fmla="val 99"/>
                <a:gd name="gd14" fmla="val 866"/>
                <a:gd name="gd15" fmla="val 63"/>
                <a:gd name="gd16" fmla="val 678"/>
                <a:gd name="gd17" fmla="val 30"/>
                <a:gd name="gd18" fmla="val 444"/>
                <a:gd name="gd19" fmla="val 9"/>
                <a:gd name="gd20" fmla="val 209"/>
                <a:gd name="gd21" fmla="val 3"/>
                <a:gd name="gd22" fmla="val 92"/>
                <a:gd name="gd23" fmla="val 1"/>
                <a:gd name="gd24" fmla="val 0"/>
                <a:gd name="gd25" fmla="val 0"/>
                <a:gd name="gd26" fmla="val 0"/>
                <a:gd name="gd27" fmla="val 1"/>
                <a:gd name="gd28" fmla="val 92"/>
                <a:gd name="gd29" fmla="val 7"/>
                <a:gd name="gd30" fmla="val 210"/>
                <a:gd name="gd31" fmla="*/ w 0 103"/>
                <a:gd name="gd32" fmla="*/ h 0 920"/>
                <a:gd name="gd33" fmla="*/ w 21600 103"/>
                <a:gd name="gd34" fmla="*/ h 21600 920"/>
              </a:gdLst>
              <a:ahLst/>
              <a:cxnLst/>
              <a:rect l="gd31" t="gd32" r="gd33" b="gd34"/>
              <a:pathLst>
                <a:path w="103" h="920" fill="norm" stroke="1" extrusionOk="0">
                  <a:moveTo>
                    <a:pt x="gd1" y="gd2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  <a:path w="103" h="920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9228" name="Freeform 28"/>
            <p:cNvSpPr>
              <a:spLocks noChangeShapeType="1"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gd0" fmla="val 65536"/>
                <a:gd name="gd1" fmla="val 53"/>
                <a:gd name="gd2" fmla="val 229"/>
                <a:gd name="gd3" fmla="val 88"/>
                <a:gd name="gd4" fmla="val 330"/>
                <a:gd name="gd5" fmla="val 88"/>
                <a:gd name="gd6" fmla="val 308"/>
                <a:gd name="gd7" fmla="val 88"/>
                <a:gd name="gd8" fmla="val 304"/>
                <a:gd name="gd9" fmla="val 62"/>
                <a:gd name="gd10" fmla="val 226"/>
                <a:gd name="gd11" fmla="val 0"/>
                <a:gd name="gd12" fmla="val 0"/>
                <a:gd name="gd13" fmla="val 7"/>
                <a:gd name="gd14" fmla="val 63"/>
                <a:gd name="gd15" fmla="val 53"/>
                <a:gd name="gd16" fmla="val 229"/>
                <a:gd name="gd17" fmla="*/ w 0 88"/>
                <a:gd name="gd18" fmla="*/ h 0 330"/>
                <a:gd name="gd19" fmla="*/ w 21600 88"/>
                <a:gd name="gd20" fmla="*/ h 21600 330"/>
              </a:gdLst>
              <a:ahLst/>
              <a:cxnLst/>
              <a:rect l="gd17" t="gd18" r="gd19" b="gd20"/>
              <a:pathLst>
                <a:path w="88" h="330" fill="norm" stroke="1" extrusionOk="0">
                  <a:moveTo>
                    <a:pt x="gd1" y="gd2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  <a:path w="88" h="330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9229" name="Freeform 29"/>
            <p:cNvSpPr>
              <a:spLocks noChangeShapeType="1"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gd0" fmla="val 65536"/>
                <a:gd name="gd1" fmla="val 6"/>
                <a:gd name="gd2" fmla="val 15"/>
                <a:gd name="gd3" fmla="val 0"/>
                <a:gd name="gd4" fmla="val 0"/>
                <a:gd name="gd5" fmla="val 1"/>
                <a:gd name="gd6" fmla="val 29"/>
                <a:gd name="gd7" fmla="val 42"/>
                <a:gd name="gd8" fmla="val 127"/>
                <a:gd name="gd9" fmla="val 80"/>
                <a:gd name="gd10" fmla="val 207"/>
                <a:gd name="gd11" fmla="val 90"/>
                <a:gd name="gd12" fmla="val 207"/>
                <a:gd name="gd13" fmla="val 50"/>
                <a:gd name="gd14" fmla="val 123"/>
                <a:gd name="gd15" fmla="val 6"/>
                <a:gd name="gd16" fmla="val 15"/>
                <a:gd name="gd17" fmla="*/ w 0 90"/>
                <a:gd name="gd18" fmla="*/ h 0 207"/>
                <a:gd name="gd19" fmla="*/ w 21600 90"/>
                <a:gd name="gd20" fmla="*/ h 21600 207"/>
              </a:gdLst>
              <a:ahLst/>
              <a:cxnLst/>
              <a:rect l="gd17" t="gd18" r="gd19" b="gd20"/>
              <a:pathLst>
                <a:path w="90" h="207" fill="norm" stroke="1" extrusionOk="0">
                  <a:moveTo>
                    <a:pt x="gd1" y="gd2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  <a:path w="90" h="207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9230" name="Freeform 30"/>
            <p:cNvSpPr>
              <a:spLocks noChangeShapeType="1"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gd0" fmla="val 65536"/>
                <a:gd name="gd1" fmla="val 101"/>
                <a:gd name="gd2" fmla="val 409"/>
                <a:gd name="gd3" fmla="val 78"/>
                <a:gd name="gd4" fmla="val 344"/>
                <a:gd name="gd5" fmla="val 29"/>
                <a:gd name="gd6" fmla="val 151"/>
                <a:gd name="gd7" fmla="val 13"/>
                <a:gd name="gd8" fmla="val 53"/>
                <a:gd name="gd9" fmla="val 0"/>
                <a:gd name="gd10" fmla="val 0"/>
                <a:gd name="gd11" fmla="val 21"/>
                <a:gd name="gd12" fmla="val 152"/>
                <a:gd name="gd13" fmla="val 69"/>
                <a:gd name="gd14" fmla="val 347"/>
                <a:gd name="gd15" fmla="val 103"/>
                <a:gd name="gd16" fmla="val 441"/>
                <a:gd name="gd17" fmla="val 115"/>
                <a:gd name="gd18" fmla="val 467"/>
                <a:gd name="gd19" fmla="val 112"/>
                <a:gd name="gd20" fmla="val 458"/>
                <a:gd name="gd21" fmla="val 101"/>
                <a:gd name="gd22" fmla="val 409"/>
                <a:gd name="gd23" fmla="*/ w 0 115"/>
                <a:gd name="gd24" fmla="*/ h 0 467"/>
                <a:gd name="gd25" fmla="*/ w 21600 115"/>
                <a:gd name="gd26" fmla="*/ h 21600 467"/>
              </a:gdLst>
              <a:ahLst/>
              <a:cxnLst/>
              <a:rect l="gd23" t="gd24" r="gd25" b="gd26"/>
              <a:pathLst>
                <a:path w="115" h="467" fill="norm" stroke="1" extrusionOk="0">
                  <a:moveTo>
                    <a:pt x="gd1" y="gd2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  <a:path w="115" h="467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9231" name="Freeform 31"/>
            <p:cNvSpPr>
              <a:spLocks noChangeShapeType="1"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gd0" fmla="val 65536"/>
                <a:gd name="gd1" fmla="val 17"/>
                <a:gd name="gd2" fmla="val 633"/>
                <a:gd name="gd3" fmla="val 13"/>
                <a:gd name="gd4" fmla="val 597"/>
                <a:gd name="gd5" fmla="val 5"/>
                <a:gd name="gd6" fmla="val 398"/>
                <a:gd name="gd7" fmla="val 13"/>
                <a:gd name="gd8" fmla="val 198"/>
                <a:gd name="gd9" fmla="val 22"/>
                <a:gd name="gd10" fmla="val 99"/>
                <a:gd name="gd11" fmla="val 36"/>
                <a:gd name="gd12" fmla="val 0"/>
                <a:gd name="gd13" fmla="val 35"/>
                <a:gd name="gd14" fmla="val 0"/>
                <a:gd name="gd15" fmla="val 20"/>
                <a:gd name="gd16" fmla="val 99"/>
                <a:gd name="gd17" fmla="val 10"/>
                <a:gd name="gd18" fmla="val 198"/>
                <a:gd name="gd19" fmla="val 1"/>
                <a:gd name="gd20" fmla="val 398"/>
                <a:gd name="gd21" fmla="val 7"/>
                <a:gd name="gd22" fmla="val 589"/>
                <a:gd name="gd23" fmla="val 16"/>
                <a:gd name="gd24" fmla="val 632"/>
                <a:gd name="gd25" fmla="val 17"/>
                <a:gd name="gd26" fmla="val 633"/>
                <a:gd name="gd27" fmla="*/ w 0 36"/>
                <a:gd name="gd28" fmla="*/ h 0 633"/>
                <a:gd name="gd29" fmla="*/ w 21600 36"/>
                <a:gd name="gd30" fmla="*/ h 21600 633"/>
              </a:gdLst>
              <a:ahLst/>
              <a:cxnLst/>
              <a:rect l="gd27" t="gd28" r="gd29" b="gd30"/>
              <a:pathLst>
                <a:path w="36" h="633" fill="norm" stroke="1" extrusionOk="0">
                  <a:moveTo>
                    <a:pt x="gd1" y="gd2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  <a:path w="36" h="633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9232" name="Freeform 32"/>
            <p:cNvSpPr>
              <a:spLocks noChangeShapeType="1"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gd0" fmla="val 65536"/>
                <a:gd name="gd1" fmla="val 22"/>
                <a:gd name="gd2" fmla="val 59"/>
                <a:gd name="gd3" fmla="val 28"/>
                <a:gd name="gd4" fmla="val 59"/>
                <a:gd name="gd5" fmla="val 0"/>
                <a:gd name="gd6" fmla="val 0"/>
                <a:gd name="gd7" fmla="val 22"/>
                <a:gd name="gd8" fmla="val 59"/>
                <a:gd name="gd9" fmla="*/ w 0 28"/>
                <a:gd name="gd10" fmla="*/ h 0 59"/>
                <a:gd name="gd11" fmla="*/ w 21600 28"/>
                <a:gd name="gd12" fmla="*/ h 21600 59"/>
              </a:gdLst>
              <a:ahLst/>
              <a:cxnLst/>
              <a:rect l="gd9" t="gd10" r="gd11" b="gd12"/>
              <a:pathLst>
                <a:path w="28" h="59" fill="norm" stroke="1" extrusionOk="0">
                  <a:moveTo>
                    <a:pt x="gd1" y="gd2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  <a:path w="28" h="59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9233" name="Freeform 33"/>
            <p:cNvSpPr>
              <a:spLocks noChangeShapeType="1"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gd0" fmla="val 65536"/>
                <a:gd name="gd1" fmla="val 4"/>
                <a:gd name="gd2" fmla="val 54"/>
                <a:gd name="gd3" fmla="val 17"/>
                <a:gd name="gd4" fmla="val 107"/>
                <a:gd name="gd5" fmla="val 10"/>
                <a:gd name="gd6" fmla="val 44"/>
                <a:gd name="gd7" fmla="val 9"/>
                <a:gd name="gd8" fmla="val 43"/>
                <a:gd name="gd9" fmla="val 0"/>
                <a:gd name="gd10" fmla="val 0"/>
                <a:gd name="gd11" fmla="val 0"/>
                <a:gd name="gd12" fmla="val 8"/>
                <a:gd name="gd13" fmla="val 4"/>
                <a:gd name="gd14" fmla="val 54"/>
                <a:gd name="gd15" fmla="*/ w 0 17"/>
                <a:gd name="gd16" fmla="*/ h 0 107"/>
                <a:gd name="gd17" fmla="*/ w 21600 17"/>
                <a:gd name="gd18" fmla="*/ h 21600 107"/>
              </a:gdLst>
              <a:ahLst/>
              <a:cxnLst/>
              <a:rect l="gd15" t="gd16" r="gd17" b="gd18"/>
              <a:pathLst>
                <a:path w="17" h="107" fill="norm" stroke="1" extrusionOk="0">
                  <a:moveTo>
                    <a:pt x="gd1" y="gd2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  <a:path w="17" h="107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9234" name="Freeform 34"/>
            <p:cNvSpPr>
              <a:spLocks noChangeShapeType="1"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gd0" fmla="val 65536"/>
                <a:gd name="gd1" fmla="val 8"/>
                <a:gd name="gd2" fmla="val 553"/>
                <a:gd name="gd3" fmla="val 35"/>
                <a:gd name="gd4" fmla="val 397"/>
                <a:gd name="gd5" fmla="val 99"/>
                <a:gd name="gd6" fmla="val 252"/>
                <a:gd name="gd7" fmla="val 187"/>
                <a:gd name="gd8" fmla="val 119"/>
                <a:gd name="gd9" fmla="val 238"/>
                <a:gd name="gd10" fmla="val 58"/>
                <a:gd name="gd11" fmla="val 265"/>
                <a:gd name="gd12" fmla="val 28"/>
                <a:gd name="gd13" fmla="val 294"/>
                <a:gd name="gd14" fmla="val 0"/>
                <a:gd name="gd15" fmla="val 293"/>
                <a:gd name="gd16" fmla="val 0"/>
                <a:gd name="gd17" fmla="val 264"/>
                <a:gd name="gd18" fmla="val 27"/>
                <a:gd name="gd19" fmla="val 237"/>
                <a:gd name="gd20" fmla="val 56"/>
                <a:gd name="gd21" fmla="val 185"/>
                <a:gd name="gd22" fmla="val 117"/>
                <a:gd name="gd23" fmla="val 95"/>
                <a:gd name="gd24" fmla="val 249"/>
                <a:gd name="gd25" fmla="val 30"/>
                <a:gd name="gd26" fmla="val 396"/>
                <a:gd name="gd27" fmla="val 0"/>
                <a:gd name="gd28" fmla="val 549"/>
                <a:gd name="gd29" fmla="val 7"/>
                <a:gd name="gd30" fmla="val 568"/>
                <a:gd name="gd31" fmla="val 8"/>
                <a:gd name="gd32" fmla="val 553"/>
                <a:gd name="gd33" fmla="*/ w 0 294"/>
                <a:gd name="gd34" fmla="*/ h 0 568"/>
                <a:gd name="gd35" fmla="*/ w 21600 294"/>
                <a:gd name="gd36" fmla="*/ h 21600 568"/>
              </a:gdLst>
              <a:ahLst/>
              <a:cxnLst/>
              <a:rect l="gd33" t="gd34" r="gd35" b="gd36"/>
              <a:pathLst>
                <a:path w="294" h="568" fill="norm" stroke="1" extrusionOk="0">
                  <a:moveTo>
                    <a:pt x="gd1" y="gd2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  <a:path w="294" h="568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9235" name="Freeform 35"/>
            <p:cNvSpPr>
              <a:spLocks noChangeShapeType="1"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19"/>
                <a:gd name="gd4" fmla="val 53"/>
                <a:gd name="gd5" fmla="val 25"/>
                <a:gd name="gd6" fmla="val 53"/>
                <a:gd name="gd7" fmla="val 0"/>
                <a:gd name="gd8" fmla="val 0"/>
                <a:gd name="gd9" fmla="*/ w 0 25"/>
                <a:gd name="gd10" fmla="*/ h 0 53"/>
                <a:gd name="gd11" fmla="*/ w 21600 25"/>
                <a:gd name="gd12" fmla="*/ h 21600 53"/>
              </a:gdLst>
              <a:ahLst/>
              <a:cxnLst/>
              <a:rect l="gd9" t="gd10" r="gd11" b="gd12"/>
              <a:pathLst>
                <a:path w="25" h="53" fill="norm" stroke="1" extrusionOk="0">
                  <a:moveTo>
                    <a:pt x="gd1" y="gd2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  <a:path w="25" h="53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9236" name="Freeform 36"/>
            <p:cNvSpPr>
              <a:spLocks noChangeShapeType="1"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7"/>
                <a:gd name="gd4" fmla="val 89"/>
                <a:gd name="gd5" fmla="val 18"/>
                <a:gd name="gd6" fmla="val 117"/>
                <a:gd name="gd7" fmla="val 29"/>
                <a:gd name="gd8" fmla="val 141"/>
                <a:gd name="gd9" fmla="val 27"/>
                <a:gd name="gd10" fmla="val 135"/>
                <a:gd name="gd11" fmla="val 8"/>
                <a:gd name="gd12" fmla="val 22"/>
                <a:gd name="gd13" fmla="val 4"/>
                <a:gd name="gd14" fmla="val 11"/>
                <a:gd name="gd15" fmla="val 0"/>
                <a:gd name="gd16" fmla="val 0"/>
                <a:gd name="gd17" fmla="*/ w 0 29"/>
                <a:gd name="gd18" fmla="*/ h 0 141"/>
                <a:gd name="gd19" fmla="*/ w 21600 29"/>
                <a:gd name="gd20" fmla="*/ h 21600 141"/>
              </a:gdLst>
              <a:ahLst/>
              <a:cxnLst/>
              <a:rect l="gd17" t="gd18" r="gd19" b="gd20"/>
              <a:pathLst>
                <a:path w="29" h="141" fill="norm" stroke="1" extrusionOk="0">
                  <a:moveTo>
                    <a:pt x="gd1" y="gd2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  <a:path w="29" h="141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9237" name="Freeform 37"/>
            <p:cNvSpPr>
              <a:spLocks noChangeShapeType="1"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gd0" fmla="val 65536"/>
                <a:gd name="gd1" fmla="val 0"/>
                <a:gd name="gd2" fmla="val 26"/>
                <a:gd name="gd3" fmla="val 4"/>
                <a:gd name="gd4" fmla="val 37"/>
                <a:gd name="gd5" fmla="val 8"/>
                <a:gd name="gd6" fmla="val 48"/>
                <a:gd name="gd7" fmla="val 7"/>
                <a:gd name="gd8" fmla="val 19"/>
                <a:gd name="gd9" fmla="val 0"/>
                <a:gd name="gd10" fmla="val 0"/>
                <a:gd name="gd11" fmla="val 0"/>
                <a:gd name="gd12" fmla="val 4"/>
                <a:gd name="gd13" fmla="val 0"/>
                <a:gd name="gd14" fmla="val 26"/>
                <a:gd name="gd15" fmla="*/ w 0 8"/>
                <a:gd name="gd16" fmla="*/ h 0 48"/>
                <a:gd name="gd17" fmla="*/ w 21600 8"/>
                <a:gd name="gd18" fmla="*/ h 21600 48"/>
              </a:gdLst>
              <a:ahLst/>
              <a:cxnLst/>
              <a:rect l="gd15" t="gd16" r="gd17" b="gd18"/>
              <a:pathLst>
                <a:path w="8" h="48" fill="norm" stroke="1" extrusionOk="0">
                  <a:moveTo>
                    <a:pt x="gd1" y="gd2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  <a:path w="8" h="48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9238" name="Freeform 38"/>
            <p:cNvSpPr>
              <a:spLocks noChangeShapeType="1"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gd0" fmla="val 65536"/>
                <a:gd name="gd1" fmla="val 11"/>
                <a:gd name="gd2" fmla="val 28"/>
                <a:gd name="gd3" fmla="val 0"/>
                <a:gd name="gd4" fmla="val 0"/>
                <a:gd name="gd5" fmla="val 11"/>
                <a:gd name="gd6" fmla="val 49"/>
                <a:gd name="gd7" fmla="val 14"/>
                <a:gd name="gd8" fmla="val 58"/>
                <a:gd name="gd9" fmla="val 39"/>
                <a:gd name="gd10" fmla="val 111"/>
                <a:gd name="gd11" fmla="val 44"/>
                <a:gd name="gd12" fmla="val 111"/>
                <a:gd name="gd13" fmla="val 22"/>
                <a:gd name="gd14" fmla="val 52"/>
                <a:gd name="gd15" fmla="val 11"/>
                <a:gd name="gd16" fmla="val 28"/>
                <a:gd name="gd17" fmla="*/ w 0 44"/>
                <a:gd name="gd18" fmla="*/ h 0 111"/>
                <a:gd name="gd19" fmla="*/ w 21600 44"/>
                <a:gd name="gd20" fmla="*/ h 21600 111"/>
              </a:gdLst>
              <a:ahLst/>
              <a:cxnLst/>
              <a:rect l="gd17" t="gd18" r="gd19" b="gd20"/>
              <a:pathLst>
                <a:path w="44" h="111" fill="norm" stroke="1" extrusionOk="0">
                  <a:moveTo>
                    <a:pt x="gd1" y="gd2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  <a:path w="44" h="111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</p:grpSp>
      <p:sp>
        <p:nvSpPr>
          <p:cNvPr id="9220" name="Rectangle 6"/>
          <p:cNvSpPr>
            <a:spLocks noChangeShapeType="1" noGrp="1"/>
          </p:cNvSpPr>
          <p:nvPr/>
        </p:nvSpPr>
        <p:spPr bwMode="auto">
          <a:xfrm>
            <a:off x="0" y="0"/>
            <a:ext cx="182562" cy="6858000"/>
          </a:xfrm>
          <a:prstGeom prst="rect">
            <a:avLst/>
          </a:prstGeom>
          <a:solidFill>
            <a:schemeClr val="dk2"/>
          </a:solidFill>
        </p:spPr>
        <p:txBody>
          <a:bodyPr lIns="91440" tIns="45720" rIns="91440" bIns="45720"/>
          <a:lstStyle/>
          <a:p>
            <a:pPr>
              <a:defRPr/>
            </a:pPr>
            <a:endParaRPr sz="1400"/>
          </a:p>
        </p:txBody>
      </p:sp>
      <p:sp>
        <p:nvSpPr>
          <p:cNvPr id="9221" name="Freeform 11"/>
          <p:cNvSpPr>
            <a:spLocks noChangeShapeType="1" noGrp="1"/>
          </p:cNvSpPr>
          <p:nvPr/>
        </p:nvSpPr>
        <p:spPr bwMode="auto">
          <a:xfrm flipV="1">
            <a:off x="-4762" y="714375"/>
            <a:ext cx="1589087" cy="508000"/>
          </a:xfrm>
          <a:custGeom>
            <a:avLst/>
            <a:gdLst>
              <a:gd name="gd0" fmla="val 65536"/>
              <a:gd name="gd1" fmla="val 9248"/>
              <a:gd name="gd2" fmla="val 4701"/>
              <a:gd name="gd3" fmla="val 7915"/>
              <a:gd name="gd4" fmla="val 188"/>
              <a:gd name="gd5" fmla="val 7886"/>
              <a:gd name="gd6" fmla="val 94"/>
              <a:gd name="gd7" fmla="val 7803"/>
              <a:gd name="gd8" fmla="val 0"/>
              <a:gd name="gd9" fmla="val 7275"/>
              <a:gd name="gd10" fmla="val 0"/>
              <a:gd name="gd11" fmla="val 0"/>
              <a:gd name="gd12" fmla="val 70"/>
              <a:gd name="gd13" fmla="val 25"/>
              <a:gd name="gd14" fmla="val 10000"/>
              <a:gd name="gd15" fmla="val 7275"/>
              <a:gd name="gd16" fmla="val 9966"/>
              <a:gd name="gd17" fmla="val 7803"/>
              <a:gd name="gd18" fmla="val 9966"/>
              <a:gd name="gd19" fmla="val 7886"/>
              <a:gd name="gd20" fmla="val 9872"/>
              <a:gd name="gd21" fmla="val 7915"/>
              <a:gd name="gd22" fmla="val 9778"/>
              <a:gd name="gd23" fmla="val 9248"/>
              <a:gd name="gd24" fmla="val 5265"/>
              <a:gd name="gd25" fmla="val 9248"/>
              <a:gd name="gd26" fmla="val 4701"/>
              <a:gd name="gd27" fmla="*/ w 0 9248"/>
              <a:gd name="gd28" fmla="*/ h 0 10000"/>
              <a:gd name="gd29" fmla="*/ w 21600 9248"/>
              <a:gd name="gd30" fmla="*/ h 21600 10000"/>
            </a:gdLst>
            <a:ahLst/>
            <a:cxnLst/>
            <a:rect l="gd27" t="gd28" r="gd29" b="gd30"/>
            <a:pathLst>
              <a:path w="9248" h="10000" fill="norm" stroke="1" extrusionOk="0">
                <a:moveTo>
                  <a:pt x="gd1" y="gd2"/>
                </a:moveTo>
                <a:lnTo>
                  <a:pt x="gd3" y="gd4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gd9" y="gd10"/>
                </a:lnTo>
                <a:lnTo>
                  <a:pt x="gd11" y="gd12"/>
                </a:lnTo>
                <a:cubicBezTo>
                  <a:pt x="8" y="3380"/>
                  <a:pt x="17" y="6690"/>
                  <a:pt x="25" y="10000"/>
                </a:cubicBezTo>
                <a:lnTo>
                  <a:pt x="gd15" y="gd16"/>
                </a:lnTo>
                <a:lnTo>
                  <a:pt x="gd17" y="gd18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gd23" y="gd24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  <a:path w="9248" h="10000" fill="norm" stroke="1" extrusionOk="0"/>
            </a:pathLst>
          </a:custGeom>
          <a:solidFill>
            <a:schemeClr val="accent1"/>
          </a:solidFill>
        </p:spPr>
        <p:txBody>
          <a:bodyPr lIns="91440" tIns="45720" rIns="91440" bIns="45720" anchor="t"/>
          <a:lstStyle/>
          <a:p>
            <a:pPr>
              <a:defRPr/>
            </a:pPr>
            <a:endParaRPr sz="1400"/>
          </a:p>
        </p:txBody>
      </p:sp>
      <p:sp>
        <p:nvSpPr>
          <p:cNvPr id="9222" name="Title Placeholder 1"/>
          <p:cNvSpPr>
            <a:spLocks noChangeShapeType="1" noGrp="1"/>
          </p:cNvSpPr>
          <p:nvPr>
            <p:ph type="title" idx="0"/>
          </p:nvPr>
        </p:nvSpPr>
        <p:spPr bwMode="auto">
          <a:xfrm>
            <a:off x="2592387" y="623887"/>
            <a:ext cx="8912225" cy="1281112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 marL="0" lvl="0" indent="0">
              <a:spcBef>
                <a:spcPts val="0"/>
              </a:spcBef>
              <a:buNone/>
              <a:defRPr/>
            </a:pPr>
            <a:r>
              <a:rPr/>
              <a:t>Образец заголовка</a:t>
            </a:r>
            <a:endParaRPr/>
          </a:p>
        </p:txBody>
      </p:sp>
      <p:sp>
        <p:nvSpPr>
          <p:cNvPr id="9223" name="Text Placeholder 2"/>
          <p:cNvSpPr>
            <a:spLocks noChangeShapeType="1" noGrp="1"/>
          </p:cNvSpPr>
          <p:nvPr>
            <p:ph type="body" idx="1"/>
          </p:nvPr>
        </p:nvSpPr>
        <p:spPr bwMode="auto">
          <a:xfrm>
            <a:off x="2589212" y="2133600"/>
            <a:ext cx="8915400" cy="3886200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 marL="342900" lvl="0" indent="-34290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Образец текста</a:t>
            </a:r>
            <a:endParaRPr/>
          </a:p>
          <a:p>
            <a:pPr marL="742950" lvl="1" indent="-28575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Второй уровень</a:t>
            </a:r>
            <a:endParaRPr/>
          </a:p>
          <a:p>
            <a:pPr marL="1143000" lvl="2" indent="-22860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Третий уровень</a:t>
            </a:r>
            <a:endParaRPr/>
          </a:p>
          <a:p>
            <a:pPr marL="1600200" lvl="3" indent="-22860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Четвертый уровень</a:t>
            </a:r>
            <a:endParaRPr/>
          </a:p>
          <a:p>
            <a:pPr marL="2057400" lvl="4" indent="-22860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Пятый уровень</a:t>
            </a:r>
            <a:endParaRPr/>
          </a:p>
        </p:txBody>
      </p:sp>
      <p:sp>
        <p:nvSpPr>
          <p:cNvPr id="9224" name="Date Placeholder 4"/>
          <p:cNvSpPr>
            <a:spLocks noChangeShapeType="1" noGrp="1"/>
          </p:cNvSpPr>
          <p:nvPr>
            <p:ph type="dt" idx="2"/>
          </p:nvPr>
        </p:nvSpPr>
        <p:spPr bwMode="auto">
          <a:xfrm>
            <a:off x="10361612" y="6130925"/>
            <a:ext cx="1146175" cy="369887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 marL="0" lvl="0" indent="0" algn="r">
              <a:spcBef>
                <a:spcPts val="0"/>
              </a:spcBef>
              <a:buNone/>
              <a:defRPr/>
            </a:pPr>
            <a:r>
              <a:rPr sz="900">
                <a:solidFill>
                  <a:srgbClr val="898989"/>
                </a:solidFill>
              </a:rPr>
              <a:t>*</a:t>
            </a:r>
            <a:endParaRPr/>
          </a:p>
        </p:txBody>
      </p:sp>
      <p:sp>
        <p:nvSpPr>
          <p:cNvPr id="9225" name="Footer Placeholder 5"/>
          <p:cNvSpPr>
            <a:spLocks noChangeShapeType="1" noGrp="1"/>
          </p:cNvSpPr>
          <p:nvPr>
            <p:ph type="ftr" idx="3"/>
          </p:nvPr>
        </p:nvSpPr>
        <p:spPr bwMode="auto">
          <a:xfrm>
            <a:off x="2589212" y="6135687"/>
            <a:ext cx="7620000" cy="365125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9226" name="Slide Number Placeholder 6"/>
          <p:cNvSpPr>
            <a:spLocks noChangeShapeType="1" noGrp="1"/>
          </p:cNvSpPr>
          <p:nvPr>
            <p:ph type="sldNum" idx="4"/>
          </p:nvPr>
        </p:nvSpPr>
        <p:spPr bwMode="auto">
          <a:xfrm>
            <a:off x="531812" y="787400"/>
            <a:ext cx="779462" cy="365125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 marL="0" lvl="0" indent="0" algn="r">
              <a:spcBef>
                <a:spcPts val="0"/>
              </a:spcBef>
              <a:buNone/>
              <a:defRPr/>
            </a:pPr>
            <a:fld id="{D038279B-FC19-497E-A7D1-5ADD9CAF016F}" type="slidenum">
              <a:rPr lang="ru-RU" sz="2000">
                <a:solidFill>
                  <a:srgbClr val="FEFFFF"/>
                </a:solidFill>
              </a:rPr>
              <a:t/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blipFill>
          <a:blip r:embed="rId19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026" name="Group 22"/>
          <p:cNvGrpSpPr/>
          <p:nvPr/>
        </p:nvGrpSpPr>
        <p:grpSpPr bwMode="auto">
          <a:xfrm>
            <a:off x="0" y="228600"/>
            <a:ext cx="2851150" cy="6638925"/>
            <a:chOff x="2487613" y="285750"/>
            <a:chExt cx="2428875" cy="5654676"/>
          </a:xfrm>
        </p:grpSpPr>
        <p:sp>
          <p:nvSpPr>
            <p:cNvPr id="1046" name="Freeform 11"/>
            <p:cNvSpPr>
              <a:spLocks noChangeShapeType="1"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gd0" fmla="val 65536"/>
                <a:gd name="gd1" fmla="val 22"/>
                <a:gd name="gd2" fmla="val 136"/>
                <a:gd name="gd3" fmla="val 17"/>
                <a:gd name="gd4" fmla="val 80"/>
                <a:gd name="gd5" fmla="val 0"/>
                <a:gd name="gd6" fmla="val 0"/>
                <a:gd name="gd7" fmla="val 0"/>
                <a:gd name="gd8" fmla="val 35"/>
                <a:gd name="gd9" fmla="val 20"/>
                <a:gd name="gd10" fmla="val 124"/>
                <a:gd name="gd11" fmla="val 22"/>
                <a:gd name="gd12" fmla="val 136"/>
                <a:gd name="gd13" fmla="*/ w 0 22"/>
                <a:gd name="gd14" fmla="*/ h 0 136"/>
                <a:gd name="gd15" fmla="*/ w 21600 22"/>
                <a:gd name="gd16" fmla="*/ h 21600 136"/>
              </a:gdLst>
              <a:ahLst/>
              <a:cxnLst/>
              <a:rect l="gd13" t="gd14" r="gd15" b="gd16"/>
              <a:pathLst>
                <a:path w="22" h="136" fill="norm" stroke="1" extrusionOk="0">
                  <a:moveTo>
                    <a:pt x="gd1" y="gd2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  <a:path w="22" h="136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047" name="Freeform 12"/>
            <p:cNvSpPr>
              <a:spLocks noChangeShapeType="1"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gd0" fmla="val 65536"/>
                <a:gd name="gd1" fmla="val 86"/>
                <a:gd name="gd2" fmla="val 350"/>
                <a:gd name="gd3" fmla="val 139"/>
                <a:gd name="gd4" fmla="val 504"/>
                <a:gd name="gd5" fmla="val 140"/>
                <a:gd name="gd6" fmla="val 478"/>
                <a:gd name="gd7" fmla="val 95"/>
                <a:gd name="gd8" fmla="val 347"/>
                <a:gd name="gd9" fmla="val 0"/>
                <a:gd name="gd10" fmla="val 0"/>
                <a:gd name="gd11" fmla="val 6"/>
                <a:gd name="gd12" fmla="val 61"/>
                <a:gd name="gd13" fmla="val 86"/>
                <a:gd name="gd14" fmla="val 350"/>
                <a:gd name="gd15" fmla="*/ w 0 140"/>
                <a:gd name="gd16" fmla="*/ h 0 504"/>
                <a:gd name="gd17" fmla="*/ w 21600 140"/>
                <a:gd name="gd18" fmla="*/ h 21600 504"/>
              </a:gdLst>
              <a:ahLst/>
              <a:cxnLst/>
              <a:rect l="gd15" t="gd16" r="gd17" b="gd18"/>
              <a:pathLst>
                <a:path w="140" h="504" fill="norm" stroke="1" extrusionOk="0">
                  <a:moveTo>
                    <a:pt x="gd1" y="gd2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  <a:path w="140" h="504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048" name="Freeform 13"/>
            <p:cNvSpPr>
              <a:spLocks noChangeShapeType="1"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gd0" fmla="val 65536"/>
                <a:gd name="gd1" fmla="val 8"/>
                <a:gd name="gd2" fmla="val 22"/>
                <a:gd name="gd3" fmla="val 0"/>
                <a:gd name="gd4" fmla="val 0"/>
                <a:gd name="gd5" fmla="val 0"/>
                <a:gd name="gd6" fmla="val 29"/>
                <a:gd name="gd7" fmla="val 68"/>
                <a:gd name="gd8" fmla="val 194"/>
                <a:gd name="gd9" fmla="val 123"/>
                <a:gd name="gd10" fmla="val 308"/>
                <a:gd name="gd11" fmla="val 132"/>
                <a:gd name="gd12" fmla="val 308"/>
                <a:gd name="gd13" fmla="val 77"/>
                <a:gd name="gd14" fmla="val 190"/>
                <a:gd name="gd15" fmla="val 8"/>
                <a:gd name="gd16" fmla="val 22"/>
                <a:gd name="gd17" fmla="*/ w 0 132"/>
                <a:gd name="gd18" fmla="*/ h 0 308"/>
                <a:gd name="gd19" fmla="*/ w 21600 132"/>
                <a:gd name="gd20" fmla="*/ h 21600 308"/>
              </a:gdLst>
              <a:ahLst/>
              <a:cxnLst/>
              <a:rect l="gd17" t="gd18" r="gd19" b="gd20"/>
              <a:pathLst>
                <a:path w="132" h="308" fill="norm" stroke="1" extrusionOk="0">
                  <a:moveTo>
                    <a:pt x="gd1" y="gd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  <a:path w="132" h="308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049" name="Freeform 14"/>
            <p:cNvSpPr>
              <a:spLocks noChangeShapeType="1"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gd0" fmla="val 65536"/>
                <a:gd name="gd1" fmla="val 28"/>
                <a:gd name="gd2" fmla="val 79"/>
                <a:gd name="gd3" fmla="val 37"/>
                <a:gd name="gd4" fmla="val 79"/>
                <a:gd name="gd5" fmla="val 0"/>
                <a:gd name="gd6" fmla="val 0"/>
                <a:gd name="gd7" fmla="val 28"/>
                <a:gd name="gd8" fmla="val 79"/>
                <a:gd name="gd9" fmla="*/ w 0 37"/>
                <a:gd name="gd10" fmla="*/ h 0 79"/>
                <a:gd name="gd11" fmla="*/ w 21600 37"/>
                <a:gd name="gd12" fmla="*/ h 21600 79"/>
              </a:gdLst>
              <a:ahLst/>
              <a:cxnLst/>
              <a:rect l="gd9" t="gd10" r="gd11" b="gd12"/>
              <a:pathLst>
                <a:path w="37" h="79" fill="norm" stroke="1" extrusionOk="0">
                  <a:moveTo>
                    <a:pt x="gd1" y="gd2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  <a:path w="37" h="79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050" name="Freeform 15"/>
            <p:cNvSpPr>
              <a:spLocks noChangeShapeType="1"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gd0" fmla="val 65536"/>
                <a:gd name="gd1" fmla="val 162"/>
                <a:gd name="gd2" fmla="val 660"/>
                <a:gd name="gd3" fmla="val 116"/>
                <a:gd name="gd4" fmla="val 534"/>
                <a:gd name="gd5" fmla="val 40"/>
                <a:gd name="gd6" fmla="val 236"/>
                <a:gd name="gd7" fmla="val 12"/>
                <a:gd name="gd8" fmla="val 51"/>
                <a:gd name="gd9" fmla="val 0"/>
                <a:gd name="gd10" fmla="val 0"/>
                <a:gd name="gd11" fmla="val 33"/>
                <a:gd name="gd12" fmla="val 237"/>
                <a:gd name="gd13" fmla="val 107"/>
                <a:gd name="gd14" fmla="val 537"/>
                <a:gd name="gd15" fmla="val 160"/>
                <a:gd name="gd16" fmla="val 681"/>
                <a:gd name="gd17" fmla="val 178"/>
                <a:gd name="gd18" fmla="val 722"/>
                <a:gd name="gd19" fmla="val 174"/>
                <a:gd name="gd20" fmla="val 708"/>
                <a:gd name="gd21" fmla="val 162"/>
                <a:gd name="gd22" fmla="val 660"/>
                <a:gd name="gd23" fmla="*/ w 0 178"/>
                <a:gd name="gd24" fmla="*/ h 0 722"/>
                <a:gd name="gd25" fmla="*/ w 21600 178"/>
                <a:gd name="gd26" fmla="*/ h 21600 722"/>
              </a:gdLst>
              <a:ahLst/>
              <a:cxnLst/>
              <a:rect l="gd23" t="gd24" r="gd25" b="gd26"/>
              <a:pathLst>
                <a:path w="178" h="722" fill="norm" stroke="1" extrusionOk="0">
                  <a:moveTo>
                    <a:pt x="gd1" y="gd2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  <a:path w="178" h="722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051" name="Freeform 16"/>
            <p:cNvSpPr>
              <a:spLocks noChangeShapeType="1"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gd0" fmla="val 65536"/>
                <a:gd name="gd1" fmla="val 11"/>
                <a:gd name="gd2" fmla="val 577"/>
                <a:gd name="gd3" fmla="val 12"/>
                <a:gd name="gd4" fmla="val 589"/>
                <a:gd name="gd5" fmla="val 22"/>
                <a:gd name="gd6" fmla="val 632"/>
                <a:gd name="gd7" fmla="val 23"/>
                <a:gd name="gd8" fmla="val 635"/>
                <a:gd name="gd9" fmla="val 17"/>
                <a:gd name="gd10" fmla="val 576"/>
                <a:gd name="gd11" fmla="val 5"/>
                <a:gd name="gd12" fmla="val 269"/>
                <a:gd name="gd13" fmla="val 15"/>
                <a:gd name="gd14" fmla="val 0"/>
                <a:gd name="gd15" fmla="val 12"/>
                <a:gd name="gd16" fmla="val 0"/>
                <a:gd name="gd17" fmla="val 1"/>
                <a:gd name="gd18" fmla="val 269"/>
                <a:gd name="gd19" fmla="val 11"/>
                <a:gd name="gd20" fmla="val 577"/>
                <a:gd name="gd21" fmla="*/ w 0 23"/>
                <a:gd name="gd22" fmla="*/ h 0 635"/>
                <a:gd name="gd23" fmla="*/ w 21600 23"/>
                <a:gd name="gd24" fmla="*/ h 21600 635"/>
              </a:gdLst>
              <a:ahLst/>
              <a:cxnLst/>
              <a:rect l="gd21" t="gd22" r="gd23" b="gd24"/>
              <a:pathLst>
                <a:path w="23" h="635" fill="norm" stroke="1" extrusionOk="0">
                  <a:moveTo>
                    <a:pt x="gd1" y="gd2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  <a:path w="23" h="635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052" name="Freeform 17"/>
            <p:cNvSpPr>
              <a:spLocks noChangeShapeType="1"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5"/>
                <a:gd name="gd4" fmla="val 56"/>
                <a:gd name="gd5" fmla="val 17"/>
                <a:gd name="gd6" fmla="val 107"/>
                <a:gd name="gd7" fmla="val 11"/>
                <a:gd name="gd8" fmla="val 46"/>
                <a:gd name="gd9" fmla="val 10"/>
                <a:gd name="gd10" fmla="val 43"/>
                <a:gd name="gd11" fmla="val 0"/>
                <a:gd name="gd12" fmla="val 0"/>
                <a:gd name="gd13" fmla="*/ w 0 17"/>
                <a:gd name="gd14" fmla="*/ h 0 107"/>
                <a:gd name="gd15" fmla="*/ w 21600 17"/>
                <a:gd name="gd16" fmla="*/ h 21600 107"/>
              </a:gdLst>
              <a:ahLst/>
              <a:cxnLst/>
              <a:rect l="gd13" t="gd14" r="gd15" b="gd16"/>
              <a:pathLst>
                <a:path w="17" h="107" fill="norm" stroke="1" extrusionOk="0">
                  <a:moveTo>
                    <a:pt x="gd1" y="gd2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  <a:path w="17" h="107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053" name="Freeform 18"/>
            <p:cNvSpPr>
              <a:spLocks noChangeShapeType="1"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5"/>
                <a:gd name="gd4" fmla="val 93"/>
                <a:gd name="gd5" fmla="val 17"/>
                <a:gd name="gd6" fmla="val 166"/>
                <a:gd name="gd7" fmla="val 24"/>
                <a:gd name="gd8" fmla="val 184"/>
                <a:gd name="gd9" fmla="val 41"/>
                <a:gd name="gd10" fmla="val 222"/>
                <a:gd name="gd11" fmla="val 38"/>
                <a:gd name="gd12" fmla="val 212"/>
                <a:gd name="gd13" fmla="val 13"/>
                <a:gd name="gd14" fmla="val 92"/>
                <a:gd name="gd15" fmla="val 8"/>
                <a:gd name="gd16" fmla="val 22"/>
                <a:gd name="gd17" fmla="val 7"/>
                <a:gd name="gd18" fmla="val 18"/>
                <a:gd name="gd19" fmla="val 0"/>
                <a:gd name="gd20" fmla="val 0"/>
                <a:gd name="gd21" fmla="*/ w 0 41"/>
                <a:gd name="gd22" fmla="*/ h 0 222"/>
                <a:gd name="gd23" fmla="*/ w 21600 41"/>
                <a:gd name="gd24" fmla="*/ h 21600 222"/>
              </a:gdLst>
              <a:ahLst/>
              <a:cxnLst/>
              <a:rect l="gd21" t="gd22" r="gd23" b="gd24"/>
              <a:pathLst>
                <a:path w="41" h="222" fill="norm" stroke="1" extrusionOk="0">
                  <a:moveTo>
                    <a:pt x="gd1" y="gd2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  <a:path w="41" h="222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054" name="Freeform 19"/>
            <p:cNvSpPr>
              <a:spLocks noChangeShapeType="1"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gd0" fmla="val 65536"/>
                <a:gd name="gd1" fmla="val 7"/>
                <a:gd name="gd2" fmla="val 854"/>
                <a:gd name="gd3" fmla="val 50"/>
                <a:gd name="gd4" fmla="val 613"/>
                <a:gd name="gd5" fmla="val 149"/>
                <a:gd name="gd6" fmla="val 388"/>
                <a:gd name="gd7" fmla="val 285"/>
                <a:gd name="gd8" fmla="val 183"/>
                <a:gd name="gd9" fmla="val 364"/>
                <a:gd name="gd10" fmla="val 89"/>
                <a:gd name="gd11" fmla="val 406"/>
                <a:gd name="gd12" fmla="val 44"/>
                <a:gd name="gd13" fmla="val 450"/>
                <a:gd name="gd14" fmla="val 1"/>
                <a:gd name="gd15" fmla="val 450"/>
                <a:gd name="gd16" fmla="val 0"/>
                <a:gd name="gd17" fmla="val 405"/>
                <a:gd name="gd18" fmla="val 43"/>
                <a:gd name="gd19" fmla="val 363"/>
                <a:gd name="gd20" fmla="val 88"/>
                <a:gd name="gd21" fmla="val 283"/>
                <a:gd name="gd22" fmla="val 181"/>
                <a:gd name="gd23" fmla="val 145"/>
                <a:gd name="gd24" fmla="val 386"/>
                <a:gd name="gd25" fmla="val 45"/>
                <a:gd name="gd26" fmla="val 611"/>
                <a:gd name="gd27" fmla="val 0"/>
                <a:gd name="gd28" fmla="val 854"/>
                <a:gd name="gd29" fmla="val 0"/>
                <a:gd name="gd30" fmla="val 859"/>
                <a:gd name="gd31" fmla="val 7"/>
                <a:gd name="gd32" fmla="val 878"/>
                <a:gd name="gd33" fmla="val 7"/>
                <a:gd name="gd34" fmla="val 854"/>
                <a:gd name="gd35" fmla="*/ w 0 450"/>
                <a:gd name="gd36" fmla="*/ h 0 878"/>
                <a:gd name="gd37" fmla="*/ w 21600 450"/>
                <a:gd name="gd38" fmla="*/ h 21600 878"/>
              </a:gdLst>
              <a:ahLst/>
              <a:cxnLst/>
              <a:rect l="gd35" t="gd36" r="gd37" b="gd38"/>
              <a:pathLst>
                <a:path w="450" h="878" fill="norm" stroke="1" extrusionOk="0">
                  <a:moveTo>
                    <a:pt x="gd1" y="gd2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  <a:path w="450" h="878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055" name="Freeform 20"/>
            <p:cNvSpPr>
              <a:spLocks noChangeShapeType="1"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26"/>
                <a:gd name="gd4" fmla="val 73"/>
                <a:gd name="gd5" fmla="val 35"/>
                <a:gd name="gd6" fmla="val 73"/>
                <a:gd name="gd7" fmla="val 0"/>
                <a:gd name="gd8" fmla="val 0"/>
                <a:gd name="gd9" fmla="*/ w 0 35"/>
                <a:gd name="gd10" fmla="*/ h 0 73"/>
                <a:gd name="gd11" fmla="*/ w 21600 35"/>
                <a:gd name="gd12" fmla="*/ h 21600 73"/>
              </a:gdLst>
              <a:ahLst/>
              <a:cxnLst/>
              <a:rect l="gd9" t="gd10" r="gd11" b="gd12"/>
              <a:pathLst>
                <a:path w="35" h="73" fill="norm" stroke="1" extrusionOk="0">
                  <a:moveTo>
                    <a:pt x="gd1" y="gd2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  <a:path w="35" h="73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056" name="Freeform 21"/>
            <p:cNvSpPr>
              <a:spLocks noChangeShapeType="1"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gd0" fmla="val 65536"/>
                <a:gd name="gd1" fmla="val 7"/>
                <a:gd name="gd2" fmla="val 44"/>
                <a:gd name="gd3" fmla="val 8"/>
                <a:gd name="gd4" fmla="val 48"/>
                <a:gd name="gd5" fmla="val 8"/>
                <a:gd name="gd6" fmla="val 19"/>
                <a:gd name="gd7" fmla="val 1"/>
                <a:gd name="gd8" fmla="val 0"/>
                <a:gd name="gd9" fmla="val 0"/>
                <a:gd name="gd10" fmla="val 26"/>
                <a:gd name="gd11" fmla="val 7"/>
                <a:gd name="gd12" fmla="val 44"/>
                <a:gd name="gd13" fmla="*/ w 0 8"/>
                <a:gd name="gd14" fmla="*/ h 0 48"/>
                <a:gd name="gd15" fmla="*/ w 21600 8"/>
                <a:gd name="gd16" fmla="*/ h 21600 48"/>
              </a:gdLst>
              <a:ahLst/>
              <a:cxnLst/>
              <a:rect l="gd13" t="gd14" r="gd15" b="gd16"/>
              <a:pathLst>
                <a:path w="8" h="48" fill="norm" stroke="1" extrusionOk="0">
                  <a:moveTo>
                    <a:pt x="gd1" y="gd2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  <a:path w="8" h="48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057" name="Freeform 22"/>
            <p:cNvSpPr>
              <a:spLocks noChangeShapeType="1"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gd0" fmla="val 65536"/>
                <a:gd name="gd1" fmla="val 7"/>
                <a:gd name="gd2" fmla="val 18"/>
                <a:gd name="gd3" fmla="val 0"/>
                <a:gd name="gd4" fmla="val 0"/>
                <a:gd name="gd5" fmla="val 12"/>
                <a:gd name="gd6" fmla="val 48"/>
                <a:gd name="gd7" fmla="val 16"/>
                <a:gd name="gd8" fmla="val 62"/>
                <a:gd name="gd9" fmla="val 51"/>
                <a:gd name="gd10" fmla="val 135"/>
                <a:gd name="gd11" fmla="val 52"/>
                <a:gd name="gd12" fmla="val 135"/>
                <a:gd name="gd13" fmla="val 24"/>
                <a:gd name="gd14" fmla="val 56"/>
                <a:gd name="gd15" fmla="val 7"/>
                <a:gd name="gd16" fmla="val 18"/>
                <a:gd name="gd17" fmla="*/ w 0 52"/>
                <a:gd name="gd18" fmla="*/ h 0 135"/>
                <a:gd name="gd19" fmla="*/ w 21600 52"/>
                <a:gd name="gd20" fmla="*/ h 21600 135"/>
              </a:gdLst>
              <a:ahLst/>
              <a:cxnLst/>
              <a:rect l="gd17" t="gd18" r="gd19" b="gd20"/>
              <a:pathLst>
                <a:path w="52" h="135" fill="norm" stroke="1" extrusionOk="0">
                  <a:moveTo>
                    <a:pt x="gd1" y="gd2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  <a:path w="52" h="135" fill="norm" stroke="1" extrusionOk="0"/>
              </a:pathLst>
            </a:custGeom>
            <a:solidFill>
              <a:schemeClr val="dk2">
                <a:alpha val="19607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</p:grpSp>
      <p:grpSp>
        <p:nvGrpSpPr>
          <p:cNvPr id="1027" name="Group 9"/>
          <p:cNvGrpSpPr/>
          <p:nvPr/>
        </p:nvGrpSpPr>
        <p:grpSpPr bwMode="auto">
          <a:xfrm>
            <a:off x="26987" y="0"/>
            <a:ext cx="2357437" cy="6853237"/>
            <a:chOff x="6627813" y="194833"/>
            <a:chExt cx="1952625" cy="5678918"/>
          </a:xfrm>
        </p:grpSpPr>
        <p:sp>
          <p:nvSpPr>
            <p:cNvPr id="1034" name="Freeform 27"/>
            <p:cNvSpPr>
              <a:spLocks noChangeShapeType="1"/>
            </p:cNvSpPr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>
                <a:gd name="gd0" fmla="val 65536"/>
                <a:gd name="gd1" fmla="val 7"/>
                <a:gd name="gd2" fmla="val 210"/>
                <a:gd name="gd3" fmla="val 26"/>
                <a:gd name="gd4" fmla="val 445"/>
                <a:gd name="gd5" fmla="val 57"/>
                <a:gd name="gd6" fmla="val 679"/>
                <a:gd name="gd7" fmla="val 101"/>
                <a:gd name="gd8" fmla="val 911"/>
                <a:gd name="gd9" fmla="val 103"/>
                <a:gd name="gd10" fmla="val 920"/>
                <a:gd name="gd11" fmla="val 99"/>
                <a:gd name="gd12" fmla="val 874"/>
                <a:gd name="gd13" fmla="val 99"/>
                <a:gd name="gd14" fmla="val 866"/>
                <a:gd name="gd15" fmla="val 63"/>
                <a:gd name="gd16" fmla="val 678"/>
                <a:gd name="gd17" fmla="val 30"/>
                <a:gd name="gd18" fmla="val 444"/>
                <a:gd name="gd19" fmla="val 9"/>
                <a:gd name="gd20" fmla="val 209"/>
                <a:gd name="gd21" fmla="val 3"/>
                <a:gd name="gd22" fmla="val 92"/>
                <a:gd name="gd23" fmla="val 1"/>
                <a:gd name="gd24" fmla="val 0"/>
                <a:gd name="gd25" fmla="val 0"/>
                <a:gd name="gd26" fmla="val 0"/>
                <a:gd name="gd27" fmla="val 1"/>
                <a:gd name="gd28" fmla="val 92"/>
                <a:gd name="gd29" fmla="val 7"/>
                <a:gd name="gd30" fmla="val 210"/>
                <a:gd name="gd31" fmla="*/ w 0 103"/>
                <a:gd name="gd32" fmla="*/ h 0 920"/>
                <a:gd name="gd33" fmla="*/ w 21600 103"/>
                <a:gd name="gd34" fmla="*/ h 21600 920"/>
              </a:gdLst>
              <a:ahLst/>
              <a:cxnLst/>
              <a:rect l="gd31" t="gd32" r="gd33" b="gd34"/>
              <a:pathLst>
                <a:path w="103" h="920" fill="norm" stroke="1" extrusionOk="0">
                  <a:moveTo>
                    <a:pt x="gd1" y="gd2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  <a:path w="103" h="920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035" name="Freeform 28"/>
            <p:cNvSpPr>
              <a:spLocks noChangeShapeType="1"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gd0" fmla="val 65536"/>
                <a:gd name="gd1" fmla="val 53"/>
                <a:gd name="gd2" fmla="val 229"/>
                <a:gd name="gd3" fmla="val 88"/>
                <a:gd name="gd4" fmla="val 330"/>
                <a:gd name="gd5" fmla="val 88"/>
                <a:gd name="gd6" fmla="val 308"/>
                <a:gd name="gd7" fmla="val 88"/>
                <a:gd name="gd8" fmla="val 304"/>
                <a:gd name="gd9" fmla="val 62"/>
                <a:gd name="gd10" fmla="val 226"/>
                <a:gd name="gd11" fmla="val 0"/>
                <a:gd name="gd12" fmla="val 0"/>
                <a:gd name="gd13" fmla="val 7"/>
                <a:gd name="gd14" fmla="val 63"/>
                <a:gd name="gd15" fmla="val 53"/>
                <a:gd name="gd16" fmla="val 229"/>
                <a:gd name="gd17" fmla="*/ w 0 88"/>
                <a:gd name="gd18" fmla="*/ h 0 330"/>
                <a:gd name="gd19" fmla="*/ w 21600 88"/>
                <a:gd name="gd20" fmla="*/ h 21600 330"/>
              </a:gdLst>
              <a:ahLst/>
              <a:cxnLst/>
              <a:rect l="gd17" t="gd18" r="gd19" b="gd20"/>
              <a:pathLst>
                <a:path w="88" h="330" fill="norm" stroke="1" extrusionOk="0">
                  <a:moveTo>
                    <a:pt x="gd1" y="gd2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  <a:path w="88" h="330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036" name="Freeform 29"/>
            <p:cNvSpPr>
              <a:spLocks noChangeShapeType="1"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gd0" fmla="val 65536"/>
                <a:gd name="gd1" fmla="val 6"/>
                <a:gd name="gd2" fmla="val 15"/>
                <a:gd name="gd3" fmla="val 0"/>
                <a:gd name="gd4" fmla="val 0"/>
                <a:gd name="gd5" fmla="val 1"/>
                <a:gd name="gd6" fmla="val 29"/>
                <a:gd name="gd7" fmla="val 42"/>
                <a:gd name="gd8" fmla="val 127"/>
                <a:gd name="gd9" fmla="val 80"/>
                <a:gd name="gd10" fmla="val 207"/>
                <a:gd name="gd11" fmla="val 90"/>
                <a:gd name="gd12" fmla="val 207"/>
                <a:gd name="gd13" fmla="val 50"/>
                <a:gd name="gd14" fmla="val 123"/>
                <a:gd name="gd15" fmla="val 6"/>
                <a:gd name="gd16" fmla="val 15"/>
                <a:gd name="gd17" fmla="*/ w 0 90"/>
                <a:gd name="gd18" fmla="*/ h 0 207"/>
                <a:gd name="gd19" fmla="*/ w 21600 90"/>
                <a:gd name="gd20" fmla="*/ h 21600 207"/>
              </a:gdLst>
              <a:ahLst/>
              <a:cxnLst/>
              <a:rect l="gd17" t="gd18" r="gd19" b="gd20"/>
              <a:pathLst>
                <a:path w="90" h="207" fill="norm" stroke="1" extrusionOk="0">
                  <a:moveTo>
                    <a:pt x="gd1" y="gd2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  <a:path w="90" h="207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037" name="Freeform 30"/>
            <p:cNvSpPr>
              <a:spLocks noChangeShapeType="1"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gd0" fmla="val 65536"/>
                <a:gd name="gd1" fmla="val 101"/>
                <a:gd name="gd2" fmla="val 409"/>
                <a:gd name="gd3" fmla="val 78"/>
                <a:gd name="gd4" fmla="val 344"/>
                <a:gd name="gd5" fmla="val 29"/>
                <a:gd name="gd6" fmla="val 151"/>
                <a:gd name="gd7" fmla="val 13"/>
                <a:gd name="gd8" fmla="val 53"/>
                <a:gd name="gd9" fmla="val 0"/>
                <a:gd name="gd10" fmla="val 0"/>
                <a:gd name="gd11" fmla="val 21"/>
                <a:gd name="gd12" fmla="val 152"/>
                <a:gd name="gd13" fmla="val 69"/>
                <a:gd name="gd14" fmla="val 347"/>
                <a:gd name="gd15" fmla="val 103"/>
                <a:gd name="gd16" fmla="val 441"/>
                <a:gd name="gd17" fmla="val 115"/>
                <a:gd name="gd18" fmla="val 467"/>
                <a:gd name="gd19" fmla="val 112"/>
                <a:gd name="gd20" fmla="val 458"/>
                <a:gd name="gd21" fmla="val 101"/>
                <a:gd name="gd22" fmla="val 409"/>
                <a:gd name="gd23" fmla="*/ w 0 115"/>
                <a:gd name="gd24" fmla="*/ h 0 467"/>
                <a:gd name="gd25" fmla="*/ w 21600 115"/>
                <a:gd name="gd26" fmla="*/ h 21600 467"/>
              </a:gdLst>
              <a:ahLst/>
              <a:cxnLst/>
              <a:rect l="gd23" t="gd24" r="gd25" b="gd26"/>
              <a:pathLst>
                <a:path w="115" h="467" fill="norm" stroke="1" extrusionOk="0">
                  <a:moveTo>
                    <a:pt x="gd1" y="gd2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  <a:path w="115" h="467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038" name="Freeform 31"/>
            <p:cNvSpPr>
              <a:spLocks noChangeShapeType="1"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gd0" fmla="val 65536"/>
                <a:gd name="gd1" fmla="val 17"/>
                <a:gd name="gd2" fmla="val 633"/>
                <a:gd name="gd3" fmla="val 13"/>
                <a:gd name="gd4" fmla="val 597"/>
                <a:gd name="gd5" fmla="val 5"/>
                <a:gd name="gd6" fmla="val 398"/>
                <a:gd name="gd7" fmla="val 13"/>
                <a:gd name="gd8" fmla="val 198"/>
                <a:gd name="gd9" fmla="val 22"/>
                <a:gd name="gd10" fmla="val 99"/>
                <a:gd name="gd11" fmla="val 36"/>
                <a:gd name="gd12" fmla="val 0"/>
                <a:gd name="gd13" fmla="val 35"/>
                <a:gd name="gd14" fmla="val 0"/>
                <a:gd name="gd15" fmla="val 20"/>
                <a:gd name="gd16" fmla="val 99"/>
                <a:gd name="gd17" fmla="val 10"/>
                <a:gd name="gd18" fmla="val 198"/>
                <a:gd name="gd19" fmla="val 1"/>
                <a:gd name="gd20" fmla="val 398"/>
                <a:gd name="gd21" fmla="val 7"/>
                <a:gd name="gd22" fmla="val 589"/>
                <a:gd name="gd23" fmla="val 16"/>
                <a:gd name="gd24" fmla="val 632"/>
                <a:gd name="gd25" fmla="val 17"/>
                <a:gd name="gd26" fmla="val 633"/>
                <a:gd name="gd27" fmla="*/ w 0 36"/>
                <a:gd name="gd28" fmla="*/ h 0 633"/>
                <a:gd name="gd29" fmla="*/ w 21600 36"/>
                <a:gd name="gd30" fmla="*/ h 21600 633"/>
              </a:gdLst>
              <a:ahLst/>
              <a:cxnLst/>
              <a:rect l="gd27" t="gd28" r="gd29" b="gd30"/>
              <a:pathLst>
                <a:path w="36" h="633" fill="norm" stroke="1" extrusionOk="0">
                  <a:moveTo>
                    <a:pt x="gd1" y="gd2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  <a:path w="36" h="633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039" name="Freeform 32"/>
            <p:cNvSpPr>
              <a:spLocks noChangeShapeType="1"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gd0" fmla="val 65536"/>
                <a:gd name="gd1" fmla="val 22"/>
                <a:gd name="gd2" fmla="val 59"/>
                <a:gd name="gd3" fmla="val 28"/>
                <a:gd name="gd4" fmla="val 59"/>
                <a:gd name="gd5" fmla="val 0"/>
                <a:gd name="gd6" fmla="val 0"/>
                <a:gd name="gd7" fmla="val 22"/>
                <a:gd name="gd8" fmla="val 59"/>
                <a:gd name="gd9" fmla="*/ w 0 28"/>
                <a:gd name="gd10" fmla="*/ h 0 59"/>
                <a:gd name="gd11" fmla="*/ w 21600 28"/>
                <a:gd name="gd12" fmla="*/ h 21600 59"/>
              </a:gdLst>
              <a:ahLst/>
              <a:cxnLst/>
              <a:rect l="gd9" t="gd10" r="gd11" b="gd12"/>
              <a:pathLst>
                <a:path w="28" h="59" fill="norm" stroke="1" extrusionOk="0">
                  <a:moveTo>
                    <a:pt x="gd1" y="gd2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  <a:path w="28" h="59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040" name="Freeform 33"/>
            <p:cNvSpPr>
              <a:spLocks noChangeShapeType="1"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gd0" fmla="val 65536"/>
                <a:gd name="gd1" fmla="val 4"/>
                <a:gd name="gd2" fmla="val 54"/>
                <a:gd name="gd3" fmla="val 17"/>
                <a:gd name="gd4" fmla="val 107"/>
                <a:gd name="gd5" fmla="val 10"/>
                <a:gd name="gd6" fmla="val 44"/>
                <a:gd name="gd7" fmla="val 9"/>
                <a:gd name="gd8" fmla="val 43"/>
                <a:gd name="gd9" fmla="val 0"/>
                <a:gd name="gd10" fmla="val 0"/>
                <a:gd name="gd11" fmla="val 0"/>
                <a:gd name="gd12" fmla="val 8"/>
                <a:gd name="gd13" fmla="val 4"/>
                <a:gd name="gd14" fmla="val 54"/>
                <a:gd name="gd15" fmla="*/ w 0 17"/>
                <a:gd name="gd16" fmla="*/ h 0 107"/>
                <a:gd name="gd17" fmla="*/ w 21600 17"/>
                <a:gd name="gd18" fmla="*/ h 21600 107"/>
              </a:gdLst>
              <a:ahLst/>
              <a:cxnLst/>
              <a:rect l="gd15" t="gd16" r="gd17" b="gd18"/>
              <a:pathLst>
                <a:path w="17" h="107" fill="norm" stroke="1" extrusionOk="0">
                  <a:moveTo>
                    <a:pt x="gd1" y="gd2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  <a:path w="17" h="107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041" name="Freeform 34"/>
            <p:cNvSpPr>
              <a:spLocks noChangeShapeType="1"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gd0" fmla="val 65536"/>
                <a:gd name="gd1" fmla="val 8"/>
                <a:gd name="gd2" fmla="val 553"/>
                <a:gd name="gd3" fmla="val 35"/>
                <a:gd name="gd4" fmla="val 397"/>
                <a:gd name="gd5" fmla="val 99"/>
                <a:gd name="gd6" fmla="val 252"/>
                <a:gd name="gd7" fmla="val 187"/>
                <a:gd name="gd8" fmla="val 119"/>
                <a:gd name="gd9" fmla="val 238"/>
                <a:gd name="gd10" fmla="val 58"/>
                <a:gd name="gd11" fmla="val 265"/>
                <a:gd name="gd12" fmla="val 28"/>
                <a:gd name="gd13" fmla="val 294"/>
                <a:gd name="gd14" fmla="val 0"/>
                <a:gd name="gd15" fmla="val 293"/>
                <a:gd name="gd16" fmla="val 0"/>
                <a:gd name="gd17" fmla="val 264"/>
                <a:gd name="gd18" fmla="val 27"/>
                <a:gd name="gd19" fmla="val 237"/>
                <a:gd name="gd20" fmla="val 56"/>
                <a:gd name="gd21" fmla="val 185"/>
                <a:gd name="gd22" fmla="val 117"/>
                <a:gd name="gd23" fmla="val 95"/>
                <a:gd name="gd24" fmla="val 249"/>
                <a:gd name="gd25" fmla="val 30"/>
                <a:gd name="gd26" fmla="val 396"/>
                <a:gd name="gd27" fmla="val 0"/>
                <a:gd name="gd28" fmla="val 549"/>
                <a:gd name="gd29" fmla="val 7"/>
                <a:gd name="gd30" fmla="val 568"/>
                <a:gd name="gd31" fmla="val 8"/>
                <a:gd name="gd32" fmla="val 553"/>
                <a:gd name="gd33" fmla="*/ w 0 294"/>
                <a:gd name="gd34" fmla="*/ h 0 568"/>
                <a:gd name="gd35" fmla="*/ w 21600 294"/>
                <a:gd name="gd36" fmla="*/ h 21600 568"/>
              </a:gdLst>
              <a:ahLst/>
              <a:cxnLst/>
              <a:rect l="gd33" t="gd34" r="gd35" b="gd36"/>
              <a:pathLst>
                <a:path w="294" h="568" fill="norm" stroke="1" extrusionOk="0">
                  <a:moveTo>
                    <a:pt x="gd1" y="gd2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  <a:path w="294" h="568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042" name="Freeform 35"/>
            <p:cNvSpPr>
              <a:spLocks noChangeShapeType="1"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19"/>
                <a:gd name="gd4" fmla="val 53"/>
                <a:gd name="gd5" fmla="val 25"/>
                <a:gd name="gd6" fmla="val 53"/>
                <a:gd name="gd7" fmla="val 0"/>
                <a:gd name="gd8" fmla="val 0"/>
                <a:gd name="gd9" fmla="*/ w 0 25"/>
                <a:gd name="gd10" fmla="*/ h 0 53"/>
                <a:gd name="gd11" fmla="*/ w 21600 25"/>
                <a:gd name="gd12" fmla="*/ h 21600 53"/>
              </a:gdLst>
              <a:ahLst/>
              <a:cxnLst/>
              <a:rect l="gd9" t="gd10" r="gd11" b="gd12"/>
              <a:pathLst>
                <a:path w="25" h="53" fill="norm" stroke="1" extrusionOk="0">
                  <a:moveTo>
                    <a:pt x="gd1" y="gd2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  <a:path w="25" h="53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043" name="Freeform 36"/>
            <p:cNvSpPr>
              <a:spLocks noChangeShapeType="1"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gd0" fmla="val 65536"/>
                <a:gd name="gd1" fmla="val 0"/>
                <a:gd name="gd2" fmla="val 0"/>
                <a:gd name="gd3" fmla="val 7"/>
                <a:gd name="gd4" fmla="val 89"/>
                <a:gd name="gd5" fmla="val 18"/>
                <a:gd name="gd6" fmla="val 117"/>
                <a:gd name="gd7" fmla="val 29"/>
                <a:gd name="gd8" fmla="val 141"/>
                <a:gd name="gd9" fmla="val 27"/>
                <a:gd name="gd10" fmla="val 135"/>
                <a:gd name="gd11" fmla="val 8"/>
                <a:gd name="gd12" fmla="val 22"/>
                <a:gd name="gd13" fmla="val 4"/>
                <a:gd name="gd14" fmla="val 11"/>
                <a:gd name="gd15" fmla="val 0"/>
                <a:gd name="gd16" fmla="val 0"/>
                <a:gd name="gd17" fmla="*/ w 0 29"/>
                <a:gd name="gd18" fmla="*/ h 0 141"/>
                <a:gd name="gd19" fmla="*/ w 21600 29"/>
                <a:gd name="gd20" fmla="*/ h 21600 141"/>
              </a:gdLst>
              <a:ahLst/>
              <a:cxnLst/>
              <a:rect l="gd17" t="gd18" r="gd19" b="gd20"/>
              <a:pathLst>
                <a:path w="29" h="141" fill="norm" stroke="1" extrusionOk="0">
                  <a:moveTo>
                    <a:pt x="gd1" y="gd2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  <a:path w="29" h="141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044" name="Freeform 37"/>
            <p:cNvSpPr>
              <a:spLocks noChangeShapeType="1"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gd0" fmla="val 65536"/>
                <a:gd name="gd1" fmla="val 0"/>
                <a:gd name="gd2" fmla="val 26"/>
                <a:gd name="gd3" fmla="val 4"/>
                <a:gd name="gd4" fmla="val 37"/>
                <a:gd name="gd5" fmla="val 8"/>
                <a:gd name="gd6" fmla="val 48"/>
                <a:gd name="gd7" fmla="val 7"/>
                <a:gd name="gd8" fmla="val 19"/>
                <a:gd name="gd9" fmla="val 0"/>
                <a:gd name="gd10" fmla="val 0"/>
                <a:gd name="gd11" fmla="val 0"/>
                <a:gd name="gd12" fmla="val 4"/>
                <a:gd name="gd13" fmla="val 0"/>
                <a:gd name="gd14" fmla="val 26"/>
                <a:gd name="gd15" fmla="*/ w 0 8"/>
                <a:gd name="gd16" fmla="*/ h 0 48"/>
                <a:gd name="gd17" fmla="*/ w 21600 8"/>
                <a:gd name="gd18" fmla="*/ h 21600 48"/>
              </a:gdLst>
              <a:ahLst/>
              <a:cxnLst/>
              <a:rect l="gd15" t="gd16" r="gd17" b="gd18"/>
              <a:pathLst>
                <a:path w="8" h="48" fill="norm" stroke="1" extrusionOk="0">
                  <a:moveTo>
                    <a:pt x="gd1" y="gd2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  <a:path w="8" h="48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045" name="Freeform 38"/>
            <p:cNvSpPr>
              <a:spLocks noChangeShapeType="1"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gd0" fmla="val 65536"/>
                <a:gd name="gd1" fmla="val 11"/>
                <a:gd name="gd2" fmla="val 28"/>
                <a:gd name="gd3" fmla="val 0"/>
                <a:gd name="gd4" fmla="val 0"/>
                <a:gd name="gd5" fmla="val 11"/>
                <a:gd name="gd6" fmla="val 49"/>
                <a:gd name="gd7" fmla="val 14"/>
                <a:gd name="gd8" fmla="val 58"/>
                <a:gd name="gd9" fmla="val 39"/>
                <a:gd name="gd10" fmla="val 111"/>
                <a:gd name="gd11" fmla="val 44"/>
                <a:gd name="gd12" fmla="val 111"/>
                <a:gd name="gd13" fmla="val 22"/>
                <a:gd name="gd14" fmla="val 52"/>
                <a:gd name="gd15" fmla="val 11"/>
                <a:gd name="gd16" fmla="val 28"/>
                <a:gd name="gd17" fmla="*/ w 0 44"/>
                <a:gd name="gd18" fmla="*/ h 0 111"/>
                <a:gd name="gd19" fmla="*/ w 21600 44"/>
                <a:gd name="gd20" fmla="*/ h 21600 111"/>
              </a:gdLst>
              <a:ahLst/>
              <a:cxnLst/>
              <a:rect l="gd17" t="gd18" r="gd19" b="gd20"/>
              <a:pathLst>
                <a:path w="44" h="111" fill="norm" stroke="1" extrusionOk="0">
                  <a:moveTo>
                    <a:pt x="gd1" y="gd2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  <a:path w="44" h="111" fill="norm" stroke="1" extrusionOk="0"/>
              </a:pathLst>
            </a:custGeom>
            <a:solidFill>
              <a:schemeClr val="dk2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 sz="1400"/>
            </a:p>
          </p:txBody>
        </p:sp>
      </p:grpSp>
      <p:sp>
        <p:nvSpPr>
          <p:cNvPr id="1028" name="Rectangle 6"/>
          <p:cNvSpPr>
            <a:spLocks noChangeShapeType="1" noGrp="1"/>
          </p:cNvSpPr>
          <p:nvPr/>
        </p:nvSpPr>
        <p:spPr bwMode="auto">
          <a:xfrm>
            <a:off x="0" y="0"/>
            <a:ext cx="182562" cy="6858000"/>
          </a:xfrm>
          <a:prstGeom prst="rect">
            <a:avLst/>
          </a:prstGeom>
          <a:solidFill>
            <a:schemeClr val="dk2"/>
          </a:solidFill>
        </p:spPr>
        <p:txBody>
          <a:bodyPr lIns="91440" tIns="45720" rIns="91440" bIns="45720"/>
          <a:lstStyle/>
          <a:p>
            <a:pPr>
              <a:defRPr/>
            </a:pPr>
            <a:endParaRPr sz="1400"/>
          </a:p>
        </p:txBody>
      </p:sp>
      <p:sp>
        <p:nvSpPr>
          <p:cNvPr id="1029" name="Title Placeholder 1"/>
          <p:cNvSpPr>
            <a:spLocks noChangeShapeType="1" noGrp="1"/>
          </p:cNvSpPr>
          <p:nvPr>
            <p:ph type="title" idx="0"/>
          </p:nvPr>
        </p:nvSpPr>
        <p:spPr bwMode="auto">
          <a:xfrm>
            <a:off x="2592387" y="623887"/>
            <a:ext cx="8912225" cy="1281112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 marL="0" lvl="0" indent="0">
              <a:spcBef>
                <a:spcPts val="0"/>
              </a:spcBef>
              <a:buNone/>
              <a:defRPr/>
            </a:pPr>
            <a:r>
              <a:rPr/>
              <a:t>Образец заголовка</a:t>
            </a:r>
            <a:endParaRPr/>
          </a:p>
        </p:txBody>
      </p:sp>
      <p:sp>
        <p:nvSpPr>
          <p:cNvPr id="1030" name="Text Placeholder 2"/>
          <p:cNvSpPr>
            <a:spLocks noChangeShapeType="1" noGrp="1"/>
          </p:cNvSpPr>
          <p:nvPr>
            <p:ph type="body" idx="1"/>
          </p:nvPr>
        </p:nvSpPr>
        <p:spPr bwMode="auto">
          <a:xfrm>
            <a:off x="2589212" y="2133600"/>
            <a:ext cx="8915400" cy="3886200"/>
          </a:xfrm>
          <a:prstGeom prst="rect">
            <a:avLst/>
          </a:prstGeom>
          <a:noFill/>
        </p:spPr>
        <p:txBody>
          <a:bodyPr lIns="91440" tIns="45720" rIns="91440" bIns="45720"/>
          <a:lstStyle>
            <a:lvl1pPr marL="342900" indent="0" algn="l" defTabSz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Char char=""/>
              <a:defRPr sz="1800" b="0" i="0">
                <a:solidFill>
                  <a:srgbClr val="404040"/>
                </a:solidFill>
                <a:latin typeface="Century Gothic"/>
              </a:defRPr>
            </a:lvl1pPr>
            <a:lvl2pPr marL="742950" indent="457200" algn="l" defTabSz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Char char=""/>
              <a:defRPr sz="1600" b="0" i="0">
                <a:solidFill>
                  <a:srgbClr val="404040"/>
                </a:solidFill>
                <a:latin typeface="Century Gothic"/>
              </a:defRPr>
            </a:lvl2pPr>
            <a:lvl3pPr marL="1143000" indent="914400" algn="l" defTabSz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Char char=""/>
              <a:defRPr sz="1400" b="0" i="0">
                <a:solidFill>
                  <a:srgbClr val="404040"/>
                </a:solidFill>
                <a:latin typeface="Century Gothic"/>
              </a:defRPr>
            </a:lvl3pPr>
            <a:lvl4pPr marL="1600200" indent="1371600" algn="l" defTabSz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Char char=""/>
              <a:defRPr sz="1200" b="0" i="0">
                <a:solidFill>
                  <a:srgbClr val="404040"/>
                </a:solidFill>
                <a:latin typeface="Century Gothic"/>
              </a:defRPr>
            </a:lvl4pPr>
            <a:lvl5pPr marL="2057400" indent="1828800" algn="l" defTabSz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Char char=""/>
              <a:defRPr sz="1200" b="0" i="0">
                <a:solidFill>
                  <a:srgbClr val="404040"/>
                </a:solidFill>
                <a:latin typeface="Century Gothic"/>
              </a:defRPr>
            </a:lvl5pPr>
          </a:lstStyle>
          <a:p>
            <a:pPr marL="342900" lvl="0" indent="-34290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Образец текста</a:t>
            </a:r>
            <a:endParaRPr/>
          </a:p>
          <a:p>
            <a:pPr marL="742950" lvl="1" indent="-28575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Второй уровень</a:t>
            </a:r>
            <a:endParaRPr/>
          </a:p>
          <a:p>
            <a:pPr marL="1143000" lvl="2" indent="-22860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Третий уровень</a:t>
            </a:r>
            <a:endParaRPr/>
          </a:p>
          <a:p>
            <a:pPr marL="1600200" lvl="3" indent="-22860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Четвертый уровень</a:t>
            </a:r>
            <a:endParaRPr/>
          </a:p>
          <a:p>
            <a:pPr marL="2057400" lvl="4" indent="-228600">
              <a:spcBef>
                <a:spcPts val="1000"/>
              </a:spcBef>
              <a:buClr>
                <a:srgbClr val="A53010"/>
              </a:buClr>
              <a:buFont typeface="Wingdings 3"/>
              <a:buChar char=""/>
              <a:defRPr/>
            </a:pPr>
            <a:r>
              <a:rPr/>
              <a:t>Пятый уровень</a:t>
            </a:r>
            <a:endParaRPr/>
          </a:p>
        </p:txBody>
      </p:sp>
      <p:sp>
        <p:nvSpPr>
          <p:cNvPr id="1031" name="Date Placeholder 3"/>
          <p:cNvSpPr>
            <a:spLocks noChangeShapeType="1" noGrp="1"/>
          </p:cNvSpPr>
          <p:nvPr>
            <p:ph type="dt" idx="2"/>
          </p:nvPr>
        </p:nvSpPr>
        <p:spPr bwMode="auto">
          <a:xfrm>
            <a:off x="10361612" y="6130925"/>
            <a:ext cx="1146175" cy="369887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>
            <a:lvl1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entury Gothic"/>
              </a:defRPr>
            </a:lvl1pPr>
            <a:lvl2pPr marL="457200" indent="4572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entury Gothic"/>
              </a:defRPr>
            </a:lvl2pPr>
            <a:lvl3pPr marL="914400" indent="9144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entury Gothic"/>
              </a:defRPr>
            </a:lvl3pPr>
            <a:lvl4pPr marL="1371600" indent="13716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entury Gothic"/>
              </a:defRPr>
            </a:lvl4pPr>
            <a:lvl5pPr marL="1828800" indent="18288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entury Gothic"/>
              </a:defRPr>
            </a:lvl5pPr>
          </a:lstStyle>
          <a:p>
            <a:pPr marL="0" lvl="0" indent="0" algn="r">
              <a:spcBef>
                <a:spcPts val="0"/>
              </a:spcBef>
              <a:buNone/>
              <a:defRPr/>
            </a:pPr>
            <a:r>
              <a:rPr sz="900">
                <a:solidFill>
                  <a:srgbClr val="898989"/>
                </a:solidFill>
              </a:rPr>
              <a:t>*</a:t>
            </a:r>
            <a:endParaRPr/>
          </a:p>
        </p:txBody>
      </p:sp>
      <p:sp>
        <p:nvSpPr>
          <p:cNvPr id="1032" name="Footer Placeholder 4"/>
          <p:cNvSpPr>
            <a:spLocks noChangeShapeType="1" noGrp="1"/>
          </p:cNvSpPr>
          <p:nvPr>
            <p:ph type="ftr" idx="3"/>
          </p:nvPr>
        </p:nvSpPr>
        <p:spPr bwMode="auto">
          <a:xfrm>
            <a:off x="2589212" y="6135687"/>
            <a:ext cx="7620000" cy="365125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1033" name="Slide Number Placeholder 5"/>
          <p:cNvSpPr>
            <a:spLocks noChangeShapeType="1" noGrp="1"/>
          </p:cNvSpPr>
          <p:nvPr>
            <p:ph type="sldNum" idx="4"/>
          </p:nvPr>
        </p:nvSpPr>
        <p:spPr bwMode="auto">
          <a:xfrm>
            <a:off x="531812" y="787400"/>
            <a:ext cx="779462" cy="365125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>
            <a:lvl1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entury Gothic"/>
              </a:defRPr>
            </a:lvl1pPr>
            <a:lvl2pPr marL="457200" indent="4572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entury Gothic"/>
              </a:defRPr>
            </a:lvl2pPr>
            <a:lvl3pPr marL="914400" indent="9144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entury Gothic"/>
              </a:defRPr>
            </a:lvl3pPr>
            <a:lvl4pPr marL="1371600" indent="13716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entury Gothic"/>
              </a:defRPr>
            </a:lvl4pPr>
            <a:lvl5pPr marL="1828800" indent="18288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entury Gothic"/>
              </a:defRPr>
            </a:lvl5pPr>
          </a:lstStyle>
          <a:p>
            <a:pPr marL="0" lvl="0" indent="0" algn="r">
              <a:spcBef>
                <a:spcPts val="0"/>
              </a:spcBef>
              <a:buNone/>
              <a:defRPr/>
            </a:pPr>
            <a:fld id="{D038279B-FC19-497E-A7D1-5ADD9CAF016F}" type="slidenum">
              <a:rPr lang="ru-RU" sz="2000">
                <a:solidFill>
                  <a:srgbClr val="FEFFFF"/>
                </a:solidFill>
              </a:rPr>
              <a:t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marL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defRPr lang="ru-RU" sz="3600" b="0" i="0">
          <a:solidFill>
            <a:srgbClr val="262626"/>
          </a:solidFill>
          <a:latin typeface="Century Gothic"/>
        </a:defRPr>
      </a:lvl1pPr>
      <a:lvl2pPr marL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defRPr lang="ru-RU" sz="3600" b="0" i="0">
          <a:solidFill>
            <a:srgbClr val="262626"/>
          </a:solidFill>
          <a:latin typeface="Century Gothic"/>
        </a:defRPr>
      </a:lvl2pPr>
      <a:lvl3pPr marL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defRPr lang="ru-RU" sz="3600" b="0" i="0">
          <a:solidFill>
            <a:srgbClr val="262626"/>
          </a:solidFill>
          <a:latin typeface="Century Gothic"/>
        </a:defRPr>
      </a:lvl3pPr>
      <a:lvl4pPr marL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defRPr lang="ru-RU" sz="3600" b="0" i="0">
          <a:solidFill>
            <a:srgbClr val="262626"/>
          </a:solidFill>
          <a:latin typeface="Century Gothic"/>
        </a:defRPr>
      </a:lvl4pPr>
      <a:lvl5pPr marL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defRPr lang="ru-RU" sz="3600" b="0" i="0">
          <a:solidFill>
            <a:srgbClr val="262626"/>
          </a:solidFill>
          <a:latin typeface="Century Gothic"/>
        </a:defRPr>
      </a:lvl5pPr>
      <a:lvl6pPr>
        <a:defRPr lang="ru-RU" sz="1800"/>
      </a:lvl6pPr>
      <a:lvl7pPr>
        <a:defRPr lang="ru-RU" sz="1800"/>
      </a:lvl7pPr>
      <a:lvl8pPr>
        <a:defRPr lang="ru-RU" sz="1800"/>
      </a:lvl8pPr>
      <a:lvl9pPr>
        <a:defRPr lang="ru-RU" sz="1800"/>
      </a:lvl9pPr>
    </p:titleStyle>
    <p:bodyStyle>
      <a:lvl1pPr marL="342900" indent="0" algn="l" defTabSz="457200">
        <a:lnSpc>
          <a:spcPct val="100000"/>
        </a:lnSpc>
        <a:spcBef>
          <a:spcPts val="1000"/>
        </a:spcBef>
        <a:spcAft>
          <a:spcPts val="0"/>
        </a:spcAft>
        <a:buClr>
          <a:srgbClr val="A53010"/>
        </a:buClr>
        <a:buFont typeface="Wingdings 3"/>
        <a:buChar char=""/>
        <a:defRPr lang="ru-RU" sz="1800" b="0" i="0">
          <a:solidFill>
            <a:srgbClr val="404040"/>
          </a:solidFill>
          <a:latin typeface="Century Gothic"/>
        </a:defRPr>
      </a:lvl1pPr>
      <a:lvl2pPr marL="742950" indent="457200" algn="l" defTabSz="457200">
        <a:lnSpc>
          <a:spcPct val="100000"/>
        </a:lnSpc>
        <a:spcBef>
          <a:spcPts val="1000"/>
        </a:spcBef>
        <a:spcAft>
          <a:spcPts val="0"/>
        </a:spcAft>
        <a:buClr>
          <a:srgbClr val="A53010"/>
        </a:buClr>
        <a:buFont typeface="Wingdings 3"/>
        <a:buChar char=""/>
        <a:defRPr lang="ru-RU" sz="1600" b="0" i="0">
          <a:solidFill>
            <a:srgbClr val="404040"/>
          </a:solidFill>
          <a:latin typeface="Century Gothic"/>
        </a:defRPr>
      </a:lvl2pPr>
      <a:lvl3pPr marL="1143000" indent="914400" algn="l" defTabSz="457200">
        <a:lnSpc>
          <a:spcPct val="100000"/>
        </a:lnSpc>
        <a:spcBef>
          <a:spcPts val="1000"/>
        </a:spcBef>
        <a:spcAft>
          <a:spcPts val="0"/>
        </a:spcAft>
        <a:buClr>
          <a:srgbClr val="A53010"/>
        </a:buClr>
        <a:buFont typeface="Wingdings 3"/>
        <a:buChar char=""/>
        <a:defRPr lang="ru-RU" sz="1400" b="0" i="0">
          <a:solidFill>
            <a:srgbClr val="404040"/>
          </a:solidFill>
          <a:latin typeface="Century Gothic"/>
        </a:defRPr>
      </a:lvl3pPr>
      <a:lvl4pPr marL="1600200" indent="1371600" algn="l" defTabSz="457200">
        <a:lnSpc>
          <a:spcPct val="100000"/>
        </a:lnSpc>
        <a:spcBef>
          <a:spcPts val="1000"/>
        </a:spcBef>
        <a:spcAft>
          <a:spcPts val="0"/>
        </a:spcAft>
        <a:buClr>
          <a:srgbClr val="A53010"/>
        </a:buClr>
        <a:buFont typeface="Wingdings 3"/>
        <a:buChar char=""/>
        <a:defRPr lang="ru-RU" sz="1200" b="0" i="0">
          <a:solidFill>
            <a:srgbClr val="404040"/>
          </a:solidFill>
          <a:latin typeface="Century Gothic"/>
        </a:defRPr>
      </a:lvl4pPr>
      <a:lvl5pPr marL="2057400" indent="1828800" algn="l" defTabSz="457200">
        <a:lnSpc>
          <a:spcPct val="100000"/>
        </a:lnSpc>
        <a:spcBef>
          <a:spcPts val="1000"/>
        </a:spcBef>
        <a:spcAft>
          <a:spcPts val="0"/>
        </a:spcAft>
        <a:buClr>
          <a:srgbClr val="A53010"/>
        </a:buClr>
        <a:buFont typeface="Wingdings 3"/>
        <a:buChar char=""/>
        <a:defRPr lang="ru-RU" sz="1200" b="0" i="0">
          <a:solidFill>
            <a:srgbClr val="404040"/>
          </a:solidFill>
          <a:latin typeface="Century Gothic"/>
        </a:defRPr>
      </a:lvl5pPr>
      <a:lvl6pPr>
        <a:defRPr lang="ru-RU" sz="1800"/>
      </a:lvl6pPr>
      <a:lvl7pPr>
        <a:defRPr lang="ru-RU" sz="1800"/>
      </a:lvl7pPr>
      <a:lvl8pPr>
        <a:defRPr lang="ru-RU" sz="1800"/>
      </a:lvl8pPr>
      <a:lvl9pPr>
        <a:defRPr lang="ru-RU" sz="1800"/>
      </a:lvl9pPr>
    </p:bodyStyle>
    <p:otherStyle>
      <a:lvl1pPr marL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defRPr lang="ru-RU" sz="1800" b="0" i="0">
          <a:solidFill>
            <a:schemeClr val="dk1"/>
          </a:solidFill>
          <a:latin typeface="Calibri"/>
        </a:defRPr>
      </a:lvl1pPr>
      <a:lvl2pPr marL="457200" indent="457200" algn="l" defTabSz="914400">
        <a:lnSpc>
          <a:spcPct val="100000"/>
        </a:lnSpc>
        <a:spcBef>
          <a:spcPts val="0"/>
        </a:spcBef>
        <a:spcAft>
          <a:spcPts val="0"/>
        </a:spcAft>
        <a:buNone/>
        <a:defRPr lang="ru-RU" sz="1800" b="0" i="0">
          <a:solidFill>
            <a:schemeClr val="dk1"/>
          </a:solidFill>
          <a:latin typeface="Calibri"/>
        </a:defRPr>
      </a:lvl2pPr>
      <a:lvl3pPr marL="914400" indent="914400" algn="l" defTabSz="914400">
        <a:lnSpc>
          <a:spcPct val="100000"/>
        </a:lnSpc>
        <a:spcBef>
          <a:spcPts val="0"/>
        </a:spcBef>
        <a:spcAft>
          <a:spcPts val="0"/>
        </a:spcAft>
        <a:buNone/>
        <a:defRPr lang="ru-RU" sz="1800" b="0" i="0">
          <a:solidFill>
            <a:schemeClr val="dk1"/>
          </a:solidFill>
          <a:latin typeface="Calibri"/>
        </a:defRPr>
      </a:lvl3pPr>
      <a:lvl4pPr marL="1371600" indent="1371600" algn="l" defTabSz="914400">
        <a:lnSpc>
          <a:spcPct val="100000"/>
        </a:lnSpc>
        <a:spcBef>
          <a:spcPts val="0"/>
        </a:spcBef>
        <a:spcAft>
          <a:spcPts val="0"/>
        </a:spcAft>
        <a:buNone/>
        <a:defRPr lang="ru-RU" sz="1800" b="0" i="0">
          <a:solidFill>
            <a:schemeClr val="dk1"/>
          </a:solidFill>
          <a:latin typeface="Calibri"/>
        </a:defRPr>
      </a:lvl4pPr>
      <a:lvl5pPr marL="1828800" indent="1828800" algn="l" defTabSz="914400">
        <a:lnSpc>
          <a:spcPct val="100000"/>
        </a:lnSpc>
        <a:spcBef>
          <a:spcPts val="0"/>
        </a:spcBef>
        <a:spcAft>
          <a:spcPts val="0"/>
        </a:spcAft>
        <a:buNone/>
        <a:defRPr lang="ru-RU" sz="1800" b="0" i="0">
          <a:solidFill>
            <a:schemeClr val="dk1"/>
          </a:solidFill>
          <a:latin typeface="Calibri"/>
        </a:defRPr>
      </a:lvl5pPr>
      <a:lvl6pPr>
        <a:defRPr lang="ru-RU" sz="1800"/>
      </a:lvl6pPr>
      <a:lvl7pPr>
        <a:defRPr lang="ru-RU" sz="1800"/>
      </a:lvl7pPr>
      <a:lvl8pPr>
        <a:defRPr lang="ru-RU" sz="1800"/>
      </a:lvl8pPr>
      <a:lvl9pPr>
        <a:defRPr lang="ru-RU" sz="1800"/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.jpg"/><Relationship Id="rId3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4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jp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jp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4.pn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5.jp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jpg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7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.jpg"/><Relationship Id="rId3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ChangeShapeType="1" noGrp="1"/>
          </p:cNvSpPr>
          <p:nvPr>
            <p:ph type="ctrTitle"/>
          </p:nvPr>
        </p:nvSpPr>
        <p:spPr bwMode="auto">
          <a:xfrm>
            <a:off x="2589212" y="2514600"/>
            <a:ext cx="8915400" cy="2262187"/>
          </a:xfrm>
          <a:prstGeom prst="rect">
            <a:avLst/>
          </a:prstGeom>
        </p:spPr>
        <p:txBody>
          <a:bodyPr lIns="91440" tIns="45720" rIns="91440" bIns="45720" anchor="b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ctr">
              <a:spcBef>
                <a:spcPts val="0"/>
              </a:spcBef>
              <a:buNone/>
              <a:defRPr/>
            </a:pPr>
            <a:r>
              <a:rPr sz="4900" b="1" i="0" u="none"/>
              <a:t>§ 5. Борьба против фашизма в европейских странах накануне Второй мировой войны</a:t>
            </a:r>
            <a:endParaRPr/>
          </a:p>
        </p:txBody>
      </p:sp>
      <p:sp>
        <p:nvSpPr>
          <p:cNvPr id="18435" name="Подзаголовок 2"/>
          <p:cNvSpPr>
            <a:spLocks noChangeShapeType="1" noGrp="1"/>
          </p:cNvSpPr>
          <p:nvPr>
            <p:ph type="subTitle"/>
          </p:nvPr>
        </p:nvSpPr>
        <p:spPr bwMode="auto">
          <a:xfrm>
            <a:off x="2589212" y="4776787"/>
            <a:ext cx="8915400" cy="1127125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>
              <a:defRPr/>
            </a:pPr>
            <a:endParaRPr sz="1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l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602" name="Rectangle 70" descr="&amp;quot;&amp;quot;"/>
          <p:cNvSpPr>
            <a:spLocks noChangeShapeType="1" noGrp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25603" name="Заголовок 1"/>
          <p:cNvSpPr>
            <a:spLocks noChangeShapeType="1" noGrp="1"/>
          </p:cNvSpPr>
          <p:nvPr>
            <p:ph type="title"/>
          </p:nvPr>
        </p:nvSpPr>
        <p:spPr bwMode="auto">
          <a:xfrm>
            <a:off x="1114425" y="2960687"/>
            <a:ext cx="4035425" cy="238760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1pPr>
            <a:lvl2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2pPr>
            <a:lvl3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3pPr>
            <a:lvl4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4pPr>
            <a:lvl5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en-US" sz="4400"/>
              <a:t>Хрустальная</a:t>
            </a:r>
            <a:r>
              <a:rPr lang="en-US" sz="4900"/>
              <a:t> </a:t>
            </a:r>
            <a:r>
              <a:rPr lang="en-US" sz="4400"/>
              <a:t>ночь 1938 г. </a:t>
            </a:r>
            <a:endParaRPr/>
          </a:p>
        </p:txBody>
      </p:sp>
      <p:pic>
        <p:nvPicPr>
          <p:cNvPr id="25604" name="Picture 2" descr="Изображение выглядит как текст, черный, белый, старый&#10;&#10;Автоматически созданное описание"/>
          <p:cNvPicPr>
            <a:picLocks noChangeAspect="1" noGrp="1"/>
          </p:cNvPicPr>
          <p:nvPr>
            <p:ph type="obj"/>
          </p:nvPr>
        </p:nvPicPr>
        <p:blipFill>
          <a:blip r:embed="rId2"/>
          <a:stretch/>
        </p:blipFill>
        <p:spPr bwMode="auto">
          <a:xfrm>
            <a:off x="6323012" y="1427162"/>
            <a:ext cx="5181600" cy="3454399"/>
          </a:xfrm>
          <a:prstGeom prst="rect">
            <a:avLst/>
          </a:prstGeom>
          <a:noFill/>
        </p:spPr>
      </p:pic>
      <p:sp>
        <p:nvSpPr>
          <p:cNvPr id="25605" name="Текст 3"/>
          <p:cNvSpPr>
            <a:spLocks noChangeShapeType="1" noGrp="1"/>
          </p:cNvSpPr>
          <p:nvPr>
            <p:ph type="body"/>
          </p:nvPr>
        </p:nvSpPr>
        <p:spPr bwMode="auto">
          <a:xfrm>
            <a:off x="1114425" y="952500"/>
            <a:ext cx="4035425" cy="1709737"/>
          </a:xfrm>
          <a:prstGeom prst="rect">
            <a:avLst/>
          </a:prstGeom>
        </p:spPr>
        <p:txBody>
          <a:bodyPr lIns="91440" tIns="45720" rIns="91440" bIns="45720" anchor="b"/>
          <a:lstStyle>
            <a:lvl1pPr marL="342900" indent="0" algn="l" defTabSz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Char char=""/>
              <a:defRPr sz="1600" b="0" i="0">
                <a:solidFill>
                  <a:srgbClr val="404040"/>
                </a:solidFill>
                <a:latin typeface="Century Gothic"/>
              </a:defRPr>
            </a:lvl1pPr>
            <a:lvl2pPr marL="742950" indent="457200" algn="l" defTabSz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Char char=""/>
              <a:defRPr sz="1400" b="0" i="0">
                <a:solidFill>
                  <a:srgbClr val="404040"/>
                </a:solidFill>
                <a:latin typeface="Century Gothic"/>
              </a:defRPr>
            </a:lvl2pPr>
            <a:lvl3pPr marL="1143000" indent="914400" algn="l" defTabSz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Char char=""/>
              <a:defRPr sz="1200" b="0" i="0">
                <a:solidFill>
                  <a:srgbClr val="404040"/>
                </a:solidFill>
                <a:latin typeface="Century Gothic"/>
              </a:defRPr>
            </a:lvl3pPr>
            <a:lvl4pPr marL="1600200" indent="1371600" algn="l" defTabSz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Char char=""/>
              <a:defRPr sz="1000" b="0" i="0">
                <a:solidFill>
                  <a:srgbClr val="404040"/>
                </a:solidFill>
                <a:latin typeface="Century Gothic"/>
              </a:defRPr>
            </a:lvl4pPr>
            <a:lvl5pPr marL="2057400" indent="1828800" algn="l" defTabSz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Char char=""/>
              <a:defRPr sz="1000" b="0" i="0">
                <a:solidFill>
                  <a:srgbClr val="404040"/>
                </a:solidFill>
                <a:latin typeface="Century Gothic"/>
              </a:defRPr>
            </a:lvl5pPr>
          </a:lstStyle>
          <a:p>
            <a:pPr marL="0" lvl="0" indent="0">
              <a:spcBef>
                <a:spcPts val="1000"/>
              </a:spcBef>
              <a:buNone/>
              <a:defRPr/>
            </a:pPr>
            <a:r>
              <a:rPr lang="en-US" sz="2000"/>
              <a:t>Франкфуртская синагога на Бёрнеплац, подожжённая погромщиками</a:t>
            </a:r>
            <a:endParaRPr/>
          </a:p>
        </p:txBody>
      </p:sp>
      <p:pic>
        <p:nvPicPr>
          <p:cNvPr id="25606" name="Group 72" descr="&quot;&quot;"/>
          <p:cNvPicPr>
            <a:picLocks noChangeAspect="1" noGrp="1"/>
          </p:cNvPicPr>
          <p:nvPr/>
        </p:nvPicPr>
        <p:blipFill>
          <a:blip r:embed="rId3"/>
          <a:stretch/>
        </p:blipFill>
        <p:spPr bwMode="auto">
          <a:xfrm>
            <a:off x="0" y="2987675"/>
            <a:ext cx="731837" cy="669925"/>
          </a:xfrm>
          <a:prstGeom prst="rect">
            <a:avLst/>
          </a:prstGeom>
          <a:noFill/>
        </p:spPr>
      </p:pic>
      <p:sp>
        <p:nvSpPr>
          <p:cNvPr id="25607" name="Rectangle 77" descr="&amp;quot;&amp;quot;"/>
          <p:cNvSpPr>
            <a:spLocks noChangeShapeType="1" noGrp="1"/>
          </p:cNvSpPr>
          <p:nvPr/>
        </p:nvSpPr>
        <p:spPr bwMode="auto">
          <a:xfrm flipH="1">
            <a:off x="10698162" y="0"/>
            <a:ext cx="1493836" cy="6858000"/>
          </a:xfrm>
          <a:prstGeom prst="rect">
            <a:avLst/>
          </a:prstGeom>
          <a:solidFill>
            <a:srgbClr val="728653"/>
          </a:solidFill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25608" name="Rectangle 79" descr="&amp;quot;&amp;quot;"/>
          <p:cNvSpPr>
            <a:spLocks noChangeShapeType="1" noGrp="1"/>
          </p:cNvSpPr>
          <p:nvPr/>
        </p:nvSpPr>
        <p:spPr bwMode="auto">
          <a:xfrm>
            <a:off x="5686425" y="392112"/>
            <a:ext cx="6008687" cy="6016625"/>
          </a:xfrm>
          <a:prstGeom prst="rect">
            <a:avLst/>
          </a:prstGeom>
          <a:solidFill>
            <a:schemeClr val="lt1"/>
          </a:solidFill>
          <a:effectLst>
            <a:outerShdw algn="ctr" rotWithShape="0">
              <a:srgbClr val="000000">
                <a:alpha val="14901"/>
              </a:srgbClr>
            </a:outerShdw>
          </a:effectLst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pic>
        <p:nvPicPr>
          <p:cNvPr id="25609" name="Рисунок 1"/>
          <p:cNvPicPr>
            <a:picLocks noChangeAspect="1" noGrp="1"/>
          </p:cNvPicPr>
          <p:nvPr/>
        </p:nvPicPr>
        <p:blipFill>
          <a:blip r:embed="rId4"/>
          <a:stretch/>
        </p:blipFill>
        <p:spPr bwMode="auto">
          <a:xfrm>
            <a:off x="5354637" y="952500"/>
            <a:ext cx="6288087" cy="469106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l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626" name="Rectangle 70" descr="&amp;quot;&amp;quot;"/>
          <p:cNvSpPr>
            <a:spLocks noChangeShapeType="1" noGrp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26627" name="Rectangle 72" descr="&amp;quot;&amp;quot;"/>
          <p:cNvSpPr>
            <a:spLocks noChangeShapeType="1" noGrp="1"/>
          </p:cNvSpPr>
          <p:nvPr/>
        </p:nvSpPr>
        <p:spPr bwMode="auto">
          <a:xfrm>
            <a:off x="0" y="4081462"/>
            <a:ext cx="12192000" cy="2776537"/>
          </a:xfrm>
          <a:prstGeom prst="rect">
            <a:avLst/>
          </a:prstGeom>
          <a:solidFill>
            <a:srgbClr val="82766A">
              <a:alpha val="14509"/>
            </a:srgbClr>
          </a:solidFill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26628" name="Заголовок 1"/>
          <p:cNvSpPr>
            <a:spLocks noChangeShapeType="1" noGrp="1"/>
          </p:cNvSpPr>
          <p:nvPr>
            <p:ph type="title"/>
          </p:nvPr>
        </p:nvSpPr>
        <p:spPr bwMode="auto">
          <a:xfrm>
            <a:off x="1255712" y="5280025"/>
            <a:ext cx="9680575" cy="739775"/>
          </a:xfrm>
          <a:prstGeom prst="rect">
            <a:avLst/>
          </a:prstGeom>
        </p:spPr>
        <p:txBody>
          <a:bodyPr lIns="91440" tIns="45720" rIns="91440" bIns="45720" anchor="b"/>
          <a:lstStyle>
            <a:lvl1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1pPr>
            <a:lvl2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2pPr>
            <a:lvl3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3pPr>
            <a:lvl4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4pPr>
            <a:lvl5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5pPr>
          </a:lstStyle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en-US"/>
              <a:t>Концлагерь Берген-Бельзен</a:t>
            </a:r>
            <a:endParaRPr/>
          </a:p>
        </p:txBody>
      </p:sp>
      <p:pic>
        <p:nvPicPr>
          <p:cNvPr id="26629" name="Picture 2" descr="Изображение выглядит как внешний, скала, каменистый, склон&#10;&#10;Автоматически созданное описание"/>
          <p:cNvPicPr>
            <a:picLocks noChangeAspect="1" noGrp="1"/>
          </p:cNvPicPr>
          <p:nvPr>
            <p:ph type="obj"/>
          </p:nvPr>
        </p:nvPicPr>
        <p:blipFill>
          <a:blip r:embed="rId2"/>
          <a:stretch/>
        </p:blipFill>
        <p:spPr bwMode="auto">
          <a:xfrm>
            <a:off x="1847850" y="55562"/>
            <a:ext cx="9088437" cy="4387850"/>
          </a:xfrm>
          <a:prstGeom prst="rect">
            <a:avLst/>
          </a:prstGeom>
          <a:noFill/>
        </p:spPr>
      </p:pic>
      <p:sp>
        <p:nvSpPr>
          <p:cNvPr id="26630" name="Текст 3"/>
          <p:cNvSpPr>
            <a:spLocks noChangeShapeType="1" noGrp="1"/>
          </p:cNvSpPr>
          <p:nvPr>
            <p:ph type="body"/>
          </p:nvPr>
        </p:nvSpPr>
        <p:spPr bwMode="auto">
          <a:xfrm>
            <a:off x="2425700" y="6019800"/>
            <a:ext cx="7315200" cy="36512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0" algn="l" defTabSz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Char char=""/>
              <a:defRPr sz="1600" b="0" i="0">
                <a:solidFill>
                  <a:srgbClr val="404040"/>
                </a:solidFill>
                <a:latin typeface="Century Gothic"/>
              </a:defRPr>
            </a:lvl1pPr>
            <a:lvl2pPr marL="742950" indent="457200" algn="l" defTabSz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Char char=""/>
              <a:defRPr sz="1400" b="0" i="0">
                <a:solidFill>
                  <a:srgbClr val="404040"/>
                </a:solidFill>
                <a:latin typeface="Century Gothic"/>
              </a:defRPr>
            </a:lvl2pPr>
            <a:lvl3pPr marL="1143000" indent="914400" algn="l" defTabSz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Char char=""/>
              <a:defRPr sz="1200" b="0" i="0">
                <a:solidFill>
                  <a:srgbClr val="404040"/>
                </a:solidFill>
                <a:latin typeface="Century Gothic"/>
              </a:defRPr>
            </a:lvl3pPr>
            <a:lvl4pPr marL="1600200" indent="1371600" algn="l" defTabSz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Char char=""/>
              <a:defRPr sz="1000" b="0" i="0">
                <a:solidFill>
                  <a:srgbClr val="404040"/>
                </a:solidFill>
                <a:latin typeface="Century Gothic"/>
              </a:defRPr>
            </a:lvl4pPr>
            <a:lvl5pPr marL="2057400" indent="1828800" algn="l" defTabSz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Char char=""/>
              <a:defRPr sz="1000" b="0" i="0">
                <a:solidFill>
                  <a:srgbClr val="404040"/>
                </a:solidFill>
                <a:latin typeface="Century Gothic"/>
              </a:defRPr>
            </a:lvl5pPr>
          </a:lstStyle>
          <a:p>
            <a:pPr marL="0" lvl="0" indent="0" algn="ctr">
              <a:spcBef>
                <a:spcPts val="1000"/>
              </a:spcBef>
              <a:buNone/>
              <a:defRPr/>
            </a:pPr>
            <a:r>
              <a:rPr lang="en-US" sz="2200" b="1">
                <a:solidFill>
                  <a:srgbClr val="262626"/>
                </a:solidFill>
              </a:rPr>
              <a:t>Офицер войск СС Фриц Кляйн в яме с трупами</a:t>
            </a:r>
            <a:endParaRPr sz="24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l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ChangeShapeType="1" noGrp="1"/>
          </p:cNvSpPr>
          <p:nvPr>
            <p:ph type="title"/>
          </p:nvPr>
        </p:nvSpPr>
        <p:spPr bwMode="auto">
          <a:xfrm>
            <a:off x="523875" y="5316537"/>
            <a:ext cx="11210925" cy="74612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1pPr>
            <a:lvl2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2pPr>
            <a:lvl3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3pPr>
            <a:lvl4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4pPr>
            <a:lvl5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5pPr>
          </a:lstStyle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en-US"/>
              <a:t>Узники Дахау</a:t>
            </a:r>
            <a:endParaRPr/>
          </a:p>
        </p:txBody>
      </p:sp>
      <p:pic>
        <p:nvPicPr>
          <p:cNvPr id="27651" name="Picture 2"/>
          <p:cNvPicPr>
            <a:picLocks noChangeAspect="1" noGrp="1"/>
          </p:cNvPicPr>
          <p:nvPr>
            <p:ph type="obj"/>
          </p:nvPr>
        </p:nvPicPr>
        <p:blipFill>
          <a:blip r:embed="rId2"/>
          <a:srcRect l="0" t="7594" r="0" b="1443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7652" name="Rectangle 70" descr="&amp;quot;&amp;quot;"/>
          <p:cNvSpPr>
            <a:spLocks noChangeShapeType="1" noGrp="1"/>
          </p:cNvSpPr>
          <p:nvPr/>
        </p:nvSpPr>
        <p:spPr bwMode="auto">
          <a:xfrm>
            <a:off x="0" y="5319712"/>
            <a:ext cx="12192000" cy="736600"/>
          </a:xfrm>
          <a:prstGeom prst="rect">
            <a:avLst/>
          </a:prstGeom>
          <a:solidFill>
            <a:schemeClr val="lt1">
              <a:alpha val="92549"/>
            </a:schemeClr>
          </a:solidFill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27653" name="Straight Connector 72" descr="&amp;quot;&amp;quot;"/>
          <p:cNvSpPr>
            <a:spLocks noChangeShapeType="1" noGrp="1"/>
          </p:cNvSpPr>
          <p:nvPr/>
        </p:nvSpPr>
        <p:spPr bwMode="auto">
          <a:xfrm>
            <a:off x="0" y="5241925"/>
            <a:ext cx="12192000" cy="0"/>
          </a:xfrm>
          <a:prstGeom prst="line">
            <a:avLst/>
          </a:prstGeom>
          <a:noFill/>
          <a:ln w="41275">
            <a:solidFill>
              <a:schemeClr val="lt1">
                <a:alpha val="89803"/>
              </a:schemeClr>
            </a:solidFill>
            <a:round/>
            <a:headEnd/>
            <a:tailEnd/>
          </a:ln>
        </p:spPr>
        <p:txBody>
          <a:bodyPr lIns="91440" tIns="45720" rIns="91440" bIns="45720"/>
          <a:lstStyle/>
          <a:p>
            <a:pPr>
              <a:defRPr/>
            </a:pPr>
            <a:endParaRPr sz="1400"/>
          </a:p>
        </p:txBody>
      </p:sp>
      <p:sp>
        <p:nvSpPr>
          <p:cNvPr id="27654" name="Straight Connector 74" descr="&amp;quot;&amp;quot;"/>
          <p:cNvSpPr>
            <a:spLocks noChangeShapeType="1" noGrp="1"/>
          </p:cNvSpPr>
          <p:nvPr/>
        </p:nvSpPr>
        <p:spPr bwMode="auto">
          <a:xfrm>
            <a:off x="0" y="6134100"/>
            <a:ext cx="12192000" cy="0"/>
          </a:xfrm>
          <a:prstGeom prst="line">
            <a:avLst/>
          </a:prstGeom>
          <a:noFill/>
          <a:ln w="41275">
            <a:solidFill>
              <a:schemeClr val="lt1">
                <a:alpha val="89803"/>
              </a:schemeClr>
            </a:solidFill>
            <a:round/>
            <a:headEnd/>
            <a:tailEnd/>
          </a:ln>
        </p:spPr>
        <p:txBody>
          <a:bodyPr lIns="91440" tIns="45720" rIns="91440" bIns="45720"/>
          <a:lstStyle/>
          <a:p>
            <a:pPr>
              <a:defRPr/>
            </a:pPr>
            <a:endParaRPr sz="1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l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ChangeShapeType="1" noGrp="1"/>
          </p:cNvSpPr>
          <p:nvPr>
            <p:ph type="title"/>
          </p:nvPr>
        </p:nvSpPr>
        <p:spPr bwMode="auto">
          <a:xfrm>
            <a:off x="523875" y="5316537"/>
            <a:ext cx="11210925" cy="74612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1pPr>
            <a:lvl2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2pPr>
            <a:lvl3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3pPr>
            <a:lvl4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4pPr>
            <a:lvl5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5pPr>
          </a:lstStyle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en-US"/>
              <a:t>Узники Бухенвальда</a:t>
            </a:r>
            <a:endParaRPr/>
          </a:p>
        </p:txBody>
      </p:sp>
      <p:pic>
        <p:nvPicPr>
          <p:cNvPr id="28675" name="Picture 2"/>
          <p:cNvPicPr>
            <a:picLocks noChangeAspect="1" noGrp="1"/>
          </p:cNvPicPr>
          <p:nvPr>
            <p:ph type="obj"/>
          </p:nvPr>
        </p:nvPicPr>
        <p:blipFill>
          <a:blip r:embed="rId2"/>
          <a:srcRect l="0" t="18276" r="0" b="1196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8676" name="Rectangle 70" descr="&amp;quot;&amp;quot;"/>
          <p:cNvSpPr>
            <a:spLocks noChangeShapeType="1" noGrp="1"/>
          </p:cNvSpPr>
          <p:nvPr/>
        </p:nvSpPr>
        <p:spPr bwMode="auto">
          <a:xfrm>
            <a:off x="0" y="5319712"/>
            <a:ext cx="12192000" cy="736600"/>
          </a:xfrm>
          <a:prstGeom prst="rect">
            <a:avLst/>
          </a:prstGeom>
          <a:solidFill>
            <a:schemeClr val="lt1">
              <a:alpha val="92549"/>
            </a:schemeClr>
          </a:solidFill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28677" name="Straight Connector 72" descr="&amp;quot;&amp;quot;"/>
          <p:cNvSpPr>
            <a:spLocks noChangeShapeType="1" noGrp="1"/>
          </p:cNvSpPr>
          <p:nvPr/>
        </p:nvSpPr>
        <p:spPr bwMode="auto">
          <a:xfrm>
            <a:off x="0" y="5241925"/>
            <a:ext cx="12192000" cy="0"/>
          </a:xfrm>
          <a:prstGeom prst="line">
            <a:avLst/>
          </a:prstGeom>
          <a:noFill/>
          <a:ln w="41275">
            <a:solidFill>
              <a:schemeClr val="lt1">
                <a:alpha val="89803"/>
              </a:schemeClr>
            </a:solidFill>
            <a:round/>
            <a:headEnd/>
            <a:tailEnd/>
          </a:ln>
        </p:spPr>
        <p:txBody>
          <a:bodyPr lIns="91440" tIns="45720" rIns="91440" bIns="45720"/>
          <a:lstStyle/>
          <a:p>
            <a:pPr>
              <a:defRPr/>
            </a:pPr>
            <a:endParaRPr sz="1400"/>
          </a:p>
        </p:txBody>
      </p:sp>
      <p:sp>
        <p:nvSpPr>
          <p:cNvPr id="28678" name="Straight Connector 74" descr="&amp;quot;&amp;quot;"/>
          <p:cNvSpPr>
            <a:spLocks noChangeShapeType="1" noGrp="1"/>
          </p:cNvSpPr>
          <p:nvPr/>
        </p:nvSpPr>
        <p:spPr bwMode="auto">
          <a:xfrm>
            <a:off x="0" y="6134100"/>
            <a:ext cx="12192000" cy="0"/>
          </a:xfrm>
          <a:prstGeom prst="line">
            <a:avLst/>
          </a:prstGeom>
          <a:noFill/>
          <a:ln w="41275">
            <a:solidFill>
              <a:schemeClr val="lt1">
                <a:alpha val="89803"/>
              </a:schemeClr>
            </a:solidFill>
            <a:round/>
            <a:headEnd/>
            <a:tailEnd/>
          </a:ln>
        </p:spPr>
        <p:txBody>
          <a:bodyPr lIns="91440" tIns="45720" rIns="91440" bIns="45720"/>
          <a:lstStyle/>
          <a:p>
            <a:pPr>
              <a:defRPr/>
            </a:pPr>
            <a:endParaRPr sz="1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3F3F3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ChangeShapeType="1" noGrp="1"/>
          </p:cNvSpPr>
          <p:nvPr>
            <p:ph type="title"/>
          </p:nvPr>
        </p:nvSpPr>
        <p:spPr bwMode="auto">
          <a:xfrm>
            <a:off x="6958012" y="1784350"/>
            <a:ext cx="5307012" cy="2889250"/>
          </a:xfrm>
          <a:prstGeom prst="rect">
            <a:avLst/>
          </a:prstGeom>
        </p:spPr>
        <p:txBody>
          <a:bodyPr lIns="91440" tIns="45720" rIns="91440" bIns="45720" anchor="b"/>
          <a:lstStyle>
            <a:lvl1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1pPr>
            <a:lvl2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2pPr>
            <a:lvl3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3pPr>
            <a:lvl4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4pPr>
            <a:lvl5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en-US" sz="4400">
                <a:solidFill>
                  <a:srgbClr val="FFFFFF"/>
                </a:solidFill>
              </a:rPr>
              <a:t>Печи Освенцима </a:t>
            </a:r>
            <a:endParaRPr/>
          </a:p>
        </p:txBody>
      </p:sp>
      <p:pic>
        <p:nvPicPr>
          <p:cNvPr id="29699" name="Picture 2" descr="Изображение выглядит как земля, огонь, кирпич, камин&#10;&#10;Автоматически созданное описание"/>
          <p:cNvPicPr>
            <a:picLocks noChangeAspect="1" noGrp="1"/>
          </p:cNvPicPr>
          <p:nvPr>
            <p:ph type="obj"/>
          </p:nvPr>
        </p:nvPicPr>
        <p:blipFill>
          <a:blip r:embed="rId2"/>
          <a:stretch/>
        </p:blipFill>
        <p:spPr bwMode="auto">
          <a:xfrm>
            <a:off x="0" y="0"/>
            <a:ext cx="7029450" cy="6858000"/>
          </a:xfrm>
          <a:prstGeom prst="rect">
            <a:avLst/>
          </a:prstGeom>
          <a:noFill/>
        </p:spPr>
      </p:pic>
      <p:sp>
        <p:nvSpPr>
          <p:cNvPr id="29700" name="Freeform: Shape 70" descr="&amp;quot;&amp;quot;"/>
          <p:cNvSpPr>
            <a:spLocks noChangeShapeType="1" noGrp="1"/>
          </p:cNvSpPr>
          <p:nvPr/>
        </p:nvSpPr>
        <p:spPr bwMode="auto">
          <a:xfrm flipH="1" flipV="1">
            <a:off x="0" y="0"/>
            <a:ext cx="7188200" cy="6858000"/>
          </a:xfrm>
          <a:custGeom>
            <a:avLst/>
            <a:gdLst>
              <a:gd name="gd0" fmla="val 65536"/>
              <a:gd name="gd1" fmla="val 7188051"/>
              <a:gd name="gd2" fmla="val 6858000"/>
              <a:gd name="gd3" fmla="val 108694"/>
              <a:gd name="gd4" fmla="val 6858000"/>
              <a:gd name="gd5" fmla="val 79127"/>
              <a:gd name="gd6" fmla="val 6681235"/>
              <a:gd name="gd7" fmla="val 0"/>
              <a:gd name="gd8" fmla="val 5565888"/>
              <a:gd name="gd9" fmla="val 2190696"/>
              <a:gd name="gd10" fmla="val 145339"/>
              <a:gd name="gd11" fmla="val 2339431"/>
              <a:gd name="gd12" fmla="val 0"/>
              <a:gd name="gd13" fmla="val 7188051"/>
              <a:gd name="gd14" fmla="val 0"/>
              <a:gd name="gd15" fmla="val 7188051"/>
              <a:gd name="gd16" fmla="val 6858000"/>
              <a:gd name="gd17" fmla="*/ w 0 7188051"/>
              <a:gd name="gd18" fmla="*/ h 0 6858000"/>
              <a:gd name="gd19" fmla="*/ w 21600 7188051"/>
              <a:gd name="gd20" fmla="*/ h 21600 6858000"/>
            </a:gdLst>
            <a:ahLst/>
            <a:cxnLst/>
            <a:rect l="gd17" t="gd18" r="gd19" b="gd20"/>
            <a:pathLst>
              <a:path w="7188051" h="6858000" fill="norm" stroke="1" extrusionOk="0">
                <a:moveTo>
                  <a:pt x="gd1" y="gd2"/>
                </a:moveTo>
                <a:lnTo>
                  <a:pt x="gd3" y="gd4"/>
                </a:lnTo>
                <a:lnTo>
                  <a:pt x="gd5" y="gd6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gd11" y="gd12"/>
                </a:lnTo>
                <a:lnTo>
                  <a:pt x="gd13" y="gd14"/>
                </a:lnTo>
                <a:lnTo>
                  <a:pt x="gd15" y="gd16"/>
                </a:lnTo>
                <a:close/>
              </a:path>
              <a:path w="7188051" h="6858000" fill="norm" stroke="1" extrusionOk="0"/>
            </a:pathLst>
          </a:custGeom>
          <a:solidFill>
            <a:schemeClr val="dk1">
              <a:alpha val="79607"/>
            </a:schemeClr>
          </a:solidFill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pic>
        <p:nvPicPr>
          <p:cNvPr id="29701" name="Рисунок 1"/>
          <p:cNvPicPr>
            <a:picLocks noChangeAspect="1" noGrp="1"/>
          </p:cNvPicPr>
          <p:nvPr/>
        </p:nvPicPr>
        <p:blipFill>
          <a:blip r:embed="rId3"/>
          <a:stretch/>
        </p:blipFill>
        <p:spPr bwMode="auto">
          <a:xfrm>
            <a:off x="77787" y="263525"/>
            <a:ext cx="6173787" cy="441007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79080041" name="Title Placeholder 1"/>
          <p:cNvSpPr>
            <a:spLocks noChangeShapeType="1" noGrp="1"/>
          </p:cNvSpPr>
          <p:nvPr>
            <p:ph type="title" idx="0"/>
          </p:nvPr>
        </p:nvSpPr>
        <p:spPr bwMode="auto">
          <a:xfrm flipH="0" flipV="0">
            <a:off x="435582" y="194198"/>
            <a:ext cx="11208058" cy="1081965"/>
          </a:xfrm>
          <a:prstGeom prst="rect">
            <a:avLst/>
          </a:prstGeom>
          <a:solidFill>
            <a:srgbClr val="FFFFFF"/>
          </a:solidFill>
        </p:spPr>
        <p:txBody>
          <a:bodyPr lIns="91440" tIns="45720" rIns="91440" bIns="45720"/>
          <a:lstStyle/>
          <a:p>
            <a:pPr>
              <a:defRPr/>
            </a:pPr>
            <a:r>
              <a:rPr b="1"/>
              <a:t>Экономическая политика нацистской Германии</a:t>
            </a:r>
            <a:endParaRPr/>
          </a:p>
        </p:txBody>
      </p:sp>
      <p:sp>
        <p:nvSpPr>
          <p:cNvPr id="1060824564" name="Text Placeholder 2"/>
          <p:cNvSpPr>
            <a:spLocks noChangeShapeType="1" noGrp="1"/>
          </p:cNvSpPr>
          <p:nvPr>
            <p:ph type="body" idx="1"/>
          </p:nvPr>
        </p:nvSpPr>
        <p:spPr bwMode="auto">
          <a:xfrm flipH="0" flipV="0">
            <a:off x="1304854" y="1137451"/>
            <a:ext cx="10199757" cy="5382087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>
              <a:defRPr/>
            </a:pPr>
            <a:r>
              <a:rPr sz="2400" b="1"/>
              <a:t>Конфискация предприятий принадлежащих неарийцам</a:t>
            </a:r>
            <a:endParaRPr sz="2400" b="1"/>
          </a:p>
          <a:p>
            <a:pPr>
              <a:defRPr/>
            </a:pPr>
            <a:r>
              <a:rPr sz="2400" b="1"/>
              <a:t>Подчинение экономики государству</a:t>
            </a:r>
            <a:endParaRPr sz="2400" b="1"/>
          </a:p>
          <a:p>
            <a:pPr>
              <a:defRPr/>
            </a:pPr>
            <a:r>
              <a:rPr sz="2400" b="1"/>
              <a:t>Национализация предприятий, милитаризация промышленности</a:t>
            </a:r>
            <a:endParaRPr sz="2400" b="1"/>
          </a:p>
          <a:p>
            <a:pPr>
              <a:defRPr/>
            </a:pPr>
            <a:r>
              <a:rPr sz="2400" b="1"/>
              <a:t>4-х летние планы экономики, создание  Отраслевых Управлений с целью контроля</a:t>
            </a:r>
            <a:endParaRPr sz="2400" b="1"/>
          </a:p>
          <a:p>
            <a:pPr>
              <a:defRPr/>
            </a:pPr>
            <a:r>
              <a:rPr sz="2400" b="1"/>
              <a:t>Всеобщая трудовая повинность и трудовые книжки (обязательно)</a:t>
            </a:r>
            <a:endParaRPr sz="2400" b="1"/>
          </a:p>
          <a:p>
            <a:pPr>
              <a:defRPr/>
            </a:pPr>
            <a:r>
              <a:rPr sz="2400" b="1"/>
              <a:t>Общественные работы, снижение безработицы</a:t>
            </a:r>
            <a:endParaRPr sz="2400" b="1"/>
          </a:p>
          <a:p>
            <a:pPr>
              <a:defRPr/>
            </a:pPr>
            <a:r>
              <a:rPr sz="2400" b="1"/>
              <a:t>Закупка цветных металлов за рубежом, алюминия</a:t>
            </a:r>
            <a:endParaRPr sz="2400" b="1"/>
          </a:p>
          <a:p>
            <a:pPr>
              <a:defRPr/>
            </a:pPr>
            <a:r>
              <a:rPr sz="2400" b="1"/>
              <a:t>Стимулирование мелкого предпринимательства</a:t>
            </a:r>
            <a:endParaRPr sz="2400" b="1"/>
          </a:p>
          <a:p>
            <a:pPr>
              <a:defRPr/>
            </a:pPr>
            <a:r>
              <a:rPr sz="2400" b="1"/>
              <a:t>Контроль за работниками, запрет профсоюзов</a:t>
            </a:r>
            <a:endParaRPr sz="24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49762416" name="Text Placeholder 2"/>
          <p:cNvSpPr>
            <a:spLocks noChangeShapeType="1" noGrp="1"/>
          </p:cNvSpPr>
          <p:nvPr>
            <p:ph type="body" idx="1"/>
          </p:nvPr>
        </p:nvSpPr>
        <p:spPr bwMode="auto">
          <a:xfrm flipH="0" flipV="0">
            <a:off x="6890388" y="388397"/>
            <a:ext cx="5021431" cy="5631401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 marL="342900" indent="0">
              <a:buClr>
                <a:srgbClr val="A53010"/>
              </a:buClr>
              <a:buFont typeface="Wingdings 3"/>
              <a:buNone/>
              <a:defRPr/>
            </a:pPr>
            <a:r>
              <a:rPr sz="2400" b="1"/>
              <a:t>Подтвердите идею карикатуры словами учебного материала стр. 28</a:t>
            </a:r>
            <a:endParaRPr sz="2400" b="1"/>
          </a:p>
          <a:p>
            <a:pPr marL="342900" indent="0">
              <a:buClr>
                <a:srgbClr val="A53010"/>
              </a:buClr>
              <a:buFont typeface="Wingdings 3"/>
              <a:buNone/>
              <a:defRPr/>
            </a:pPr>
            <a:endParaRPr sz="2400" b="1"/>
          </a:p>
          <a:p>
            <a:pPr marL="342900" indent="0">
              <a:buClr>
                <a:srgbClr val="A53010"/>
              </a:buClr>
              <a:buFont typeface="Wingdings 3"/>
              <a:buNone/>
              <a:defRPr/>
            </a:pPr>
            <a:r>
              <a:rPr sz="2400" b="1"/>
              <a:t>Как можно объяснить политику Запада?</a:t>
            </a:r>
            <a:endParaRPr sz="2400" b="1"/>
          </a:p>
        </p:txBody>
      </p:sp>
      <p:pic>
        <p:nvPicPr>
          <p:cNvPr id="524071216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46237" y="87864"/>
            <a:ext cx="6677694" cy="6711764"/>
          </a:xfrm>
          <a:prstGeom prst="rect">
            <a:avLst/>
          </a:prstGeom>
        </p:spPr>
      </p:pic>
      <p:pic>
        <p:nvPicPr>
          <p:cNvPr id="1980310142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7523373" y="3042451"/>
            <a:ext cx="3755460" cy="3571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0722" name="Рисунок 4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 flipH="0" flipV="0">
            <a:off x="3607138" y="72484"/>
            <a:ext cx="8350918" cy="5910654"/>
          </a:xfrm>
          <a:prstGeom prst="rect">
            <a:avLst/>
          </a:prstGeom>
          <a:noFill/>
        </p:spPr>
      </p:pic>
      <p:sp>
        <p:nvSpPr>
          <p:cNvPr id="1700815640" name=""/>
          <p:cNvSpPr txBox="1"/>
          <p:nvPr/>
        </p:nvSpPr>
        <p:spPr bwMode="auto">
          <a:xfrm flipH="0" flipV="0">
            <a:off x="370849" y="1266917"/>
            <a:ext cx="2863224" cy="4480596"/>
          </a:xfrm>
          <a:prstGeom prst="rect">
            <a:avLst/>
          </a:prstGeom>
          <a:solidFill>
            <a:srgbClr val="FFFFFF"/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2400"/>
              <a:t>Были попытки противостоять фашизации Германии.</a:t>
            </a:r>
            <a:endParaRPr sz="2400"/>
          </a:p>
          <a:p>
            <a:pPr>
              <a:defRPr/>
            </a:pPr>
            <a:r>
              <a:rPr sz="2400"/>
              <a:t>Сопротивление оказала антифашистская организация «Красная капелла», в которую вошли коммунисты Германии</a:t>
            </a:r>
            <a:endParaRPr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l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1746" name="Rectangle 7" descr="&amp;quot;&amp;quot;"/>
          <p:cNvSpPr>
            <a:spLocks noChangeShapeType="1" noGrp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31747" name="Rectangle 9" descr="&amp;quot;&amp;quot;"/>
          <p:cNvSpPr>
            <a:spLocks noChangeShapeType="1" noGrp="1"/>
          </p:cNvSpPr>
          <p:nvPr/>
        </p:nvSpPr>
        <p:spPr bwMode="auto">
          <a:xfrm>
            <a:off x="0" y="0"/>
            <a:ext cx="12192000" cy="4413250"/>
          </a:xfrm>
          <a:prstGeom prst="rect">
            <a:avLst/>
          </a:prstGeom>
          <a:solidFill>
            <a:srgbClr val="728653"/>
          </a:solidFill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31748" name="Rectangle 11" descr="&amp;quot;&amp;quot;"/>
          <p:cNvSpPr>
            <a:spLocks noChangeShapeType="1" noGrp="1"/>
          </p:cNvSpPr>
          <p:nvPr/>
        </p:nvSpPr>
        <p:spPr bwMode="auto">
          <a:xfrm>
            <a:off x="596900" y="552450"/>
            <a:ext cx="10998200" cy="4618037"/>
          </a:xfrm>
          <a:prstGeom prst="rect">
            <a:avLst/>
          </a:prstGeom>
          <a:solidFill>
            <a:schemeClr val="lt1"/>
          </a:solidFill>
          <a:effectLst>
            <a:outerShdw algn="ctr" rotWithShape="0">
              <a:srgbClr val="000000">
                <a:alpha val="14901"/>
              </a:srgbClr>
            </a:outerShdw>
          </a:effectLst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31749" name="Заголовок 1"/>
          <p:cNvSpPr>
            <a:spLocks noChangeShapeType="1" noGrp="1"/>
          </p:cNvSpPr>
          <p:nvPr>
            <p:ph type="title"/>
          </p:nvPr>
        </p:nvSpPr>
        <p:spPr bwMode="auto">
          <a:xfrm>
            <a:off x="1524000" y="1293812"/>
            <a:ext cx="9144000" cy="3273425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lvl1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1pPr>
            <a:lvl2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2pPr>
            <a:lvl3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3pPr>
            <a:lvl4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4pPr>
            <a:lvl5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5pPr>
          </a:lstStyle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en-US" sz="7200"/>
              <a:t>2. Народный фронт во Франции</a:t>
            </a:r>
            <a:endParaRPr/>
          </a:p>
        </p:txBody>
      </p:sp>
      <p:sp>
        <p:nvSpPr>
          <p:cNvPr id="31750" name="Текст 2"/>
          <p:cNvSpPr>
            <a:spLocks noChangeShapeType="1" noGrp="1"/>
          </p:cNvSpPr>
          <p:nvPr>
            <p:ph type="body"/>
          </p:nvPr>
        </p:nvSpPr>
        <p:spPr bwMode="auto">
          <a:xfrm>
            <a:off x="1524000" y="5513387"/>
            <a:ext cx="9144000" cy="652462"/>
          </a:xfrm>
          <a:prstGeom prst="rect">
            <a:avLst/>
          </a:prstGeom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31751" name="Straight Connector 13" descr="&amp;quot;&amp;quot;"/>
          <p:cNvSpPr>
            <a:spLocks noChangeShapeType="1" noGrp="1"/>
          </p:cNvSpPr>
          <p:nvPr/>
        </p:nvSpPr>
        <p:spPr bwMode="auto">
          <a:xfrm flipH="1">
            <a:off x="596900" y="6354762"/>
            <a:ext cx="10999787" cy="0"/>
          </a:xfrm>
          <a:prstGeom prst="line">
            <a:avLst/>
          </a:prstGeom>
          <a:noFill/>
          <a:ln w="101600">
            <a:solidFill>
              <a:srgbClr val="728653"/>
            </a:solidFill>
            <a:round/>
            <a:headEnd/>
            <a:tailEnd/>
          </a:ln>
        </p:spPr>
        <p:txBody>
          <a:bodyPr lIns="91440" tIns="45720" rIns="91440" bIns="45720"/>
          <a:lstStyle/>
          <a:p>
            <a:pPr>
              <a:defRPr/>
            </a:pPr>
            <a:endParaRPr sz="1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495526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ChangeShapeType="1" noGrp="1"/>
          </p:cNvSpPr>
          <p:nvPr>
            <p:ph type="title"/>
          </p:nvPr>
        </p:nvSpPr>
        <p:spPr bwMode="auto">
          <a:xfrm flipH="0" flipV="0">
            <a:off x="7464424" y="1784349"/>
            <a:ext cx="4087811" cy="2377057"/>
          </a:xfrm>
          <a:prstGeom prst="rect">
            <a:avLst/>
          </a:prstGeom>
        </p:spPr>
        <p:txBody>
          <a:bodyPr lIns="91440" tIns="45720" rIns="91440" bIns="45720" anchor="b"/>
          <a:lstStyle>
            <a:lvl1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1pPr>
            <a:lvl2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2pPr>
            <a:lvl3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3pPr>
            <a:lvl4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4pPr>
            <a:lvl5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en-US" sz="4800">
                <a:solidFill>
                  <a:srgbClr val="FFFFFF"/>
                </a:solidFill>
              </a:rPr>
              <a:t>6 февраля 1934 г.</a:t>
            </a:r>
            <a:endParaRPr/>
          </a:p>
        </p:txBody>
      </p:sp>
      <p:pic>
        <p:nvPicPr>
          <p:cNvPr id="32771" name="Picture 2" descr="Путч 6 февраля 1934 года — Википедия"/>
          <p:cNvPicPr>
            <a:picLocks noChangeAspect="1" noGrp="1"/>
          </p:cNvPicPr>
          <p:nvPr>
            <p:ph type="obj"/>
          </p:nvPr>
        </p:nvPicPr>
        <p:blipFill>
          <a:blip r:embed="rId2"/>
          <a:stretch/>
        </p:blipFill>
        <p:spPr bwMode="auto">
          <a:xfrm>
            <a:off x="0" y="0"/>
            <a:ext cx="7029450" cy="6858000"/>
          </a:xfrm>
          <a:prstGeom prst="rect">
            <a:avLst/>
          </a:prstGeom>
          <a:noFill/>
        </p:spPr>
      </p:pic>
      <p:sp>
        <p:nvSpPr>
          <p:cNvPr id="32772" name="Текст 3"/>
          <p:cNvSpPr>
            <a:spLocks noChangeShapeType="1" noGrp="1"/>
          </p:cNvSpPr>
          <p:nvPr>
            <p:ph type="body"/>
          </p:nvPr>
        </p:nvSpPr>
        <p:spPr bwMode="auto">
          <a:xfrm>
            <a:off x="7464425" y="4751387"/>
            <a:ext cx="4087812" cy="114776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0" algn="l" defTabSz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Char char=""/>
              <a:defRPr sz="1600" b="0" i="0">
                <a:solidFill>
                  <a:srgbClr val="404040"/>
                </a:solidFill>
                <a:latin typeface="Century Gothic"/>
              </a:defRPr>
            </a:lvl1pPr>
            <a:lvl2pPr marL="742950" indent="457200" algn="l" defTabSz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Char char=""/>
              <a:defRPr sz="1400" b="0" i="0">
                <a:solidFill>
                  <a:srgbClr val="404040"/>
                </a:solidFill>
                <a:latin typeface="Century Gothic"/>
              </a:defRPr>
            </a:lvl2pPr>
            <a:lvl3pPr marL="1143000" indent="914400" algn="l" defTabSz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Char char=""/>
              <a:defRPr sz="1200" b="0" i="0">
                <a:solidFill>
                  <a:srgbClr val="404040"/>
                </a:solidFill>
                <a:latin typeface="Century Gothic"/>
              </a:defRPr>
            </a:lvl3pPr>
            <a:lvl4pPr marL="1600200" indent="1371600" algn="l" defTabSz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Char char=""/>
              <a:defRPr sz="1000" b="0" i="0">
                <a:solidFill>
                  <a:srgbClr val="404040"/>
                </a:solidFill>
                <a:latin typeface="Century Gothic"/>
              </a:defRPr>
            </a:lvl4pPr>
            <a:lvl5pPr marL="2057400" indent="1828800" algn="l" defTabSz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Char char=""/>
              <a:defRPr sz="1000" b="0" i="0">
                <a:solidFill>
                  <a:srgbClr val="404040"/>
                </a:solidFill>
                <a:latin typeface="Century Gothic"/>
              </a:defRPr>
            </a:lvl5pPr>
          </a:lstStyle>
          <a:p>
            <a:pPr marL="0" lvl="0" indent="0">
              <a:spcBef>
                <a:spcPts val="1000"/>
              </a:spcBef>
              <a:buNone/>
              <a:defRPr/>
            </a:pPr>
            <a:r>
              <a:rPr lang="en-US" sz="2600" b="1">
                <a:solidFill>
                  <a:srgbClr val="FFFFFF"/>
                </a:solidFill>
              </a:rPr>
              <a:t>Попытка путча фашистов во Франции</a:t>
            </a:r>
            <a:endParaRPr sz="2200" b="1"/>
          </a:p>
        </p:txBody>
      </p:sp>
      <p:sp>
        <p:nvSpPr>
          <p:cNvPr id="32773" name="Freeform: Shape 70" descr="&amp;quot;&amp;quot;"/>
          <p:cNvSpPr>
            <a:spLocks noChangeShapeType="1" noGrp="1"/>
          </p:cNvSpPr>
          <p:nvPr/>
        </p:nvSpPr>
        <p:spPr bwMode="auto">
          <a:xfrm flipH="1" flipV="1">
            <a:off x="0" y="0"/>
            <a:ext cx="7188200" cy="6858000"/>
          </a:xfrm>
          <a:custGeom>
            <a:avLst/>
            <a:gdLst>
              <a:gd name="gd0" fmla="val 65536"/>
              <a:gd name="gd1" fmla="val 7188051"/>
              <a:gd name="gd2" fmla="val 6858000"/>
              <a:gd name="gd3" fmla="val 108694"/>
              <a:gd name="gd4" fmla="val 6858000"/>
              <a:gd name="gd5" fmla="val 79127"/>
              <a:gd name="gd6" fmla="val 6681235"/>
              <a:gd name="gd7" fmla="val 0"/>
              <a:gd name="gd8" fmla="val 5565888"/>
              <a:gd name="gd9" fmla="val 2190696"/>
              <a:gd name="gd10" fmla="val 145339"/>
              <a:gd name="gd11" fmla="val 2339431"/>
              <a:gd name="gd12" fmla="val 0"/>
              <a:gd name="gd13" fmla="val 7188051"/>
              <a:gd name="gd14" fmla="val 0"/>
              <a:gd name="gd15" fmla="val 7188051"/>
              <a:gd name="gd16" fmla="val 6858000"/>
              <a:gd name="gd17" fmla="*/ w 0 7188051"/>
              <a:gd name="gd18" fmla="*/ h 0 6858000"/>
              <a:gd name="gd19" fmla="*/ w 21600 7188051"/>
              <a:gd name="gd20" fmla="*/ h 21600 6858000"/>
            </a:gdLst>
            <a:ahLst/>
            <a:cxnLst/>
            <a:rect l="gd17" t="gd18" r="gd19" b="gd20"/>
            <a:pathLst>
              <a:path w="7188051" h="6858000" fill="norm" stroke="1" extrusionOk="0">
                <a:moveTo>
                  <a:pt x="gd1" y="gd2"/>
                </a:moveTo>
                <a:lnTo>
                  <a:pt x="gd3" y="gd4"/>
                </a:lnTo>
                <a:lnTo>
                  <a:pt x="gd5" y="gd6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gd11" y="gd12"/>
                </a:lnTo>
                <a:lnTo>
                  <a:pt x="gd13" y="gd14"/>
                </a:lnTo>
                <a:lnTo>
                  <a:pt x="gd15" y="gd16"/>
                </a:lnTo>
                <a:close/>
              </a:path>
              <a:path w="7188051" h="6858000" fill="norm" stroke="1" extrusionOk="0"/>
            </a:pathLst>
          </a:custGeom>
          <a:solidFill>
            <a:schemeClr val="dk1">
              <a:alpha val="79607"/>
            </a:schemeClr>
          </a:solidFill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pic>
        <p:nvPicPr>
          <p:cNvPr id="32774" name="Рисунок 2"/>
          <p:cNvPicPr>
            <a:picLocks noChangeAspect="1" noGrp="1"/>
          </p:cNvPicPr>
          <p:nvPr/>
        </p:nvPicPr>
        <p:blipFill>
          <a:blip r:embed="rId3"/>
          <a:stretch/>
        </p:blipFill>
        <p:spPr bwMode="auto">
          <a:xfrm>
            <a:off x="552450" y="954087"/>
            <a:ext cx="5705475" cy="37973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2">
            <a:lumMod val="20000"/>
            <a:lumOff val="8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458" name="Rectangle 8" descr="&amp;quot;&amp;quot;"/>
          <p:cNvSpPr>
            <a:spLocks noChangeShapeType="1" noGrp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pic>
        <p:nvPicPr>
          <p:cNvPr id="19459" name="Group 10" descr="&quot;&quot;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0" y="1219200"/>
            <a:ext cx="731837" cy="669925"/>
          </a:xfrm>
          <a:prstGeom prst="rect">
            <a:avLst/>
          </a:prstGeom>
          <a:noFill/>
        </p:spPr>
      </p:pic>
      <p:sp>
        <p:nvSpPr>
          <p:cNvPr id="19460" name="Rectangle 15" descr="&amp;quot;&amp;quot;"/>
          <p:cNvSpPr>
            <a:spLocks noChangeShapeType="1" noGrp="1"/>
          </p:cNvSpPr>
          <p:nvPr/>
        </p:nvSpPr>
        <p:spPr bwMode="auto">
          <a:xfrm>
            <a:off x="676274" y="614361"/>
            <a:ext cx="10907712" cy="1893887"/>
          </a:xfrm>
          <a:prstGeom prst="rect">
            <a:avLst/>
          </a:prstGeom>
          <a:solidFill>
            <a:srgbClr val="FFFFFF"/>
          </a:solidFill>
          <a:effectLst>
            <a:outerShdw algn="ctr" rotWithShape="0">
              <a:srgbClr val="000000">
                <a:alpha val="14901"/>
              </a:srgbClr>
            </a:outerShdw>
          </a:effectLst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19461" name="Заголовок 1"/>
          <p:cNvSpPr>
            <a:spLocks noChangeShapeType="1" noGrp="1"/>
          </p:cNvSpPr>
          <p:nvPr>
            <p:ph type="title"/>
          </p:nvPr>
        </p:nvSpPr>
        <p:spPr bwMode="auto">
          <a:xfrm>
            <a:off x="1042987" y="809625"/>
            <a:ext cx="10174287" cy="155416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lIns="91440" tIns="45720" rIns="91440" bIns="45720" anchor="t"/>
          <a:lstStyle>
            <a:lvl1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1pPr>
            <a:lvl2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2pPr>
            <a:lvl3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3pPr>
            <a:lvl4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4pPr>
            <a:lvl5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4800" b="1"/>
              <a:t>План урока</a:t>
            </a:r>
            <a:endParaRPr/>
          </a:p>
        </p:txBody>
      </p:sp>
      <p:pic>
        <p:nvPicPr>
          <p:cNvPr id="19462" name="Объект 2"/>
          <p:cNvPicPr>
            <a:picLocks noChangeAspect="1" noGrp="1"/>
          </p:cNvPicPr>
          <p:nvPr>
            <p:ph type="obj"/>
          </p:nvPr>
        </p:nvPicPr>
        <p:blipFill>
          <a:blip r:embed="rId3"/>
          <a:stretch/>
        </p:blipFill>
        <p:spPr bwMode="auto">
          <a:xfrm>
            <a:off x="952499" y="2953103"/>
            <a:ext cx="10401300" cy="3211512"/>
          </a:xfrm>
          <a:prstGeom prst="rect">
            <a:avLst/>
          </a:prstGeom>
          <a:noFill/>
        </p:spPr>
      </p:pic>
      <p:sp>
        <p:nvSpPr>
          <p:cNvPr id="19463" name="Straight Connector 17" descr="&amp;quot;&amp;quot;"/>
          <p:cNvSpPr>
            <a:spLocks noChangeShapeType="1" noGrp="1"/>
          </p:cNvSpPr>
          <p:nvPr/>
        </p:nvSpPr>
        <p:spPr bwMode="auto">
          <a:xfrm flipH="1">
            <a:off x="838200" y="6484937"/>
            <a:ext cx="10515600" cy="0"/>
          </a:xfrm>
          <a:prstGeom prst="line">
            <a:avLst/>
          </a:prstGeom>
          <a:noFill/>
          <a:ln w="57150">
            <a:solidFill>
              <a:srgbClr val="728653"/>
            </a:solidFill>
            <a:round/>
            <a:headEnd/>
            <a:tailEnd/>
          </a:ln>
        </p:spPr>
        <p:txBody>
          <a:bodyPr lIns="91440" tIns="45720" rIns="91440" bIns="45720"/>
          <a:lstStyle/>
          <a:p>
            <a:pPr>
              <a:defRPr/>
            </a:pPr>
            <a:endParaRPr sz="1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l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3794" name="Rectangle 70" descr="&amp;quot;&amp;quot;"/>
          <p:cNvSpPr>
            <a:spLocks noChangeShapeType="1" noGrp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33795" name="Freeform: Shape 72" descr="&amp;quot;&amp;quot;"/>
          <p:cNvSpPr>
            <a:spLocks noChangeShapeType="1" noGrp="1"/>
          </p:cNvSpPr>
          <p:nvPr/>
        </p:nvSpPr>
        <p:spPr bwMode="auto">
          <a:xfrm>
            <a:off x="0" y="0"/>
            <a:ext cx="5653087" cy="6858000"/>
          </a:xfrm>
          <a:custGeom>
            <a:avLst/>
            <a:gdLst>
              <a:gd name="gd0" fmla="val 65536"/>
              <a:gd name="gd1" fmla="val 0"/>
              <a:gd name="gd2" fmla="val 0"/>
              <a:gd name="gd3" fmla="val 5567517"/>
              <a:gd name="gd4" fmla="val 0"/>
              <a:gd name="gd5" fmla="val 5566938"/>
              <a:gd name="gd6" fmla="val 1705"/>
              <a:gd name="gd7" fmla="val 5551594"/>
              <a:gd name="gd8" fmla="val 17287"/>
              <a:gd name="gd9" fmla="val 5545641"/>
              <a:gd name="gd10" fmla="val 130336"/>
              <a:gd name="gd11" fmla="val 5538289"/>
              <a:gd name="gd12" fmla="val 187093"/>
              <a:gd name="gd13" fmla="val 5545790"/>
              <a:gd name="gd14" fmla="val 265704"/>
              <a:gd name="gd15" fmla="val 5542313"/>
              <a:gd name="gd16" fmla="val 354566"/>
              <a:gd name="gd17" fmla="val 5524126"/>
              <a:gd name="gd18" fmla="val 472000"/>
              <a:gd name="gd19" fmla="val 5522170"/>
              <a:gd name="gd20" fmla="val 473782"/>
              <a:gd name="gd21" fmla="val 5521798"/>
              <a:gd name="gd22" fmla="val 491380"/>
              <a:gd name="gd23" fmla="val 5536419"/>
              <a:gd name="gd24" fmla="val 531675"/>
              <a:gd name="gd25" fmla="val 5533435"/>
              <a:gd name="gd26" fmla="val 536015"/>
              <a:gd name="gd27" fmla="val 5538088"/>
              <a:gd name="gd28" fmla="val 572092"/>
              <a:gd name="gd29" fmla="val 5536061"/>
              <a:gd name="gd30" fmla="val 572511"/>
              <a:gd name="gd31" fmla="val 5528218"/>
              <a:gd name="gd32" fmla="val 582332"/>
              <a:gd name="gd33" fmla="val 5518011"/>
              <a:gd name="gd34" fmla="val 601285"/>
              <a:gd name="gd35" fmla="val 5473174"/>
              <a:gd name="gd36" fmla="val 681608"/>
              <a:gd name="gd37" fmla="val 5472963"/>
              <a:gd name="gd38" fmla="val 689151"/>
              <a:gd name="gd39" fmla="val 5472485"/>
              <a:gd name="gd40" fmla="val 689289"/>
              <a:gd name="gd41" fmla="val 5471326"/>
              <a:gd name="gd42" fmla="val 697222"/>
              <a:gd name="gd43" fmla="val 5472164"/>
              <a:gd name="gd44" fmla="val 717531"/>
              <a:gd name="gd45" fmla="val 5468891"/>
              <a:gd name="gd46" fmla="val 722494"/>
              <a:gd name="gd47" fmla="val 5463081"/>
              <a:gd name="gd48" fmla="val 724368"/>
              <a:gd name="gd49" fmla="val 5446981"/>
              <a:gd name="gd50" fmla="val 752692"/>
              <a:gd name="gd51" fmla="val 5417190"/>
              <a:gd name="gd52" fmla="val 816346"/>
              <a:gd name="gd53" fmla="val 5388958"/>
              <a:gd name="gd54" fmla="val 889417"/>
              <a:gd name="gd55" fmla="val 5307044"/>
              <a:gd name="gd56" fmla="val 1063288"/>
              <a:gd name="gd57" fmla="val 5303837"/>
              <a:gd name="gd58" fmla="val 1157176"/>
              <a:gd name="gd59" fmla="val 5286494"/>
              <a:gd name="gd60" fmla="val 1210776"/>
              <a:gd name="gd61" fmla="val 5282463"/>
              <a:gd name="gd62" fmla="val 1301993"/>
              <a:gd name="gd63" fmla="val 5252235"/>
              <a:gd name="gd64" fmla="val 1360879"/>
              <a:gd name="gd65" fmla="val 5244497"/>
              <a:gd name="gd66" fmla="val 1404045"/>
              <a:gd name="gd67" fmla="val 5223823"/>
              <a:gd name="gd68" fmla="val 1429568"/>
              <a:gd name="gd69" fmla="val 5224851"/>
              <a:gd name="gd70" fmla="val 1430305"/>
              <a:gd name="gd71" fmla="val 5212394"/>
              <a:gd name="gd72" fmla="val 1463304"/>
              <a:gd name="gd73" fmla="val 5209958"/>
              <a:gd name="gd74" fmla="val 1514846"/>
              <a:gd name="gd75" fmla="val 5206417"/>
              <a:gd name="gd76" fmla="val 1519731"/>
              <a:gd name="gd77" fmla="val 5206640"/>
              <a:gd name="gd78" fmla="val 1519929"/>
              <a:gd name="gd79" fmla="val 5207632"/>
              <a:gd name="gd80" fmla="val 1546022"/>
              <a:gd name="gd81" fmla="val 5212030"/>
              <a:gd name="gd82" fmla="val 1578752"/>
              <a:gd name="gd83" fmla="val 5203533"/>
              <a:gd name="gd84" fmla="val 1647555"/>
              <a:gd name="gd85" fmla="val 5190877"/>
              <a:gd name="gd86" fmla="val 1715685"/>
              <a:gd name="gd87" fmla="val 5184235"/>
              <a:gd name="gd88" fmla="val 1740358"/>
              <a:gd name="gd89" fmla="val 5181475"/>
              <a:gd name="gd90" fmla="val 1784314"/>
              <a:gd name="gd91" fmla="val 5185845"/>
              <a:gd name="gd92" fmla="val 1804434"/>
              <a:gd name="gd93" fmla="val 5185068"/>
              <a:gd name="gd94" fmla="val 1805316"/>
              <a:gd name="gd95" fmla="val 5188593"/>
              <a:gd name="gd96" fmla="val 1807109"/>
              <a:gd name="gd97" fmla="val 5185920"/>
              <a:gd name="gd98" fmla="val 1821003"/>
              <a:gd name="gd99" fmla="val 5183543"/>
              <a:gd name="gd100" fmla="val 1824832"/>
              <a:gd name="gd101" fmla="val 5182235"/>
              <a:gd name="gd102" fmla="val 1830429"/>
              <a:gd name="gd103" fmla="val 5182525"/>
              <a:gd name="gd104" fmla="val 1830569"/>
              <a:gd name="gd105" fmla="val 5180663"/>
              <a:gd name="gd106" fmla="val 1835810"/>
              <a:gd name="gd107" fmla="val 5167452"/>
              <a:gd name="gd108" fmla="val 1861483"/>
              <a:gd name="gd109" fmla="val 5174266"/>
              <a:gd name="gd110" fmla="val 1892417"/>
              <a:gd name="gd111" fmla="val 5189262"/>
              <a:gd name="gd112" fmla="val 1895114"/>
              <a:gd name="gd113" fmla="val 5187100"/>
              <a:gd name="gd114" fmla="val 1899379"/>
              <a:gd name="gd115" fmla="val 5180471"/>
              <a:gd name="gd116" fmla="val 1907867"/>
              <a:gd name="gd117" fmla="val 5181361"/>
              <a:gd name="gd118" fmla="val 1910265"/>
              <a:gd name="gd119" fmla="val 5178268"/>
              <a:gd name="gd120" fmla="val 1935584"/>
              <a:gd name="gd121" fmla="val 5183619"/>
              <a:gd name="gd122" fmla="val 1942021"/>
              <a:gd name="gd123" fmla="val 5184480"/>
              <a:gd name="gd124" fmla="val 1945112"/>
              <a:gd name="gd125" fmla="val 5172776"/>
              <a:gd name="gd126" fmla="val 1961162"/>
              <a:gd name="gd127" fmla="val 5168513"/>
              <a:gd name="gd128" fmla="val 1969445"/>
              <a:gd name="gd129" fmla="val 5126597"/>
              <a:gd name="gd130" fmla="val 2024270"/>
              <a:gd name="gd131" fmla="val 5119528"/>
              <a:gd name="gd132" fmla="val 2107942"/>
              <a:gd name="gd133" fmla="val 5110356"/>
              <a:gd name="gd134" fmla="val 2193455"/>
              <a:gd name="gd135" fmla="val 5104992"/>
              <a:gd name="gd136" fmla="val 2260088"/>
              <a:gd name="gd137" fmla="val 5059439"/>
              <a:gd name="gd138" fmla="val 2335735"/>
              <a:gd name="gd139" fmla="val 5022061"/>
              <a:gd name="gd140" fmla="val 2408995"/>
              <a:gd name="gd141" fmla="val 5022253"/>
              <a:gd name="gd142" fmla="val 2445869"/>
              <a:gd name="gd143" fmla="val 5011426"/>
              <a:gd name="gd144" fmla="val 2496499"/>
              <a:gd name="gd145" fmla="val 4994224"/>
              <a:gd name="gd146" fmla="val 2549900"/>
              <a:gd name="gd147" fmla="val 4995245"/>
              <a:gd name="gd148" fmla="val 2596456"/>
              <a:gd name="gd149" fmla="val 4988570"/>
              <a:gd name="gd150" fmla="val 2606088"/>
              <a:gd name="gd151" fmla="val 4988371"/>
              <a:gd name="gd152" fmla="val 2635351"/>
              <a:gd name="gd153" fmla="val 4983212"/>
              <a:gd name="gd154" fmla="val 2665666"/>
              <a:gd name="gd155" fmla="val 4968234"/>
              <a:gd name="gd156" fmla="val 2715895"/>
              <a:gd name="gd157" fmla="val 4975888"/>
              <a:gd name="gd158" fmla="val 2725052"/>
              <a:gd name="gd159" fmla="val 4980195"/>
              <a:gd name="gd160" fmla="val 2726489"/>
              <a:gd name="gd161" fmla="val 4976218"/>
              <a:gd name="gd162" fmla="val 2740278"/>
              <a:gd name="gd163" fmla="val 4980571"/>
              <a:gd name="gd164" fmla="val 2751112"/>
              <a:gd name="gd165" fmla="val 4973893"/>
              <a:gd name="gd166" fmla="val 2760208"/>
              <a:gd name="gd167" fmla="val 4979005"/>
              <a:gd name="gd168" fmla="val 2790136"/>
              <a:gd name="gd169" fmla="val 4986137"/>
              <a:gd name="gd170" fmla="val 2804183"/>
              <a:gd name="gd171" fmla="val 4986175"/>
              <a:gd name="gd172" fmla="val 2825860"/>
              <a:gd name="gd173" fmla="val 4993936"/>
              <a:gd name="gd174" fmla="val 2911749"/>
              <a:gd name="gd175" fmla="val 4992563"/>
              <a:gd name="gd176" fmla="val 2977278"/>
              <a:gd name="gd177" fmla="val 4980516"/>
              <a:gd name="gd178" fmla="val 2991092"/>
              <a:gd name="gd179" fmla="val 4992801"/>
              <a:gd name="gd180" fmla="val 3020247"/>
              <a:gd name="gd181" fmla="val 5014805"/>
              <a:gd name="gd182" fmla="val 3065434"/>
              <a:gd name="gd183" fmla="val 5002733"/>
              <a:gd name="gd184" fmla="val 3103777"/>
              <a:gd name="gd185" fmla="val 5002941"/>
              <a:gd name="gd186" fmla="val 3151828"/>
              <a:gd name="gd187" fmla="val 5002883"/>
              <a:gd name="gd188" fmla="val 3180546"/>
              <a:gd name="gd189" fmla="val 5016711"/>
              <a:gd name="gd190" fmla="val 3258677"/>
              <a:gd name="gd191" fmla="val 5017918"/>
              <a:gd name="gd192" fmla="val 3262610"/>
              <a:gd name="gd193" fmla="val 5011672"/>
              <a:gd name="gd194" fmla="val 3277179"/>
              <a:gd name="gd195" fmla="val 5009344"/>
              <a:gd name="gd196" fmla="val 3278130"/>
              <a:gd name="gd197" fmla="val 5026770"/>
              <a:gd name="gd198" fmla="val 3325671"/>
              <a:gd name="gd199" fmla="val 5024571"/>
              <a:gd name="gd200" fmla="val 3332072"/>
              <a:gd name="gd201" fmla="val 5041705"/>
              <a:gd name="gd202" fmla="val 3362948"/>
              <a:gd name="gd203" fmla="val 5047477"/>
              <a:gd name="gd204" fmla="val 3378959"/>
              <a:gd name="gd205" fmla="val 5060758"/>
              <a:gd name="gd206" fmla="val 3407057"/>
              <a:gd name="gd207" fmla="val 5058968"/>
              <a:gd name="gd208" fmla="val 3409825"/>
              <a:gd name="gd209" fmla="val 5062667"/>
              <a:gd name="gd210" fmla="val 3415218"/>
              <a:gd name="gd211" fmla="val 5060928"/>
              <a:gd name="gd212" fmla="val 3419880"/>
              <a:gd name="gd213" fmla="val 5062923"/>
              <a:gd name="gd214" fmla="val 3424545"/>
              <a:gd name="gd215" fmla="val 5064623"/>
              <a:gd name="gd216" fmla="val 3476412"/>
              <a:gd name="gd217" fmla="val 5069684"/>
              <a:gd name="gd218" fmla="val 3486850"/>
              <a:gd name="gd219" fmla="val 5063339"/>
              <a:gd name="gd220" fmla="val 3496391"/>
              <a:gd name="gd221" fmla="val 5070139"/>
              <a:gd name="gd222" fmla="val 3531201"/>
              <a:gd name="gd223" fmla="val 5079896"/>
              <a:gd name="gd224" fmla="val 3542019"/>
              <a:gd name="gd225" fmla="val 5087540"/>
              <a:gd name="gd226" fmla="val 3552249"/>
              <a:gd name="gd227" fmla="val 5087902"/>
              <a:gd name="gd228" fmla="val 3553678"/>
              <a:gd name="gd229" fmla="val 5091509"/>
              <a:gd name="gd230" fmla="val 3568021"/>
              <a:gd name="gd231" fmla="val 5091934"/>
              <a:gd name="gd232" fmla="val 3569719"/>
              <a:gd name="gd233" fmla="val 5089362"/>
              <a:gd name="gd234" fmla="val 3586412"/>
              <a:gd name="gd235" fmla="val 5092358"/>
              <a:gd name="gd236" fmla="val 3597336"/>
              <a:gd name="gd237" fmla="val 5084254"/>
              <a:gd name="gd238" fmla="val 3606007"/>
              <a:gd name="gd239" fmla="val 5084281"/>
              <a:gd name="gd240" fmla="val 3641228"/>
              <a:gd name="gd241" fmla="val 5091848"/>
              <a:gd name="gd242" fmla="val 3653088"/>
              <a:gd name="gd243" fmla="val 5097436"/>
              <a:gd name="gd244" fmla="val 3664114"/>
              <a:gd name="gd245" fmla="val 5097518"/>
              <a:gd name="gd246" fmla="val 3665569"/>
              <a:gd name="gd247" fmla="val 5099829"/>
              <a:gd name="gd248" fmla="val 3707357"/>
              <a:gd name="gd249" fmla="val 5114696"/>
              <a:gd name="gd250" fmla="val 3778166"/>
              <a:gd name="gd251" fmla="val 5135379"/>
              <a:gd name="gd252" fmla="val 3878222"/>
              <a:gd name="gd253" fmla="val 5130138"/>
              <a:gd name="gd254" fmla="val 4048117"/>
              <a:gd name="gd255" fmla="val 5090040"/>
              <a:gd name="gd256" fmla="val 4219510"/>
              <a:gd name="gd257" fmla="val 5092812"/>
              <a:gd name="gd258" fmla="val 4411258"/>
              <a:gd name="gd259" fmla="val 5084599"/>
              <a:gd name="gd260" fmla="val 4488531"/>
              <a:gd name="gd261" fmla="val 5084072"/>
              <a:gd name="gd262" fmla="val 4539168"/>
              <a:gd name="gd263" fmla="val 5068936"/>
              <a:gd name="gd264" fmla="val 4625153"/>
              <a:gd name="gd265" fmla="val 5059114"/>
              <a:gd name="gd266" fmla="val 4733115"/>
              <a:gd name="gd267" fmla="val 5037209"/>
              <a:gd name="gd268" fmla="val 4844323"/>
              <a:gd name="gd269" fmla="val 5020638"/>
              <a:gd name="gd270" fmla="val 4877992"/>
              <a:gd name="gd271" fmla="val 5006413"/>
              <a:gd name="gd272" fmla="val 4925805"/>
              <a:gd name="gd273" fmla="val 4971037"/>
              <a:gd name="gd274" fmla="val 5009272"/>
              <a:gd name="gd275" fmla="val 4963105"/>
              <a:gd name="gd276" fmla="val 5111369"/>
              <a:gd name="gd277" fmla="val 4976341"/>
              <a:gd name="gd278" fmla="val 5210876"/>
              <a:gd name="gd279" fmla="val 4980617"/>
              <a:gd name="gd280" fmla="val 5269726"/>
              <a:gd name="gd281" fmla="val 4997733"/>
              <a:gd name="gd282" fmla="val 5464225"/>
              <a:gd name="gd283" fmla="val 5001400"/>
              <a:gd name="gd284" fmla="val 5594585"/>
              <a:gd name="gd285" fmla="val 4983700"/>
              <a:gd name="gd286" fmla="val 5667896"/>
              <a:gd name="gd287" fmla="val 4968506"/>
              <a:gd name="gd288" fmla="val 5769225"/>
              <a:gd name="gd289" fmla="val 4969765"/>
              <a:gd name="gd290" fmla="val 5823324"/>
              <a:gd name="gd291" fmla="val 4966129"/>
              <a:gd name="gd292" fmla="val 5862699"/>
              <a:gd name="gd293" fmla="val 4970695"/>
              <a:gd name="gd294" fmla="val 5906467"/>
              <a:gd name="gd295" fmla="val 4991568"/>
              <a:gd name="gd296" fmla="val 5939847"/>
              <a:gd name="gd297" fmla="val 4986815"/>
              <a:gd name="gd298" fmla="val 5973994"/>
              <a:gd name="gd299" fmla="val 4987776"/>
              <a:gd name="gd300" fmla="val 6089693"/>
              <a:gd name="gd301" fmla="val 4991621"/>
              <a:gd name="gd302" fmla="val 6224938"/>
              <a:gd name="gd303" fmla="val 5017157"/>
              <a:gd name="gd304" fmla="val 6370251"/>
              <a:gd name="gd305" fmla="val 5040797"/>
              <a:gd name="gd306" fmla="val 6541313"/>
              <a:gd name="gd307" fmla="val 5045375"/>
              <a:gd name="gd308" fmla="val 6640957"/>
              <a:gd name="gd309" fmla="val 5058442"/>
              <a:gd name="gd310" fmla="val 6705297"/>
              <a:gd name="gd311" fmla="val 5071125"/>
              <a:gd name="gd312" fmla="val 6759582"/>
              <a:gd name="gd313" fmla="val 5069172"/>
              <a:gd name="gd314" fmla="val 6817746"/>
              <a:gd name="gd315" fmla="val 5072322"/>
              <a:gd name="gd316" fmla="val 6843646"/>
              <a:gd name="gd317" fmla="val 5091388"/>
              <a:gd name="gd318" fmla="val 6857998"/>
              <a:gd name="gd319" fmla="val 6096000"/>
              <a:gd name="gd320" fmla="val 6857998"/>
              <a:gd name="gd321" fmla="val 6096000"/>
              <a:gd name="gd322" fmla="val 6858000"/>
              <a:gd name="gd323" fmla="val 0"/>
              <a:gd name="gd324" fmla="val 6858000"/>
              <a:gd name="gd325" fmla="val 0"/>
              <a:gd name="gd326" fmla="val 0"/>
              <a:gd name="gd327" fmla="*/ w 0 6096000"/>
              <a:gd name="gd328" fmla="*/ h 0 6858000"/>
              <a:gd name="gd329" fmla="*/ w 21600 6096000"/>
              <a:gd name="gd330" fmla="*/ h 21600 6858000"/>
            </a:gdLst>
            <a:ahLst/>
            <a:cxnLst/>
            <a:rect l="gd327" t="gd328" r="gd329" b="gd330"/>
            <a:pathLst>
              <a:path w="6096000" h="6858000" fill="norm" stroke="1" extrusionOk="0">
                <a:moveTo>
                  <a:pt x="gd1" y="gd2"/>
                </a:moveTo>
                <a:lnTo>
                  <a:pt x="gd3" y="gd4"/>
                </a:lnTo>
                <a:lnTo>
                  <a:pt x="gd5" y="gd6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gd17" y="gd18"/>
                </a:lnTo>
                <a:lnTo>
                  <a:pt x="gd19" y="gd20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gd23" y="gd24"/>
                </a:lnTo>
                <a:lnTo>
                  <a:pt x="gd25" y="gd26"/>
                </a:lnTo>
                <a:lnTo>
                  <a:pt x="gd27" y="gd28"/>
                </a:lnTo>
                <a:lnTo>
                  <a:pt x="gd29" y="gd30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gd39" y="gd40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gd45" y="gd46"/>
                </a:lnTo>
                <a:lnTo>
                  <a:pt x="gd47" y="gd48"/>
                </a:lnTo>
                <a:lnTo>
                  <a:pt x="gd49" y="gd50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gd53" y="gd54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gd61" y="gd62"/>
                </a:lnTo>
                <a:lnTo>
                  <a:pt x="gd63" y="gd64"/>
                </a:lnTo>
                <a:lnTo>
                  <a:pt x="gd65" y="gd66"/>
                </a:lnTo>
                <a:lnTo>
                  <a:pt x="gd67" y="gd68"/>
                </a:lnTo>
                <a:lnTo>
                  <a:pt x="gd69" y="gd70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gd75" y="gd76"/>
                </a:lnTo>
                <a:lnTo>
                  <a:pt x="gd77" y="gd78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gd81" y="gd8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gd93" y="gd94"/>
                </a:lnTo>
                <a:lnTo>
                  <a:pt x="gd95" y="gd96"/>
                </a:lnTo>
                <a:lnTo>
                  <a:pt x="gd97" y="gd98"/>
                </a:lnTo>
                <a:lnTo>
                  <a:pt x="gd99" y="gd100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gd103" y="gd104"/>
                </a:lnTo>
                <a:lnTo>
                  <a:pt x="gd105" y="gd106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gd111" y="gd112"/>
                </a:lnTo>
                <a:lnTo>
                  <a:pt x="gd113" y="gd114"/>
                </a:lnTo>
                <a:lnTo>
                  <a:pt x="gd115" y="gd116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gd121" y="gd122"/>
                </a:lnTo>
                <a:lnTo>
                  <a:pt x="gd123" y="gd124"/>
                </a:lnTo>
                <a:lnTo>
                  <a:pt x="gd125" y="gd126"/>
                </a:lnTo>
                <a:lnTo>
                  <a:pt x="gd127" y="gd128"/>
                </a:lnTo>
                <a:lnTo>
                  <a:pt x="gd129" y="gd130"/>
                </a:lnTo>
                <a:lnTo>
                  <a:pt x="gd131" y="gd13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gd145" y="gd146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gd149" y="gd150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gd153" y="gd154"/>
                </a:lnTo>
                <a:lnTo>
                  <a:pt x="gd155" y="gd156"/>
                </a:lnTo>
                <a:lnTo>
                  <a:pt x="gd157" y="gd158"/>
                </a:lnTo>
                <a:lnTo>
                  <a:pt x="gd159" y="gd160"/>
                </a:lnTo>
                <a:lnTo>
                  <a:pt x="gd161" y="gd162"/>
                </a:lnTo>
                <a:lnTo>
                  <a:pt x="gd163" y="gd164"/>
                </a:lnTo>
                <a:lnTo>
                  <a:pt x="gd165" y="gd166"/>
                </a:lnTo>
                <a:lnTo>
                  <a:pt x="gd167" y="gd168"/>
                </a:lnTo>
                <a:lnTo>
                  <a:pt x="gd169" y="gd170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gd191" y="gd192"/>
                </a:lnTo>
                <a:lnTo>
                  <a:pt x="gd193" y="gd194"/>
                </a:lnTo>
                <a:lnTo>
                  <a:pt x="gd195" y="gd196"/>
                </a:lnTo>
                <a:lnTo>
                  <a:pt x="gd197" y="gd198"/>
                </a:lnTo>
                <a:lnTo>
                  <a:pt x="gd199" y="gd200"/>
                </a:lnTo>
                <a:lnTo>
                  <a:pt x="gd201" y="gd202"/>
                </a:lnTo>
                <a:lnTo>
                  <a:pt x="gd203" y="gd204"/>
                </a:lnTo>
                <a:lnTo>
                  <a:pt x="gd205" y="gd206"/>
                </a:lnTo>
                <a:lnTo>
                  <a:pt x="gd207" y="gd208"/>
                </a:lnTo>
                <a:lnTo>
                  <a:pt x="gd209" y="gd210"/>
                </a:lnTo>
                <a:lnTo>
                  <a:pt x="gd211" y="gd212"/>
                </a:lnTo>
                <a:lnTo>
                  <a:pt x="gd213" y="gd214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gd217" y="gd218"/>
                </a:lnTo>
                <a:lnTo>
                  <a:pt x="gd219" y="gd220"/>
                </a:lnTo>
                <a:lnTo>
                  <a:pt x="gd221" y="gd222"/>
                </a:lnTo>
                <a:lnTo>
                  <a:pt x="gd223" y="gd224"/>
                </a:lnTo>
                <a:lnTo>
                  <a:pt x="gd225" y="gd226"/>
                </a:lnTo>
                <a:lnTo>
                  <a:pt x="gd227" y="gd228"/>
                </a:lnTo>
                <a:lnTo>
                  <a:pt x="gd229" y="gd230"/>
                </a:lnTo>
                <a:lnTo>
                  <a:pt x="gd231" y="gd232"/>
                </a:lnTo>
                <a:lnTo>
                  <a:pt x="gd233" y="gd234"/>
                </a:lnTo>
                <a:lnTo>
                  <a:pt x="gd235" y="gd236"/>
                </a:lnTo>
                <a:lnTo>
                  <a:pt x="gd237" y="gd238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gd241" y="gd242"/>
                </a:lnTo>
                <a:lnTo>
                  <a:pt x="gd243" y="gd24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gd293" y="gd294"/>
                </a:lnTo>
                <a:lnTo>
                  <a:pt x="gd295" y="gd296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gd301" y="gd302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gd317" y="gd318"/>
                </a:lnTo>
                <a:lnTo>
                  <a:pt x="gd319" y="gd320"/>
                </a:lnTo>
                <a:lnTo>
                  <a:pt x="gd321" y="gd322"/>
                </a:lnTo>
                <a:lnTo>
                  <a:pt x="gd323" y="gd324"/>
                </a:lnTo>
                <a:lnTo>
                  <a:pt x="gd325" y="gd326"/>
                </a:lnTo>
                <a:close/>
              </a:path>
              <a:path w="6096000" h="6858000" fill="norm" stroke="1" extrusionOk="0"/>
            </a:pathLst>
          </a:custGeom>
          <a:solidFill>
            <a:srgbClr val="394329">
              <a:alpha val="14509"/>
            </a:srgbClr>
          </a:solidFill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33796" name="Заголовок 1"/>
          <p:cNvSpPr>
            <a:spLocks noChangeShapeType="1" noGrp="1"/>
          </p:cNvSpPr>
          <p:nvPr>
            <p:ph type="title"/>
          </p:nvPr>
        </p:nvSpPr>
        <p:spPr bwMode="auto">
          <a:xfrm>
            <a:off x="838200" y="609600"/>
            <a:ext cx="3738562" cy="1330325"/>
          </a:xfrm>
          <a:prstGeom prst="rect">
            <a:avLst/>
          </a:prstGeom>
          <a:solidFill>
            <a:srgbClr val="FFFFFF"/>
          </a:solidFill>
        </p:spPr>
        <p:txBody>
          <a:bodyPr lIns="91440" tIns="45720" rIns="91440" bIns="45720" anchor="ctr" anchorCtr="0"/>
          <a:lstStyle>
            <a:lvl1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1pPr>
            <a:lvl2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2pPr>
            <a:lvl3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3pPr>
            <a:lvl4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4pPr>
            <a:lvl5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en-US" sz="4000"/>
              <a:t>Народный фронт</a:t>
            </a:r>
            <a:endParaRPr/>
          </a:p>
        </p:txBody>
      </p:sp>
      <p:pic>
        <p:nvPicPr>
          <p:cNvPr id="33797" name="Picture 2" descr="Победа Народного фронта на выборах - Франция, 1936 год"/>
          <p:cNvPicPr>
            <a:picLocks noChangeAspect="1" noGrp="1"/>
          </p:cNvPicPr>
          <p:nvPr>
            <p:ph type="obj"/>
          </p:nvPr>
        </p:nvPicPr>
        <p:blipFill>
          <a:blip r:embed="rId2"/>
          <a:stretch/>
        </p:blipFill>
        <p:spPr bwMode="auto">
          <a:xfrm>
            <a:off x="5653086" y="1185939"/>
            <a:ext cx="6172200" cy="3263900"/>
          </a:xfrm>
          <a:prstGeom prst="rect">
            <a:avLst/>
          </a:prstGeom>
          <a:noFill/>
        </p:spPr>
      </p:pic>
      <p:sp>
        <p:nvSpPr>
          <p:cNvPr id="33798" name="Текст 3"/>
          <p:cNvSpPr>
            <a:spLocks noChangeShapeType="1" noGrp="1"/>
          </p:cNvSpPr>
          <p:nvPr>
            <p:ph type="body"/>
          </p:nvPr>
        </p:nvSpPr>
        <p:spPr bwMode="auto">
          <a:xfrm>
            <a:off x="862012" y="2193925"/>
            <a:ext cx="3427412" cy="390842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0" algn="l" defTabSz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Char char=""/>
              <a:defRPr sz="1600" b="0" i="0">
                <a:solidFill>
                  <a:srgbClr val="404040"/>
                </a:solidFill>
                <a:latin typeface="Century Gothic"/>
              </a:defRPr>
            </a:lvl1pPr>
            <a:lvl2pPr marL="742950" indent="457200" algn="l" defTabSz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Char char=""/>
              <a:defRPr sz="1400" b="0" i="0">
                <a:solidFill>
                  <a:srgbClr val="404040"/>
                </a:solidFill>
                <a:latin typeface="Century Gothic"/>
              </a:defRPr>
            </a:lvl2pPr>
            <a:lvl3pPr marL="1143000" indent="914400" algn="l" defTabSz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Char char=""/>
              <a:defRPr sz="1200" b="0" i="0">
                <a:solidFill>
                  <a:srgbClr val="404040"/>
                </a:solidFill>
                <a:latin typeface="Century Gothic"/>
              </a:defRPr>
            </a:lvl3pPr>
            <a:lvl4pPr marL="1600200" indent="1371600" algn="l" defTabSz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Char char=""/>
              <a:defRPr sz="1000" b="0" i="0">
                <a:solidFill>
                  <a:srgbClr val="404040"/>
                </a:solidFill>
                <a:latin typeface="Century Gothic"/>
              </a:defRPr>
            </a:lvl4pPr>
            <a:lvl5pPr marL="2057400" indent="1828800" algn="l" defTabSz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Char char=""/>
              <a:defRPr sz="1000" b="0" i="0">
                <a:solidFill>
                  <a:srgbClr val="404040"/>
                </a:solidFill>
                <a:latin typeface="Century Gothic"/>
              </a:defRPr>
            </a:lvl5pPr>
          </a:lstStyle>
          <a:p>
            <a:pPr marL="0" lvl="0" indent="-228600">
              <a:spcBef>
                <a:spcPts val="1000"/>
              </a:spcBef>
              <a:buFont typeface="Arial"/>
              <a:buChar char="•"/>
              <a:defRPr/>
            </a:pPr>
            <a:r>
              <a:rPr lang="en-US" sz="2400" b="1"/>
              <a:t>Объединение левых и демократических сил Франции, пришедших к власти в 1936 г. и открыто выступивших против фашистов </a:t>
            </a:r>
            <a:endParaRPr lang="en-US" sz="2400" b="1"/>
          </a:p>
          <a:p>
            <a:pPr marL="0" lvl="0" indent="-228600">
              <a:spcBef>
                <a:spcPts val="999"/>
              </a:spcBef>
              <a:buFont typeface="Arial"/>
              <a:buChar char="•"/>
              <a:defRPr/>
            </a:pPr>
            <a:r>
              <a:rPr lang="ru-RU" sz="2400" b="1"/>
              <a:t>Читаем стр.29</a:t>
            </a:r>
            <a:endParaRPr sz="2000" b="1"/>
          </a:p>
        </p:txBody>
      </p:sp>
      <p:sp>
        <p:nvSpPr>
          <p:cNvPr id="262558521" name=""/>
          <p:cNvSpPr txBox="1"/>
          <p:nvPr/>
        </p:nvSpPr>
        <p:spPr bwMode="auto">
          <a:xfrm flipH="0" flipV="0">
            <a:off x="5161092" y="397645"/>
            <a:ext cx="6585675" cy="45723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2400" b="1"/>
              <a:t>ПОЧЕМУ ВО ФРАНЦИИ ФАШИЗМ НЕ ПРОШЁЛ?</a:t>
            </a:r>
            <a:endParaRPr sz="2400" b="1"/>
          </a:p>
        </p:txBody>
      </p:sp>
      <p:sp>
        <p:nvSpPr>
          <p:cNvPr id="1203650650" name=""/>
          <p:cNvSpPr/>
          <p:nvPr/>
        </p:nvSpPr>
        <p:spPr bwMode="auto">
          <a:xfrm flipH="0" flipV="0">
            <a:off x="6520773" y="4403554"/>
            <a:ext cx="3403106" cy="2032708"/>
          </a:xfrm>
          <a:prstGeom prst="upArrow">
            <a:avLst>
              <a:gd name="adj1" fmla="val 50000"/>
              <a:gd name="adj2" fmla="val 390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60393778" name=""/>
          <p:cNvSpPr txBox="1"/>
          <p:nvPr/>
        </p:nvSpPr>
        <p:spPr bwMode="auto">
          <a:xfrm flipH="0" flipV="0">
            <a:off x="7630193" y="4947451"/>
            <a:ext cx="1184265" cy="94491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2800" b="1">
                <a:solidFill>
                  <a:schemeClr val="bg1"/>
                </a:solidFill>
              </a:rPr>
              <a:t>Леон Блюм</a:t>
            </a:r>
            <a:endParaRPr sz="2800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l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4818" name="Rectangle 7" descr="&amp;quot;&amp;quot;"/>
          <p:cNvSpPr>
            <a:spLocks noChangeShapeType="1" noGrp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34819" name="Rectangle 9" descr="&amp;quot;&amp;quot;"/>
          <p:cNvSpPr>
            <a:spLocks noChangeShapeType="1" noGrp="1"/>
          </p:cNvSpPr>
          <p:nvPr/>
        </p:nvSpPr>
        <p:spPr bwMode="auto">
          <a:xfrm>
            <a:off x="0" y="0"/>
            <a:ext cx="12192000" cy="4413250"/>
          </a:xfrm>
          <a:prstGeom prst="rect">
            <a:avLst/>
          </a:prstGeom>
          <a:solidFill>
            <a:srgbClr val="728653"/>
          </a:solidFill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34820" name="Rectangle 11" descr="&amp;quot;&amp;quot;"/>
          <p:cNvSpPr>
            <a:spLocks noChangeShapeType="1" noGrp="1"/>
          </p:cNvSpPr>
          <p:nvPr/>
        </p:nvSpPr>
        <p:spPr bwMode="auto">
          <a:xfrm>
            <a:off x="596900" y="552450"/>
            <a:ext cx="10998200" cy="4618037"/>
          </a:xfrm>
          <a:prstGeom prst="rect">
            <a:avLst/>
          </a:prstGeom>
          <a:solidFill>
            <a:schemeClr val="lt1"/>
          </a:solidFill>
          <a:effectLst>
            <a:outerShdw algn="ctr" rotWithShape="0">
              <a:srgbClr val="000000">
                <a:alpha val="14901"/>
              </a:srgbClr>
            </a:outerShdw>
          </a:effectLst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34821" name="Заголовок 1"/>
          <p:cNvSpPr>
            <a:spLocks noChangeShapeType="1" noGrp="1"/>
          </p:cNvSpPr>
          <p:nvPr>
            <p:ph type="title"/>
          </p:nvPr>
        </p:nvSpPr>
        <p:spPr bwMode="auto">
          <a:xfrm>
            <a:off x="1524000" y="1293812"/>
            <a:ext cx="9144000" cy="3273425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lvl1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1pPr>
            <a:lvl2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2pPr>
            <a:lvl3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3pPr>
            <a:lvl4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4pPr>
            <a:lvl5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5pPr>
          </a:lstStyle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en-US" sz="7200" b="1" i="0" u="none"/>
              <a:t>3. Гражданская война в Испании</a:t>
            </a:r>
            <a:endParaRPr/>
          </a:p>
        </p:txBody>
      </p:sp>
      <p:sp>
        <p:nvSpPr>
          <p:cNvPr id="34822" name="Текст 2"/>
          <p:cNvSpPr>
            <a:spLocks noChangeShapeType="1" noGrp="1"/>
          </p:cNvSpPr>
          <p:nvPr>
            <p:ph type="body"/>
          </p:nvPr>
        </p:nvSpPr>
        <p:spPr bwMode="auto">
          <a:xfrm>
            <a:off x="1524000" y="5513387"/>
            <a:ext cx="9144000" cy="652462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lvl1pPr marL="342900" indent="0" algn="l" defTabSz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Char char=""/>
              <a:defRPr sz="1800" b="0" i="0">
                <a:solidFill>
                  <a:srgbClr val="404040"/>
                </a:solidFill>
                <a:latin typeface="Century Gothic"/>
              </a:defRPr>
            </a:lvl1pPr>
            <a:lvl2pPr marL="742950" indent="457200" algn="l" defTabSz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Char char=""/>
              <a:defRPr sz="1600" b="0" i="0">
                <a:solidFill>
                  <a:srgbClr val="404040"/>
                </a:solidFill>
                <a:latin typeface="Century Gothic"/>
              </a:defRPr>
            </a:lvl2pPr>
            <a:lvl3pPr marL="1143000" indent="914400" algn="l" defTabSz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Char char=""/>
              <a:defRPr sz="1400" b="0" i="0">
                <a:solidFill>
                  <a:srgbClr val="404040"/>
                </a:solidFill>
                <a:latin typeface="Century Gothic"/>
              </a:defRPr>
            </a:lvl3pPr>
            <a:lvl4pPr marL="1600200" indent="1371600" algn="l" defTabSz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Char char=""/>
              <a:defRPr sz="1200" b="0" i="0">
                <a:solidFill>
                  <a:srgbClr val="404040"/>
                </a:solidFill>
                <a:latin typeface="Century Gothic"/>
              </a:defRPr>
            </a:lvl4pPr>
            <a:lvl5pPr marL="2057400" indent="1828800" algn="l" defTabSz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Char char=""/>
              <a:defRPr sz="1200" b="0" i="0">
                <a:solidFill>
                  <a:srgbClr val="404040"/>
                </a:solidFill>
                <a:latin typeface="Century Gothic"/>
              </a:defRPr>
            </a:lvl5pPr>
          </a:lstStyle>
          <a:p>
            <a:pPr marL="0" lvl="0" indent="0" algn="ctr">
              <a:spcBef>
                <a:spcPts val="1000"/>
              </a:spcBef>
              <a:buNone/>
              <a:defRPr/>
            </a:pPr>
            <a:r>
              <a:rPr lang="ru-RU" sz="3200" b="1" i="0" u="none">
                <a:solidFill>
                  <a:schemeClr val="dk1"/>
                </a:solidFill>
              </a:rPr>
              <a:t>1936-1939 гг</a:t>
            </a:r>
            <a:endParaRPr/>
          </a:p>
        </p:txBody>
      </p:sp>
      <p:sp>
        <p:nvSpPr>
          <p:cNvPr id="34823" name="Straight Connector 13" descr="&amp;quot;&amp;quot;"/>
          <p:cNvSpPr>
            <a:spLocks noChangeShapeType="1" noGrp="1"/>
          </p:cNvSpPr>
          <p:nvPr/>
        </p:nvSpPr>
        <p:spPr bwMode="auto">
          <a:xfrm flipH="1">
            <a:off x="596900" y="6354762"/>
            <a:ext cx="10999787" cy="0"/>
          </a:xfrm>
          <a:prstGeom prst="line">
            <a:avLst/>
          </a:prstGeom>
          <a:noFill/>
          <a:ln w="101600">
            <a:solidFill>
              <a:srgbClr val="728653"/>
            </a:solidFill>
            <a:round/>
            <a:headEnd/>
            <a:tailEnd/>
          </a:ln>
        </p:spPr>
        <p:txBody>
          <a:bodyPr lIns="91440" tIns="45720" rIns="91440" bIns="45720"/>
          <a:lstStyle/>
          <a:p>
            <a:pPr>
              <a:defRPr/>
            </a:pPr>
            <a:endParaRPr sz="1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3F3F3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5842" name="Rectangle 70" descr="&amp;quot;&amp;quot;"/>
          <p:cNvSpPr>
            <a:spLocks noChangeShapeType="1" noGrp="1"/>
          </p:cNvSpPr>
          <p:nvPr/>
        </p:nvSpPr>
        <p:spPr bwMode="auto">
          <a:xfrm>
            <a:off x="0" y="0"/>
            <a:ext cx="12188825" cy="6858000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35843" name="Заголовок 1"/>
          <p:cNvSpPr>
            <a:spLocks noChangeShapeType="1" noGrp="1"/>
          </p:cNvSpPr>
          <p:nvPr>
            <p:ph type="title"/>
          </p:nvPr>
        </p:nvSpPr>
        <p:spPr bwMode="auto">
          <a:xfrm>
            <a:off x="841375" y="5008562"/>
            <a:ext cx="2889250" cy="1346200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lvl1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1pPr>
            <a:lvl2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2pPr>
            <a:lvl3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3pPr>
            <a:lvl4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4pPr>
            <a:lvl5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en-US" sz="2600">
                <a:solidFill>
                  <a:schemeClr val="lt1"/>
                </a:solidFill>
              </a:rPr>
              <a:t>1931 г.</a:t>
            </a:r>
            <a:endParaRPr/>
          </a:p>
        </p:txBody>
      </p:sp>
      <p:pic>
        <p:nvPicPr>
          <p:cNvPr id="35844" name="Picture 2" descr="История падения испанской монархии - Общество «Царьград»"/>
          <p:cNvPicPr>
            <a:picLocks noChangeAspect="1" noGrp="1"/>
          </p:cNvPicPr>
          <p:nvPr>
            <p:ph type="obj"/>
          </p:nvPr>
        </p:nvPicPr>
        <p:blipFill>
          <a:blip r:embed="rId2"/>
          <a:srcRect l="0" t="16059" r="-1" b="3042"/>
          <a:stretch/>
        </p:blipFill>
        <p:spPr bwMode="auto">
          <a:xfrm>
            <a:off x="320675" y="320675"/>
            <a:ext cx="11547475" cy="4302125"/>
          </a:xfrm>
          <a:prstGeom prst="rect">
            <a:avLst/>
          </a:prstGeom>
          <a:noFill/>
        </p:spPr>
      </p:pic>
      <p:sp>
        <p:nvSpPr>
          <p:cNvPr id="35845" name="Текст 3"/>
          <p:cNvSpPr>
            <a:spLocks noChangeShapeType="1" noGrp="1"/>
          </p:cNvSpPr>
          <p:nvPr>
            <p:ph type="body"/>
          </p:nvPr>
        </p:nvSpPr>
        <p:spPr bwMode="auto">
          <a:xfrm>
            <a:off x="4379912" y="5008562"/>
            <a:ext cx="6977062" cy="1346200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lvl1pPr marL="342900" indent="0" algn="l" defTabSz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Char char=""/>
              <a:defRPr sz="1600" b="0" i="0">
                <a:solidFill>
                  <a:srgbClr val="404040"/>
                </a:solidFill>
                <a:latin typeface="Century Gothic"/>
              </a:defRPr>
            </a:lvl1pPr>
            <a:lvl2pPr marL="742950" indent="457200" algn="l" defTabSz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Char char=""/>
              <a:defRPr sz="1400" b="0" i="0">
                <a:solidFill>
                  <a:srgbClr val="404040"/>
                </a:solidFill>
                <a:latin typeface="Century Gothic"/>
              </a:defRPr>
            </a:lvl2pPr>
            <a:lvl3pPr marL="1143000" indent="914400" algn="l" defTabSz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Char char=""/>
              <a:defRPr sz="1200" b="0" i="0">
                <a:solidFill>
                  <a:srgbClr val="404040"/>
                </a:solidFill>
                <a:latin typeface="Century Gothic"/>
              </a:defRPr>
            </a:lvl3pPr>
            <a:lvl4pPr marL="1600200" indent="1371600" algn="l" defTabSz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Char char=""/>
              <a:defRPr sz="1000" b="0" i="0">
                <a:solidFill>
                  <a:srgbClr val="404040"/>
                </a:solidFill>
                <a:latin typeface="Century Gothic"/>
              </a:defRPr>
            </a:lvl4pPr>
            <a:lvl5pPr marL="2057400" indent="1828800" algn="l" defTabSz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Char char=""/>
              <a:defRPr sz="1000" b="0" i="0">
                <a:solidFill>
                  <a:srgbClr val="404040"/>
                </a:solidFill>
                <a:latin typeface="Century Gothic"/>
              </a:defRPr>
            </a:lvl5pPr>
          </a:lstStyle>
          <a:p>
            <a:pPr marL="0" lvl="0" indent="-228600">
              <a:spcBef>
                <a:spcPts val="1000"/>
              </a:spcBef>
              <a:buFont typeface="Arial"/>
              <a:buChar char="•"/>
              <a:defRPr/>
            </a:pPr>
            <a:r>
              <a:rPr lang="en-US" sz="1700">
                <a:solidFill>
                  <a:schemeClr val="lt1"/>
                </a:solidFill>
              </a:rPr>
              <a:t>Падение монархии в Испании. Приход к власти социалистов. Социалистические, антибуржуазные и антиклерикальные законы</a:t>
            </a:r>
            <a:endParaRPr/>
          </a:p>
        </p:txBody>
      </p:sp>
      <p:sp>
        <p:nvSpPr>
          <p:cNvPr id="35846" name="Rectangle 72" descr="&amp;quot;&amp;quot;"/>
          <p:cNvSpPr>
            <a:spLocks noChangeShapeType="1" noGrp="1"/>
          </p:cNvSpPr>
          <p:nvPr/>
        </p:nvSpPr>
        <p:spPr bwMode="auto">
          <a:xfrm>
            <a:off x="322262" y="4781550"/>
            <a:ext cx="11547475" cy="1755775"/>
          </a:xfrm>
          <a:prstGeom prst="rect">
            <a:avLst/>
          </a:prstGeom>
          <a:solidFill>
            <a:schemeClr val="dk1">
              <a:alpha val="92549"/>
            </a:schemeClr>
          </a:solidFill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35847" name="Straight Connector 74" descr="&amp;quot;&amp;quot;"/>
          <p:cNvSpPr>
            <a:spLocks noChangeShapeType="1" noGrp="1"/>
          </p:cNvSpPr>
          <p:nvPr/>
        </p:nvSpPr>
        <p:spPr bwMode="auto">
          <a:xfrm flipV="1">
            <a:off x="4059237" y="5238750"/>
            <a:ext cx="0" cy="914400"/>
          </a:xfrm>
          <a:prstGeom prst="line">
            <a:avLst/>
          </a:prstGeom>
          <a:noFill/>
          <a:ln w="19050">
            <a:solidFill>
              <a:schemeClr val="lt1">
                <a:alpha val="79607"/>
              </a:schemeClr>
            </a:solidFill>
            <a:round/>
            <a:headEnd/>
            <a:tailEnd/>
          </a:ln>
        </p:spPr>
        <p:txBody>
          <a:bodyPr lIns="91440" tIns="45720" rIns="91440" bIns="45720"/>
          <a:lstStyle/>
          <a:p>
            <a:pPr>
              <a:defRPr/>
            </a:pPr>
            <a:endParaRPr sz="1400"/>
          </a:p>
        </p:txBody>
      </p:sp>
      <p:sp>
        <p:nvSpPr>
          <p:cNvPr id="35848" name="TextBox 1"/>
          <p:cNvSpPr txBox="1">
            <a:spLocks noChangeShapeType="1" noGrp="1"/>
          </p:cNvSpPr>
          <p:nvPr/>
        </p:nvSpPr>
        <p:spPr bwMode="auto">
          <a:xfrm flipH="0" flipV="0">
            <a:off x="4059236" y="4910460"/>
            <a:ext cx="7640933" cy="1188755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lvl="0">
              <a:defRPr/>
            </a:pPr>
            <a:r>
              <a:rPr sz="2400">
                <a:solidFill>
                  <a:schemeClr val="lt1"/>
                </a:solidFill>
              </a:rPr>
              <a:t>Падение монархии в Испании. Приход к власти социалистов. Социалистические, антибуржуазные и антиклерикальные законы. У власти Народный фронт</a:t>
            </a:r>
            <a:endParaRPr sz="2400"/>
          </a:p>
        </p:txBody>
      </p:sp>
      <p:sp>
        <p:nvSpPr>
          <p:cNvPr id="35849" name="TextBox 2"/>
          <p:cNvSpPr txBox="1">
            <a:spLocks noChangeShapeType="1" noGrp="1"/>
          </p:cNvSpPr>
          <p:nvPr/>
        </p:nvSpPr>
        <p:spPr bwMode="auto">
          <a:xfrm>
            <a:off x="1133475" y="5238750"/>
            <a:ext cx="1878012" cy="584200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lvl="0">
              <a:defRPr/>
            </a:pPr>
            <a:r>
              <a:rPr sz="3200">
                <a:solidFill>
                  <a:schemeClr val="lt1"/>
                </a:solidFill>
              </a:rPr>
              <a:t>1931 г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3F3F3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ChangeShapeType="1" noGrp="1"/>
          </p:cNvSpPr>
          <p:nvPr>
            <p:ph type="title"/>
          </p:nvPr>
        </p:nvSpPr>
        <p:spPr bwMode="auto">
          <a:xfrm>
            <a:off x="7325711" y="539749"/>
            <a:ext cx="4087812" cy="2889250"/>
          </a:xfrm>
          <a:prstGeom prst="rect">
            <a:avLst/>
          </a:prstGeom>
        </p:spPr>
        <p:txBody>
          <a:bodyPr lIns="91440" tIns="45720" rIns="91440" bIns="45720" anchor="b"/>
          <a:lstStyle>
            <a:lvl1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1pPr>
            <a:lvl2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2pPr>
            <a:lvl3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3pPr>
            <a:lvl4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4pPr>
            <a:lvl5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en-US" sz="4400">
                <a:solidFill>
                  <a:srgbClr val="FFFFFF"/>
                </a:solidFill>
              </a:rPr>
              <a:t>Франсиско</a:t>
            </a:r>
            <a:r>
              <a:rPr lang="en-US" sz="5400">
                <a:solidFill>
                  <a:srgbClr val="FFFFFF"/>
                </a:solidFill>
              </a:rPr>
              <a:t> </a:t>
            </a:r>
            <a:r>
              <a:rPr lang="en-US" sz="4400">
                <a:solidFill>
                  <a:srgbClr val="FFFFFF"/>
                </a:solidFill>
              </a:rPr>
              <a:t>Франко</a:t>
            </a:r>
            <a:endParaRPr/>
          </a:p>
        </p:txBody>
      </p:sp>
      <p:pic>
        <p:nvPicPr>
          <p:cNvPr id="36867" name="Picture 2" descr="Франко, Франсиско — Википедия"/>
          <p:cNvPicPr>
            <a:picLocks noChangeAspect="1" noGrp="1"/>
          </p:cNvPicPr>
          <p:nvPr>
            <p:ph type="obj"/>
          </p:nvPr>
        </p:nvPicPr>
        <p:blipFill>
          <a:blip r:embed="rId2"/>
          <a:stretch/>
        </p:blipFill>
        <p:spPr bwMode="auto">
          <a:xfrm>
            <a:off x="0" y="0"/>
            <a:ext cx="7029450" cy="6858000"/>
          </a:xfrm>
          <a:prstGeom prst="rect">
            <a:avLst/>
          </a:prstGeom>
          <a:noFill/>
        </p:spPr>
      </p:pic>
      <p:sp>
        <p:nvSpPr>
          <p:cNvPr id="36868" name="Текст 3"/>
          <p:cNvSpPr>
            <a:spLocks noChangeShapeType="1" noGrp="1"/>
          </p:cNvSpPr>
          <p:nvPr>
            <p:ph type="body"/>
          </p:nvPr>
        </p:nvSpPr>
        <p:spPr bwMode="auto">
          <a:xfrm flipH="0" flipV="0">
            <a:off x="6649951" y="3883980"/>
            <a:ext cx="4902285" cy="201516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0" algn="l" defTabSz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Char char=""/>
              <a:defRPr sz="1600" b="0" i="0">
                <a:solidFill>
                  <a:srgbClr val="404040"/>
                </a:solidFill>
                <a:latin typeface="Century Gothic"/>
              </a:defRPr>
            </a:lvl1pPr>
            <a:lvl2pPr marL="742950" indent="457200" algn="l" defTabSz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Char char=""/>
              <a:defRPr sz="1400" b="0" i="0">
                <a:solidFill>
                  <a:srgbClr val="404040"/>
                </a:solidFill>
                <a:latin typeface="Century Gothic"/>
              </a:defRPr>
            </a:lvl2pPr>
            <a:lvl3pPr marL="1143000" indent="914400" algn="l" defTabSz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Char char=""/>
              <a:defRPr sz="1200" b="0" i="0">
                <a:solidFill>
                  <a:srgbClr val="404040"/>
                </a:solidFill>
                <a:latin typeface="Century Gothic"/>
              </a:defRPr>
            </a:lvl3pPr>
            <a:lvl4pPr marL="1600200" indent="1371600" algn="l" defTabSz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Char char=""/>
              <a:defRPr sz="1000" b="0" i="0">
                <a:solidFill>
                  <a:srgbClr val="404040"/>
                </a:solidFill>
                <a:latin typeface="Century Gothic"/>
              </a:defRPr>
            </a:lvl4pPr>
            <a:lvl5pPr marL="2057400" indent="1828800" algn="l" defTabSz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Char char=""/>
              <a:defRPr sz="1000" b="0" i="0">
                <a:solidFill>
                  <a:srgbClr val="404040"/>
                </a:solidFill>
                <a:latin typeface="Century Gothic"/>
              </a:defRPr>
            </a:lvl5pPr>
          </a:lstStyle>
          <a:p>
            <a:pPr marL="0" lvl="0" indent="0">
              <a:spcBef>
                <a:spcPts val="1000"/>
              </a:spcBef>
              <a:buNone/>
              <a:defRPr/>
            </a:pPr>
            <a:r>
              <a:rPr lang="en-US" sz="2600" b="1">
                <a:solidFill>
                  <a:srgbClr val="FFFFFF"/>
                </a:solidFill>
              </a:rPr>
              <a:t>Испанский генерал, в 1936 г. открыто выступивший против Народного фронта в Испании</a:t>
            </a:r>
            <a:endParaRPr sz="2400" b="1"/>
          </a:p>
        </p:txBody>
      </p:sp>
      <p:sp>
        <p:nvSpPr>
          <p:cNvPr id="36869" name="Freeform: Shape 70" descr="&amp;quot;&amp;quot;"/>
          <p:cNvSpPr>
            <a:spLocks noChangeShapeType="1" noGrp="1"/>
          </p:cNvSpPr>
          <p:nvPr/>
        </p:nvSpPr>
        <p:spPr bwMode="auto">
          <a:xfrm flipH="1" flipV="1">
            <a:off x="-79374" y="55485"/>
            <a:ext cx="7188200" cy="6858000"/>
          </a:xfrm>
          <a:custGeom>
            <a:avLst/>
            <a:gdLst>
              <a:gd name="gd0" fmla="val 65536"/>
              <a:gd name="gd1" fmla="val 7188051"/>
              <a:gd name="gd2" fmla="val 6858000"/>
              <a:gd name="gd3" fmla="val 108694"/>
              <a:gd name="gd4" fmla="val 6858000"/>
              <a:gd name="gd5" fmla="val 79127"/>
              <a:gd name="gd6" fmla="val 6681235"/>
              <a:gd name="gd7" fmla="val 0"/>
              <a:gd name="gd8" fmla="val 5565888"/>
              <a:gd name="gd9" fmla="val 2190696"/>
              <a:gd name="gd10" fmla="val 145339"/>
              <a:gd name="gd11" fmla="val 2339431"/>
              <a:gd name="gd12" fmla="val 0"/>
              <a:gd name="gd13" fmla="val 7188051"/>
              <a:gd name="gd14" fmla="val 0"/>
              <a:gd name="gd15" fmla="val 7188051"/>
              <a:gd name="gd16" fmla="val 6858000"/>
              <a:gd name="gd17" fmla="*/ w 0 7188051"/>
              <a:gd name="gd18" fmla="*/ h 0 6858000"/>
              <a:gd name="gd19" fmla="*/ w 21600 7188051"/>
              <a:gd name="gd20" fmla="*/ h 21600 6858000"/>
            </a:gdLst>
            <a:ahLst/>
            <a:cxnLst/>
            <a:rect l="gd17" t="gd18" r="gd19" b="gd20"/>
            <a:pathLst>
              <a:path w="7188051" h="6858000" fill="norm" stroke="1" extrusionOk="0">
                <a:moveTo>
                  <a:pt x="gd1" y="gd2"/>
                </a:moveTo>
                <a:lnTo>
                  <a:pt x="gd3" y="gd4"/>
                </a:lnTo>
                <a:lnTo>
                  <a:pt x="gd5" y="gd6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gd11" y="gd12"/>
                </a:lnTo>
                <a:lnTo>
                  <a:pt x="gd13" y="gd14"/>
                </a:lnTo>
                <a:lnTo>
                  <a:pt x="gd15" y="gd16"/>
                </a:lnTo>
                <a:close/>
              </a:path>
              <a:path w="7188051" h="6858000" fill="norm" stroke="1" extrusionOk="0"/>
            </a:pathLst>
          </a:custGeom>
          <a:solidFill>
            <a:schemeClr val="dk1">
              <a:alpha val="79607"/>
            </a:schemeClr>
          </a:solidFill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pic>
        <p:nvPicPr>
          <p:cNvPr id="36870" name="Рисунок 2"/>
          <p:cNvPicPr>
            <a:picLocks noChangeAspect="1" noGrp="1"/>
          </p:cNvPicPr>
          <p:nvPr/>
        </p:nvPicPr>
        <p:blipFill>
          <a:blip r:embed="rId3"/>
          <a:stretch/>
        </p:blipFill>
        <p:spPr bwMode="auto">
          <a:xfrm flipH="0" flipV="0">
            <a:off x="1143000" y="184072"/>
            <a:ext cx="3966488" cy="5077796"/>
          </a:xfrm>
          <a:prstGeom prst="rect">
            <a:avLst/>
          </a:prstGeom>
          <a:noFill/>
        </p:spPr>
      </p:pic>
      <p:sp>
        <p:nvSpPr>
          <p:cNvPr id="620823009" name=""/>
          <p:cNvSpPr/>
          <p:nvPr/>
        </p:nvSpPr>
        <p:spPr bwMode="auto">
          <a:xfrm flipH="0" flipV="0">
            <a:off x="6178325" y="425388"/>
            <a:ext cx="4142912" cy="1655315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61797054" name=""/>
          <p:cNvSpPr txBox="1"/>
          <p:nvPr/>
        </p:nvSpPr>
        <p:spPr bwMode="auto">
          <a:xfrm flipH="0" flipV="0">
            <a:off x="7158567" y="1044975"/>
            <a:ext cx="2358671" cy="45723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2400" b="1">
                <a:solidFill>
                  <a:schemeClr val="bg1"/>
                </a:solidFill>
              </a:rPr>
              <a:t>КАУДИЛЬО</a:t>
            </a:r>
            <a:endParaRPr sz="2400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l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7890" name="Rectangle 72" descr="&amp;quot;&amp;quot;"/>
          <p:cNvSpPr>
            <a:spLocks noChangeShapeType="1" noGrp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37891" name="Rectangle 74" descr="&amp;quot;&amp;quot;"/>
          <p:cNvSpPr>
            <a:spLocks noChangeShapeType="1" noGrp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4509"/>
            </a:srgbClr>
          </a:solidFill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37892" name="Заголовок 1"/>
          <p:cNvSpPr>
            <a:spLocks noChangeShapeType="1" noGrp="1"/>
          </p:cNvSpPr>
          <p:nvPr>
            <p:ph type="title"/>
          </p:nvPr>
        </p:nvSpPr>
        <p:spPr bwMode="auto">
          <a:xfrm>
            <a:off x="1141412" y="4772025"/>
            <a:ext cx="6716712" cy="992187"/>
          </a:xfrm>
          <a:prstGeom prst="rect">
            <a:avLst/>
          </a:prstGeom>
        </p:spPr>
        <p:txBody>
          <a:bodyPr lIns="91440" tIns="45720" rIns="91440" bIns="45720" anchor="b"/>
          <a:lstStyle>
            <a:lvl1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1pPr>
            <a:lvl2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2pPr>
            <a:lvl3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3pPr>
            <a:lvl4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4pPr>
            <a:lvl5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ru-RU"/>
              <a:t>Боевые действия</a:t>
            </a:r>
            <a:endParaRPr/>
          </a:p>
        </p:txBody>
      </p:sp>
      <p:pic>
        <p:nvPicPr>
          <p:cNvPr id="37893" name="Picture 2" descr="Испания: католичество против коммунизма | Публикации | Вокруг Света"/>
          <p:cNvPicPr>
            <a:picLocks noChangeAspect="1" noGrp="1"/>
          </p:cNvPicPr>
          <p:nvPr>
            <p:ph type="obj"/>
          </p:nvPr>
        </p:nvPicPr>
        <p:blipFill>
          <a:blip r:embed="rId2"/>
          <a:stretch/>
        </p:blipFill>
        <p:spPr bwMode="auto">
          <a:xfrm flipH="0" flipV="0">
            <a:off x="6095999" y="0"/>
            <a:ext cx="5113004" cy="4448082"/>
          </a:xfrm>
          <a:prstGeom prst="rect">
            <a:avLst/>
          </a:prstGeom>
          <a:noFill/>
        </p:spPr>
      </p:pic>
      <p:pic>
        <p:nvPicPr>
          <p:cNvPr id="37894" name="Picture 4" descr="Гражданская война в Испании 1936-1939: причины, хронология событий, итоги  войны"/>
          <p:cNvPicPr>
            <a:picLocks noChangeAspect="1" noGrp="1"/>
          </p:cNvPicPr>
          <p:nvPr>
            <p:ph type="obj"/>
          </p:nvPr>
        </p:nvPicPr>
        <p:blipFill>
          <a:blip r:embed="rId3"/>
          <a:stretch/>
        </p:blipFill>
        <p:spPr bwMode="auto">
          <a:xfrm flipH="0" flipV="0">
            <a:off x="537305" y="0"/>
            <a:ext cx="5558694" cy="4337111"/>
          </a:xfrm>
          <a:prstGeom prst="rect">
            <a:avLst/>
          </a:prstGeom>
          <a:noFill/>
        </p:spPr>
      </p:pic>
      <p:sp>
        <p:nvSpPr>
          <p:cNvPr id="1694205412" name=""/>
          <p:cNvSpPr/>
          <p:nvPr/>
        </p:nvSpPr>
        <p:spPr bwMode="auto">
          <a:xfrm flipH="0" flipV="0">
            <a:off x="6169077" y="4337111"/>
            <a:ext cx="5039926" cy="2274902"/>
          </a:xfrm>
          <a:prstGeom prst="wedgeEllipseCallout">
            <a:avLst>
              <a:gd name="adj1" fmla="val -20833"/>
              <a:gd name="adj2" fmla="val 6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8876297" name=""/>
          <p:cNvSpPr txBox="1"/>
          <p:nvPr/>
        </p:nvSpPr>
        <p:spPr bwMode="auto">
          <a:xfrm flipH="0" flipV="0">
            <a:off x="7001359" y="4633033"/>
            <a:ext cx="3591118" cy="1554516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2400" b="1">
                <a:solidFill>
                  <a:schemeClr val="bg1"/>
                </a:solidFill>
              </a:rPr>
              <a:t>Что известно о политике Запада в отношении Гражданской войны в Испании? Стр.30</a:t>
            </a:r>
            <a:endParaRPr sz="2400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l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8914" name="Заголовок 4"/>
          <p:cNvSpPr>
            <a:spLocks noChangeShapeType="1" noGrp="1"/>
          </p:cNvSpPr>
          <p:nvPr>
            <p:ph type="title"/>
          </p:nvPr>
        </p:nvSpPr>
        <p:spPr bwMode="auto">
          <a:xfrm>
            <a:off x="523875" y="5316537"/>
            <a:ext cx="11210925" cy="74612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1pPr>
            <a:lvl2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2pPr>
            <a:lvl3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3pPr>
            <a:lvl4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4pPr>
            <a:lvl5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5pPr>
          </a:lstStyle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en-US" sz="2100"/>
              <a:t>Боевые действия </a:t>
            </a:r>
            <a:br>
              <a:rPr lang="en-US" sz="2100"/>
            </a:br>
            <a:endParaRPr lang="en-US" sz="2100"/>
          </a:p>
        </p:txBody>
      </p:sp>
      <p:pic>
        <p:nvPicPr>
          <p:cNvPr id="38915" name="Picture 2" descr="Гражданская война в Испании в 1930-х"/>
          <p:cNvPicPr>
            <a:picLocks noChangeAspect="1" noGrp="1"/>
          </p:cNvPicPr>
          <p:nvPr>
            <p:ph type="obj"/>
          </p:nvPr>
        </p:nvPicPr>
        <p:blipFill>
          <a:blip r:embed="rId2"/>
          <a:srcRect l="0" t="10839" r="0" b="38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8916" name="Rectangle 70" descr="&amp;quot;&amp;quot;"/>
          <p:cNvSpPr>
            <a:spLocks noChangeShapeType="1" noGrp="1"/>
          </p:cNvSpPr>
          <p:nvPr/>
        </p:nvSpPr>
        <p:spPr bwMode="auto">
          <a:xfrm>
            <a:off x="0" y="5319712"/>
            <a:ext cx="12192000" cy="736600"/>
          </a:xfrm>
          <a:prstGeom prst="rect">
            <a:avLst/>
          </a:prstGeom>
          <a:solidFill>
            <a:schemeClr val="lt1">
              <a:alpha val="92549"/>
            </a:schemeClr>
          </a:solidFill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38917" name="Straight Connector 72" descr="&amp;quot;&amp;quot;"/>
          <p:cNvSpPr>
            <a:spLocks noChangeShapeType="1" noGrp="1"/>
          </p:cNvSpPr>
          <p:nvPr/>
        </p:nvSpPr>
        <p:spPr bwMode="auto">
          <a:xfrm>
            <a:off x="0" y="5241925"/>
            <a:ext cx="12192000" cy="0"/>
          </a:xfrm>
          <a:prstGeom prst="line">
            <a:avLst/>
          </a:prstGeom>
          <a:noFill/>
          <a:ln w="41275">
            <a:solidFill>
              <a:schemeClr val="lt1">
                <a:alpha val="89803"/>
              </a:schemeClr>
            </a:solidFill>
            <a:round/>
            <a:headEnd/>
            <a:tailEnd/>
          </a:ln>
        </p:spPr>
        <p:txBody>
          <a:bodyPr lIns="91440" tIns="45720" rIns="91440" bIns="45720"/>
          <a:lstStyle/>
          <a:p>
            <a:pPr>
              <a:defRPr/>
            </a:pPr>
            <a:endParaRPr sz="1400"/>
          </a:p>
        </p:txBody>
      </p:sp>
      <p:sp>
        <p:nvSpPr>
          <p:cNvPr id="38918" name="Straight Connector 74" descr="&amp;quot;&amp;quot;"/>
          <p:cNvSpPr>
            <a:spLocks noChangeShapeType="1" noGrp="1"/>
          </p:cNvSpPr>
          <p:nvPr/>
        </p:nvSpPr>
        <p:spPr bwMode="auto">
          <a:xfrm>
            <a:off x="0" y="6134100"/>
            <a:ext cx="12192000" cy="0"/>
          </a:xfrm>
          <a:prstGeom prst="line">
            <a:avLst/>
          </a:prstGeom>
          <a:noFill/>
          <a:ln w="41275">
            <a:solidFill>
              <a:schemeClr val="lt1">
                <a:alpha val="89803"/>
              </a:schemeClr>
            </a:solidFill>
            <a:round/>
            <a:headEnd/>
            <a:tailEnd/>
          </a:ln>
        </p:spPr>
        <p:txBody>
          <a:bodyPr lIns="91440" tIns="45720" rIns="91440" bIns="45720"/>
          <a:lstStyle/>
          <a:p>
            <a:pPr>
              <a:defRPr/>
            </a:pPr>
            <a:endParaRPr sz="1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l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9938" name="Rectangle 72" descr="&amp;quot;&amp;quot;"/>
          <p:cNvSpPr>
            <a:spLocks noChangeShapeType="1" noGrp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39939" name="Rectangle 74" descr="&amp;quot;&amp;quot;"/>
          <p:cNvSpPr>
            <a:spLocks noChangeShapeType="1" noGrp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4509"/>
            </a:srgbClr>
          </a:solidFill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39940" name="Заголовок 1"/>
          <p:cNvSpPr>
            <a:spLocks noChangeShapeType="1" noGrp="1"/>
          </p:cNvSpPr>
          <p:nvPr>
            <p:ph type="title"/>
          </p:nvPr>
        </p:nvSpPr>
        <p:spPr bwMode="auto">
          <a:xfrm>
            <a:off x="1141412" y="4772025"/>
            <a:ext cx="6716712" cy="992187"/>
          </a:xfrm>
          <a:prstGeom prst="rect">
            <a:avLst/>
          </a:prstGeom>
        </p:spPr>
        <p:txBody>
          <a:bodyPr lIns="91440" tIns="45720" rIns="91440" bIns="45720" anchor="b"/>
          <a:lstStyle>
            <a:lvl1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1pPr>
            <a:lvl2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2pPr>
            <a:lvl3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3pPr>
            <a:lvl4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4pPr>
            <a:lvl5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en-US"/>
              <a:t>Боевые действия</a:t>
            </a:r>
            <a:r>
              <a:rPr lang="ru-RU"/>
              <a:t>. Интернациональные бригады</a:t>
            </a:r>
            <a:endParaRPr/>
          </a:p>
        </p:txBody>
      </p:sp>
      <p:pic>
        <p:nvPicPr>
          <p:cNvPr id="39941" name="Picture 2" descr="Гражданская война в Испании: почему «красные» проиграли «белым» | Русская  семерка"/>
          <p:cNvPicPr>
            <a:picLocks noChangeAspect="1" noGrp="1"/>
          </p:cNvPicPr>
          <p:nvPr>
            <p:ph type="obj"/>
          </p:nvPr>
        </p:nvPicPr>
        <p:blipFill>
          <a:blip r:embed="rId2"/>
          <a:stretch/>
        </p:blipFill>
        <p:spPr bwMode="auto">
          <a:xfrm>
            <a:off x="6096000" y="19050"/>
            <a:ext cx="6096000" cy="5448300"/>
          </a:xfrm>
          <a:prstGeom prst="rect">
            <a:avLst/>
          </a:prstGeom>
          <a:noFill/>
        </p:spPr>
      </p:pic>
      <p:pic>
        <p:nvPicPr>
          <p:cNvPr id="39942" name="Picture 4" descr="80 лет назад в Испании началась гражданская война - МК Саратов"/>
          <p:cNvPicPr>
            <a:picLocks noChangeAspect="1" noGrp="1"/>
          </p:cNvPicPr>
          <p:nvPr>
            <p:ph type="obj"/>
          </p:nvPr>
        </p:nvPicPr>
        <p:blipFill>
          <a:blip r:embed="rId3"/>
          <a:stretch/>
        </p:blipFill>
        <p:spPr bwMode="auto">
          <a:xfrm>
            <a:off x="0" y="0"/>
            <a:ext cx="6096000" cy="477996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20776944" name="Title Placeholder 1"/>
          <p:cNvSpPr>
            <a:spLocks noChangeShapeType="1" noGrp="1"/>
          </p:cNvSpPr>
          <p:nvPr>
            <p:ph type="title" idx="0"/>
          </p:nvPr>
        </p:nvSpPr>
        <p:spPr bwMode="auto">
          <a:xfrm>
            <a:off x="2592387" y="623886"/>
            <a:ext cx="8912224" cy="1281111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>
              <a:defRPr/>
            </a:pPr>
            <a:endParaRPr/>
          </a:p>
        </p:txBody>
      </p:sp>
      <p:sp>
        <p:nvSpPr>
          <p:cNvPr id="248648892" name="Text Placeholder 2"/>
          <p:cNvSpPr>
            <a:spLocks noChangeShapeType="1" noGrp="1"/>
          </p:cNvSpPr>
          <p:nvPr>
            <p:ph type="body" idx="1"/>
          </p:nvPr>
        </p:nvSpPr>
        <p:spPr bwMode="auto">
          <a:xfrm>
            <a:off x="2589211" y="2133599"/>
            <a:ext cx="8915400" cy="3886200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>
              <a:defRPr/>
            </a:pPr>
            <a:endParaRPr/>
          </a:p>
        </p:txBody>
      </p:sp>
      <p:pic>
        <p:nvPicPr>
          <p:cNvPr id="1800997452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2312839" y="157208"/>
            <a:ext cx="3617771" cy="4667635"/>
          </a:xfrm>
          <a:prstGeom prst="rect">
            <a:avLst/>
          </a:prstGeom>
        </p:spPr>
      </p:pic>
      <p:pic>
        <p:nvPicPr>
          <p:cNvPr id="196419804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6538033" y="915509"/>
            <a:ext cx="3452027" cy="4628317"/>
          </a:xfrm>
          <a:prstGeom prst="rect">
            <a:avLst/>
          </a:prstGeom>
        </p:spPr>
      </p:pic>
      <p:sp>
        <p:nvSpPr>
          <p:cNvPr id="618355080" name=""/>
          <p:cNvSpPr/>
          <p:nvPr/>
        </p:nvSpPr>
        <p:spPr bwMode="auto">
          <a:xfrm flipH="0" flipV="0">
            <a:off x="1434320" y="5058422"/>
            <a:ext cx="4725509" cy="1599829"/>
          </a:xfrm>
          <a:prstGeom prst="wedgeEllipseCallout">
            <a:avLst>
              <a:gd name="adj1" fmla="val -20833"/>
              <a:gd name="adj2" fmla="val 6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7042912" name=""/>
          <p:cNvSpPr txBox="1"/>
          <p:nvPr/>
        </p:nvSpPr>
        <p:spPr bwMode="auto">
          <a:xfrm flipH="0" flipV="0">
            <a:off x="2340582" y="5372839"/>
            <a:ext cx="3321210" cy="118875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2400" b="1">
                <a:solidFill>
                  <a:schemeClr val="bg1"/>
                </a:solidFill>
              </a:rPr>
              <a:t>ЧТО ИЗВЕСТНО ОБ ЭТИХ </a:t>
            </a:r>
            <a:br>
              <a:rPr sz="2400" b="1">
                <a:solidFill>
                  <a:schemeClr val="bg1"/>
                </a:solidFill>
              </a:rPr>
            </a:br>
            <a:r>
              <a:rPr sz="2400" b="1">
                <a:solidFill>
                  <a:schemeClr val="bg1"/>
                </a:solidFill>
              </a:rPr>
              <a:t>БЕЛОРУСАХ?</a:t>
            </a:r>
            <a:endParaRPr sz="2400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3F3F3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ChangeShapeType="1" noGrp="1"/>
          </p:cNvSpPr>
          <p:nvPr>
            <p:ph type="title"/>
          </p:nvPr>
        </p:nvSpPr>
        <p:spPr bwMode="auto">
          <a:xfrm>
            <a:off x="7464425" y="1784350"/>
            <a:ext cx="4087812" cy="2889250"/>
          </a:xfrm>
          <a:prstGeom prst="rect">
            <a:avLst/>
          </a:prstGeom>
        </p:spPr>
        <p:txBody>
          <a:bodyPr lIns="91440" tIns="45720" rIns="91440" bIns="45720" anchor="b"/>
          <a:lstStyle>
            <a:lvl1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1pPr>
            <a:lvl2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2pPr>
            <a:lvl3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3pPr>
            <a:lvl4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4pPr>
            <a:lvl5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en-US" sz="5400">
                <a:solidFill>
                  <a:srgbClr val="FFFFFF"/>
                </a:solidFill>
              </a:rPr>
              <a:t>Карта боевых действий</a:t>
            </a:r>
            <a:endParaRPr/>
          </a:p>
        </p:txBody>
      </p:sp>
      <p:pic>
        <p:nvPicPr>
          <p:cNvPr id="40963" name="Picture 2" descr="Гражданская война в Испании. Республика, к оружию! | История и техника |  World of Tanks"/>
          <p:cNvPicPr>
            <a:picLocks noChangeAspect="1" noGrp="1"/>
          </p:cNvPicPr>
          <p:nvPr>
            <p:ph type="obj"/>
          </p:nvPr>
        </p:nvPicPr>
        <p:blipFill>
          <a:blip r:embed="rId2"/>
          <a:stretch/>
        </p:blipFill>
        <p:spPr bwMode="auto">
          <a:xfrm>
            <a:off x="0" y="0"/>
            <a:ext cx="7029450" cy="6858000"/>
          </a:xfrm>
          <a:prstGeom prst="rect">
            <a:avLst/>
          </a:prstGeom>
          <a:noFill/>
        </p:spPr>
      </p:pic>
      <p:sp>
        <p:nvSpPr>
          <p:cNvPr id="40964" name="Freeform: Shape 70" descr="&amp;quot;&amp;quot;"/>
          <p:cNvSpPr>
            <a:spLocks noChangeShapeType="1" noGrp="1"/>
          </p:cNvSpPr>
          <p:nvPr/>
        </p:nvSpPr>
        <p:spPr bwMode="auto">
          <a:xfrm flipH="1" flipV="1">
            <a:off x="0" y="0"/>
            <a:ext cx="7188200" cy="6858000"/>
          </a:xfrm>
          <a:custGeom>
            <a:avLst/>
            <a:gdLst>
              <a:gd name="gd0" fmla="val 65536"/>
              <a:gd name="gd1" fmla="val 7188051"/>
              <a:gd name="gd2" fmla="val 6858000"/>
              <a:gd name="gd3" fmla="val 108694"/>
              <a:gd name="gd4" fmla="val 6858000"/>
              <a:gd name="gd5" fmla="val 79127"/>
              <a:gd name="gd6" fmla="val 6681235"/>
              <a:gd name="gd7" fmla="val 0"/>
              <a:gd name="gd8" fmla="val 5565888"/>
              <a:gd name="gd9" fmla="val 2190696"/>
              <a:gd name="gd10" fmla="val 145339"/>
              <a:gd name="gd11" fmla="val 2339431"/>
              <a:gd name="gd12" fmla="val 0"/>
              <a:gd name="gd13" fmla="val 7188051"/>
              <a:gd name="gd14" fmla="val 0"/>
              <a:gd name="gd15" fmla="val 7188051"/>
              <a:gd name="gd16" fmla="val 6858000"/>
              <a:gd name="gd17" fmla="*/ w 0 7188051"/>
              <a:gd name="gd18" fmla="*/ h 0 6858000"/>
              <a:gd name="gd19" fmla="*/ w 7188051 7188051"/>
              <a:gd name="gd20" fmla="*/ h 6858000 6858000"/>
            </a:gdLst>
            <a:ahLst/>
            <a:cxnLst/>
            <a:rect l="gd17" t="gd18" r="gd19" b="gd20"/>
            <a:pathLst>
              <a:path w="7188051" h="6858000" fill="norm" stroke="1" extrusionOk="0">
                <a:moveTo>
                  <a:pt x="gd1" y="gd2"/>
                </a:moveTo>
                <a:lnTo>
                  <a:pt x="gd3" y="gd4"/>
                </a:lnTo>
                <a:lnTo>
                  <a:pt x="gd5" y="gd6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gd11" y="gd12"/>
                </a:lnTo>
                <a:lnTo>
                  <a:pt x="gd13" y="gd14"/>
                </a:lnTo>
                <a:lnTo>
                  <a:pt x="gd15" y="gd16"/>
                </a:lnTo>
                <a:close/>
              </a:path>
              <a:path w="7188051" h="6858000" fill="norm" stroke="1" extrusionOk="0"/>
            </a:pathLst>
          </a:custGeom>
          <a:solidFill>
            <a:schemeClr val="dk1">
              <a:alpha val="79607"/>
            </a:schemeClr>
          </a:solidFill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pic>
        <p:nvPicPr>
          <p:cNvPr id="40965" name="Рисунок 1"/>
          <p:cNvPicPr>
            <a:picLocks noChangeAspect="1" noGrp="1"/>
          </p:cNvPicPr>
          <p:nvPr/>
        </p:nvPicPr>
        <p:blipFill>
          <a:blip r:embed="rId3"/>
          <a:stretch/>
        </p:blipFill>
        <p:spPr bwMode="auto">
          <a:xfrm>
            <a:off x="311150" y="449262"/>
            <a:ext cx="5272087" cy="51562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93857605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1072718" y="18495"/>
            <a:ext cx="11014805" cy="67133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l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482" name="Rectangle 7" descr="&amp;quot;&amp;quot;"/>
          <p:cNvSpPr>
            <a:spLocks noChangeShapeType="1" noGrp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20483" name="Rectangle 9" descr="&amp;quot;&amp;quot;"/>
          <p:cNvSpPr>
            <a:spLocks noChangeShapeType="1" noGrp="1"/>
          </p:cNvSpPr>
          <p:nvPr/>
        </p:nvSpPr>
        <p:spPr bwMode="auto">
          <a:xfrm>
            <a:off x="0" y="0"/>
            <a:ext cx="12192000" cy="4413250"/>
          </a:xfrm>
          <a:prstGeom prst="rect">
            <a:avLst/>
          </a:prstGeom>
          <a:solidFill>
            <a:srgbClr val="6F3F0C"/>
          </a:solidFill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20484" name="Rectangle 11" descr="&amp;quot;&amp;quot;"/>
          <p:cNvSpPr>
            <a:spLocks noChangeShapeType="1" noGrp="1"/>
          </p:cNvSpPr>
          <p:nvPr/>
        </p:nvSpPr>
        <p:spPr bwMode="auto">
          <a:xfrm>
            <a:off x="596900" y="552450"/>
            <a:ext cx="10998200" cy="46180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algn="ctr" rotWithShape="0">
              <a:srgbClr val="000000">
                <a:alpha val="14901"/>
              </a:srgbClr>
            </a:outerShdw>
          </a:effectLst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20485" name="Заголовок 1"/>
          <p:cNvSpPr>
            <a:spLocks noChangeShapeType="1" noGrp="1"/>
          </p:cNvSpPr>
          <p:nvPr>
            <p:ph type="title"/>
          </p:nvPr>
        </p:nvSpPr>
        <p:spPr bwMode="auto">
          <a:xfrm>
            <a:off x="1524000" y="1293812"/>
            <a:ext cx="9144000" cy="3273425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lvl1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1pPr>
            <a:lvl2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2pPr>
            <a:lvl3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3pPr>
            <a:lvl4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4pPr>
            <a:lvl5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5pPr>
          </a:lstStyle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en-US" sz="6500" b="1"/>
              <a:t>1. Установление нацистского режима в Германии</a:t>
            </a:r>
            <a:endParaRPr b="1"/>
          </a:p>
        </p:txBody>
      </p:sp>
      <p:sp>
        <p:nvSpPr>
          <p:cNvPr id="20486" name="Текст 2"/>
          <p:cNvSpPr>
            <a:spLocks noChangeShapeType="1" noGrp="1"/>
          </p:cNvSpPr>
          <p:nvPr>
            <p:ph type="body"/>
          </p:nvPr>
        </p:nvSpPr>
        <p:spPr bwMode="auto">
          <a:xfrm>
            <a:off x="1524000" y="5513387"/>
            <a:ext cx="9144000" cy="652462"/>
          </a:xfrm>
          <a:prstGeom prst="rect">
            <a:avLst/>
          </a:prstGeom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20487" name="Straight Connector 13" descr="&amp;quot;&amp;quot;"/>
          <p:cNvSpPr>
            <a:spLocks noChangeShapeType="1" noGrp="1"/>
          </p:cNvSpPr>
          <p:nvPr/>
        </p:nvSpPr>
        <p:spPr bwMode="auto">
          <a:xfrm flipH="1">
            <a:off x="596900" y="6354762"/>
            <a:ext cx="10999787" cy="0"/>
          </a:xfrm>
          <a:prstGeom prst="line">
            <a:avLst/>
          </a:prstGeom>
          <a:noFill/>
          <a:ln w="101600">
            <a:solidFill>
              <a:srgbClr val="728653"/>
            </a:solidFill>
            <a:round/>
            <a:headEnd/>
            <a:tailEnd/>
          </a:ln>
        </p:spPr>
        <p:txBody>
          <a:bodyPr lIns="91440" tIns="45720" rIns="91440" bIns="45720"/>
          <a:lstStyle/>
          <a:p>
            <a:pPr>
              <a:defRPr/>
            </a:pPr>
            <a:endParaRPr sz="1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l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1986" name="Rectangle 8" descr="&amp;quot;&amp;quot;"/>
          <p:cNvSpPr>
            <a:spLocks noChangeShapeType="1" noGrp="1"/>
          </p:cNvSpPr>
          <p:nvPr/>
        </p:nvSpPr>
        <p:spPr bwMode="auto">
          <a:xfrm>
            <a:off x="0" y="0"/>
            <a:ext cx="5092700" cy="6858000"/>
          </a:xfrm>
          <a:prstGeom prst="rect">
            <a:avLst/>
          </a:prstGeom>
          <a:solidFill>
            <a:schemeClr val="accent1"/>
          </a:solidFill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41987" name="Заголовок 1"/>
          <p:cNvSpPr>
            <a:spLocks noChangeShapeType="1" noGrp="1"/>
          </p:cNvSpPr>
          <p:nvPr>
            <p:ph type="title"/>
          </p:nvPr>
        </p:nvSpPr>
        <p:spPr bwMode="auto">
          <a:xfrm>
            <a:off x="525462" y="620712"/>
            <a:ext cx="3806825" cy="550386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1pPr>
            <a:lvl2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2pPr>
            <a:lvl3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3pPr>
            <a:lvl4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4pPr>
            <a:lvl5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4400">
                <a:solidFill>
                  <a:schemeClr val="lt1"/>
                </a:solidFill>
              </a:rPr>
              <a:t>Домашнее задание</a:t>
            </a:r>
            <a:endParaRPr/>
          </a:p>
        </p:txBody>
      </p:sp>
      <p:pic>
        <p:nvPicPr>
          <p:cNvPr id="41988" name="Объект 2"/>
          <p:cNvPicPr>
            <a:picLocks noChangeAspect="1" noGrp="1"/>
          </p:cNvPicPr>
          <p:nvPr>
            <p:ph type="obj"/>
          </p:nvPr>
        </p:nvPicPr>
        <p:blipFill>
          <a:blip r:embed="rId2"/>
          <a:stretch/>
        </p:blipFill>
        <p:spPr bwMode="auto">
          <a:xfrm>
            <a:off x="5430837" y="622300"/>
            <a:ext cx="6316662" cy="550386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l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506" name="Rectangle 70" descr="&amp;quot;&amp;quot;"/>
          <p:cNvSpPr>
            <a:spLocks noChangeShapeType="1" noGrp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21507" name="Заголовок 1"/>
          <p:cNvSpPr>
            <a:spLocks noChangeShapeType="1" noGrp="1"/>
          </p:cNvSpPr>
          <p:nvPr>
            <p:ph type="title"/>
          </p:nvPr>
        </p:nvSpPr>
        <p:spPr bwMode="auto">
          <a:xfrm>
            <a:off x="1114425" y="2960687"/>
            <a:ext cx="4035425" cy="238760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1pPr>
            <a:lvl2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2pPr>
            <a:lvl3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3pPr>
            <a:lvl4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4pPr>
            <a:lvl5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en-US" sz="5400"/>
              <a:t>Адольф Гитлер</a:t>
            </a:r>
            <a:endParaRPr/>
          </a:p>
        </p:txBody>
      </p:sp>
      <p:pic>
        <p:nvPicPr>
          <p:cNvPr id="21508" name="Picture 2" descr="Focus: Дедушка Гитлера все-таки был евреем? - LRT"/>
          <p:cNvPicPr>
            <a:picLocks noChangeAspect="1" noGrp="1"/>
          </p:cNvPicPr>
          <p:nvPr>
            <p:ph type="obj"/>
          </p:nvPr>
        </p:nvPicPr>
        <p:blipFill>
          <a:blip r:embed="rId2"/>
          <a:stretch/>
        </p:blipFill>
        <p:spPr bwMode="auto">
          <a:xfrm>
            <a:off x="6323012" y="1212850"/>
            <a:ext cx="5181600" cy="3881437"/>
          </a:xfrm>
          <a:prstGeom prst="rect">
            <a:avLst/>
          </a:prstGeom>
          <a:noFill/>
        </p:spPr>
      </p:pic>
      <p:sp>
        <p:nvSpPr>
          <p:cNvPr id="21509" name="Текст 3"/>
          <p:cNvSpPr>
            <a:spLocks noChangeShapeType="1" noGrp="1"/>
          </p:cNvSpPr>
          <p:nvPr>
            <p:ph type="body"/>
          </p:nvPr>
        </p:nvSpPr>
        <p:spPr bwMode="auto">
          <a:xfrm flipH="0" flipV="0">
            <a:off x="1114425" y="499368"/>
            <a:ext cx="5692735" cy="2358131"/>
          </a:xfrm>
          <a:prstGeom prst="rect">
            <a:avLst/>
          </a:prstGeom>
        </p:spPr>
        <p:txBody>
          <a:bodyPr lIns="91440" tIns="45720" rIns="91440" bIns="45720" anchor="b"/>
          <a:lstStyle>
            <a:lvl1pPr marL="342900" indent="0" algn="l" defTabSz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Char char=""/>
              <a:defRPr sz="1600" b="0" i="0">
                <a:solidFill>
                  <a:srgbClr val="404040"/>
                </a:solidFill>
                <a:latin typeface="Century Gothic"/>
              </a:defRPr>
            </a:lvl1pPr>
            <a:lvl2pPr marL="742950" indent="457200" algn="l" defTabSz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Char char=""/>
              <a:defRPr sz="1400" b="0" i="0">
                <a:solidFill>
                  <a:srgbClr val="404040"/>
                </a:solidFill>
                <a:latin typeface="Century Gothic"/>
              </a:defRPr>
            </a:lvl2pPr>
            <a:lvl3pPr marL="1143000" indent="914400" algn="l" defTabSz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Char char=""/>
              <a:defRPr sz="1200" b="0" i="0">
                <a:solidFill>
                  <a:srgbClr val="404040"/>
                </a:solidFill>
                <a:latin typeface="Century Gothic"/>
              </a:defRPr>
            </a:lvl3pPr>
            <a:lvl4pPr marL="1600200" indent="1371600" algn="l" defTabSz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Char char=""/>
              <a:defRPr sz="1000" b="0" i="0">
                <a:solidFill>
                  <a:srgbClr val="404040"/>
                </a:solidFill>
                <a:latin typeface="Century Gothic"/>
              </a:defRPr>
            </a:lvl4pPr>
            <a:lvl5pPr marL="2057400" indent="1828800" algn="l" defTabSz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Char char=""/>
              <a:defRPr sz="1000" b="0" i="0">
                <a:solidFill>
                  <a:srgbClr val="404040"/>
                </a:solidFill>
                <a:latin typeface="Century Gothic"/>
              </a:defRPr>
            </a:lvl5pPr>
          </a:lstStyle>
          <a:p>
            <a:pPr marL="0" lvl="0" indent="0">
              <a:spcBef>
                <a:spcPts val="1000"/>
              </a:spcBef>
              <a:buNone/>
              <a:defRPr/>
            </a:pPr>
            <a:r>
              <a:rPr lang="en-US" sz="2800" b="1" i="0" u="none"/>
              <a:t>Лидер нацистов в Германии. Руководитель немецкой социал-рабочей партии Германии (НСДАП)</a:t>
            </a:r>
            <a:endParaRPr sz="2400"/>
          </a:p>
        </p:txBody>
      </p:sp>
      <p:pic>
        <p:nvPicPr>
          <p:cNvPr id="21510" name="Group 72" descr="&quot;&quot;"/>
          <p:cNvPicPr>
            <a:picLocks noChangeAspect="1" noGrp="1"/>
          </p:cNvPicPr>
          <p:nvPr/>
        </p:nvPicPr>
        <p:blipFill>
          <a:blip r:embed="rId3"/>
          <a:stretch/>
        </p:blipFill>
        <p:spPr bwMode="auto">
          <a:xfrm>
            <a:off x="0" y="2987675"/>
            <a:ext cx="731837" cy="669925"/>
          </a:xfrm>
          <a:prstGeom prst="rect">
            <a:avLst/>
          </a:prstGeom>
          <a:noFill/>
        </p:spPr>
      </p:pic>
      <p:sp>
        <p:nvSpPr>
          <p:cNvPr id="21511" name="Rectangle 77" descr="&amp;quot;&amp;quot;"/>
          <p:cNvSpPr>
            <a:spLocks noChangeShapeType="1" noGrp="1"/>
          </p:cNvSpPr>
          <p:nvPr/>
        </p:nvSpPr>
        <p:spPr bwMode="auto">
          <a:xfrm flipH="1">
            <a:off x="10698162" y="0"/>
            <a:ext cx="1493836" cy="6858000"/>
          </a:xfrm>
          <a:prstGeom prst="rect">
            <a:avLst/>
          </a:prstGeom>
          <a:solidFill>
            <a:srgbClr val="6F3F0C"/>
          </a:solidFill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21512" name="Rectangle 79" descr="&amp;quot;&amp;quot;"/>
          <p:cNvSpPr>
            <a:spLocks noChangeShapeType="1" noGrp="1"/>
          </p:cNvSpPr>
          <p:nvPr/>
        </p:nvSpPr>
        <p:spPr bwMode="auto">
          <a:xfrm>
            <a:off x="5686425" y="392112"/>
            <a:ext cx="6008687" cy="6016625"/>
          </a:xfrm>
          <a:prstGeom prst="rect">
            <a:avLst/>
          </a:prstGeom>
          <a:solidFill>
            <a:schemeClr val="lt1"/>
          </a:solidFill>
          <a:effectLst>
            <a:outerShdw algn="ctr" rotWithShape="0">
              <a:srgbClr val="000000">
                <a:alpha val="14901"/>
              </a:srgbClr>
            </a:outerShdw>
          </a:effectLst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pic>
        <p:nvPicPr>
          <p:cNvPr id="21513" name="Рисунок 1"/>
          <p:cNvPicPr>
            <a:picLocks noChangeAspect="1" noGrp="1"/>
          </p:cNvPicPr>
          <p:nvPr/>
        </p:nvPicPr>
        <p:blipFill>
          <a:blip r:embed="rId4"/>
          <a:stretch/>
        </p:blipFill>
        <p:spPr bwMode="auto">
          <a:xfrm>
            <a:off x="7099300" y="1212850"/>
            <a:ext cx="2822575" cy="44704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l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530" name="Rectangle 8" descr="&amp;quot;&amp;quot;"/>
          <p:cNvSpPr>
            <a:spLocks noChangeShapeType="1" noGrp="1"/>
          </p:cNvSpPr>
          <p:nvPr/>
        </p:nvSpPr>
        <p:spPr bwMode="auto">
          <a:xfrm>
            <a:off x="0" y="0"/>
            <a:ext cx="5092700" cy="6858000"/>
          </a:xfrm>
          <a:prstGeom prst="rect">
            <a:avLst/>
          </a:prstGeom>
          <a:solidFill>
            <a:srgbClr val="A65F12"/>
          </a:solidFill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22531" name="Заголовок 1"/>
          <p:cNvSpPr>
            <a:spLocks noChangeShapeType="1" noGrp="1"/>
          </p:cNvSpPr>
          <p:nvPr>
            <p:ph type="title"/>
          </p:nvPr>
        </p:nvSpPr>
        <p:spPr bwMode="auto">
          <a:xfrm>
            <a:off x="525462" y="620712"/>
            <a:ext cx="3806825" cy="550386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1pPr>
            <a:lvl2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2pPr>
            <a:lvl3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3pPr>
            <a:lvl4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4pPr>
            <a:lvl5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6000">
                <a:solidFill>
                  <a:schemeClr val="lt1"/>
                </a:solidFill>
              </a:rPr>
              <a:t>1919-1933 гг.</a:t>
            </a:r>
            <a:endParaRPr/>
          </a:p>
        </p:txBody>
      </p:sp>
      <p:pic>
        <p:nvPicPr>
          <p:cNvPr id="22532" name="Объект 2"/>
          <p:cNvPicPr>
            <a:picLocks noChangeAspect="1" noGrp="1"/>
          </p:cNvPicPr>
          <p:nvPr>
            <p:ph type="obj"/>
          </p:nvPr>
        </p:nvPicPr>
        <p:blipFill>
          <a:blip r:embed="rId2"/>
          <a:stretch/>
        </p:blipFill>
        <p:spPr bwMode="auto">
          <a:xfrm>
            <a:off x="5419725" y="622300"/>
            <a:ext cx="6357937" cy="550386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l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554" name="Rectangle 8" descr="&amp;quot;&amp;quot;"/>
          <p:cNvSpPr>
            <a:spLocks noChangeShapeType="1" noGrp="1"/>
          </p:cNvSpPr>
          <p:nvPr/>
        </p:nvSpPr>
        <p:spPr bwMode="auto">
          <a:xfrm>
            <a:off x="0" y="0"/>
            <a:ext cx="5092700" cy="6858000"/>
          </a:xfrm>
          <a:prstGeom prst="rect">
            <a:avLst/>
          </a:prstGeom>
          <a:solidFill>
            <a:srgbClr val="A65F12"/>
          </a:solidFill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23555" name="Заголовок 1"/>
          <p:cNvSpPr>
            <a:spLocks noChangeShapeType="1" noGrp="1"/>
          </p:cNvSpPr>
          <p:nvPr>
            <p:ph type="title"/>
          </p:nvPr>
        </p:nvSpPr>
        <p:spPr bwMode="auto">
          <a:xfrm>
            <a:off x="525462" y="620712"/>
            <a:ext cx="3806825" cy="550386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1pPr>
            <a:lvl2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2pPr>
            <a:lvl3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3pPr>
            <a:lvl4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4pPr>
            <a:lvl5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6000">
                <a:solidFill>
                  <a:schemeClr val="lt1"/>
                </a:solidFill>
              </a:rPr>
              <a:t>Причины успехи Гитлера</a:t>
            </a:r>
            <a:endParaRPr/>
          </a:p>
        </p:txBody>
      </p:sp>
      <p:pic>
        <p:nvPicPr>
          <p:cNvPr id="23556" name="Объект 2"/>
          <p:cNvPicPr>
            <a:picLocks noChangeAspect="1" noGrp="1"/>
          </p:cNvPicPr>
          <p:nvPr>
            <p:ph type="obj"/>
          </p:nvPr>
        </p:nvPicPr>
        <p:blipFill>
          <a:blip r:embed="rId2"/>
          <a:stretch/>
        </p:blipFill>
        <p:spPr bwMode="auto">
          <a:xfrm>
            <a:off x="5449887" y="622300"/>
            <a:ext cx="6297611" cy="550386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l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578" name="Rectangle 8" descr="&amp;quot;&amp;quot;"/>
          <p:cNvSpPr>
            <a:spLocks noChangeShapeType="1" noGrp="1"/>
          </p:cNvSpPr>
          <p:nvPr/>
        </p:nvSpPr>
        <p:spPr bwMode="auto">
          <a:xfrm>
            <a:off x="0" y="0"/>
            <a:ext cx="5092700" cy="6858000"/>
          </a:xfrm>
          <a:prstGeom prst="rect">
            <a:avLst/>
          </a:prstGeom>
          <a:solidFill>
            <a:schemeClr val="accent1"/>
          </a:solidFill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24579" name="Заголовок 1"/>
          <p:cNvSpPr>
            <a:spLocks noChangeShapeType="1" noGrp="1"/>
          </p:cNvSpPr>
          <p:nvPr>
            <p:ph type="title"/>
          </p:nvPr>
        </p:nvSpPr>
        <p:spPr bwMode="auto">
          <a:xfrm flipH="0" flipV="0">
            <a:off x="525461" y="620711"/>
            <a:ext cx="4228736" cy="550386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1pPr>
            <a:lvl2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2pPr>
            <a:lvl3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3pPr>
            <a:lvl4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4pPr>
            <a:lvl5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262626"/>
                </a:solidFill>
                <a:latin typeface="Century Gothic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3600" b="1">
                <a:solidFill>
                  <a:schemeClr val="lt1"/>
                </a:solidFill>
              </a:rPr>
              <a:t>Основные мероприятия Гитлера во внутренней политике</a:t>
            </a:r>
            <a:endParaRPr sz="3600" b="1"/>
          </a:p>
        </p:txBody>
      </p:sp>
      <p:pic>
        <p:nvPicPr>
          <p:cNvPr id="24580" name="Объект 2"/>
          <p:cNvPicPr>
            <a:picLocks noChangeAspect="1" noGrp="1"/>
          </p:cNvPicPr>
          <p:nvPr>
            <p:ph type="obj"/>
          </p:nvPr>
        </p:nvPicPr>
        <p:blipFill>
          <a:blip r:embed="rId2"/>
          <a:stretch/>
        </p:blipFill>
        <p:spPr bwMode="auto">
          <a:xfrm flipH="0" flipV="0">
            <a:off x="5188834" y="360655"/>
            <a:ext cx="6947693" cy="606640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75395771" name="Title Placeholder 1"/>
          <p:cNvSpPr>
            <a:spLocks noChangeShapeType="1" noGrp="1"/>
          </p:cNvSpPr>
          <p:nvPr>
            <p:ph type="title" idx="0"/>
          </p:nvPr>
        </p:nvSpPr>
        <p:spPr bwMode="auto">
          <a:xfrm flipH="0" flipV="0">
            <a:off x="1822718" y="323664"/>
            <a:ext cx="9681893" cy="1239174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>
              <a:defRPr/>
            </a:pPr>
            <a:r>
              <a:rPr/>
              <a:t>Нюрнбергские законы 1935 год</a:t>
            </a:r>
            <a:endParaRPr/>
          </a:p>
        </p:txBody>
      </p:sp>
      <p:sp>
        <p:nvSpPr>
          <p:cNvPr id="549683167" name="Text Placeholder 2"/>
          <p:cNvSpPr>
            <a:spLocks noChangeShapeType="1" noGrp="1"/>
          </p:cNvSpPr>
          <p:nvPr>
            <p:ph type="body" idx="1"/>
          </p:nvPr>
        </p:nvSpPr>
        <p:spPr bwMode="auto">
          <a:xfrm flipH="0" flipV="0">
            <a:off x="4911407" y="1081965"/>
            <a:ext cx="6889441" cy="5446820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>
              <a:defRPr/>
            </a:pPr>
            <a:r>
              <a:rPr sz="2800" b="1"/>
              <a:t>Юридическое обоснование расистской политики Германии</a:t>
            </a:r>
            <a:endParaRPr sz="2800" b="1"/>
          </a:p>
          <a:p>
            <a:pPr marL="342900" indent="0">
              <a:buClr>
                <a:srgbClr val="A53010"/>
              </a:buClr>
              <a:buFont typeface="Wingdings 3"/>
              <a:buNone/>
              <a:defRPr/>
            </a:pPr>
            <a:r>
              <a:rPr sz="2400"/>
              <a:t>-вводились различия между гражданами рейха и подданными Рейха (лица неарийского или еврейского происхождения лишались гражданства</a:t>
            </a:r>
            <a:endParaRPr sz="2400"/>
          </a:p>
          <a:p>
            <a:pPr marL="342900" indent="0">
              <a:buClr>
                <a:srgbClr val="A53010"/>
              </a:buClr>
              <a:buFont typeface="Wingdings 3"/>
              <a:buNone/>
              <a:defRPr/>
            </a:pPr>
            <a:r>
              <a:rPr sz="2400"/>
              <a:t>-ограничивалось право на имущество евреев, неарийцев (право владеть землей –только у немцев)</a:t>
            </a:r>
            <a:endParaRPr sz="2400"/>
          </a:p>
          <a:p>
            <a:pPr marL="342900" indent="0">
              <a:buClr>
                <a:srgbClr val="A53010"/>
              </a:buClr>
              <a:buFont typeface="Wingdings 3"/>
              <a:buNone/>
              <a:defRPr/>
            </a:pPr>
            <a:r>
              <a:rPr sz="2400"/>
              <a:t>-Закон о защите «немецкой крови» и «немецкой чести» (запрет браков, дружбы)</a:t>
            </a:r>
            <a:endParaRPr sz="2400"/>
          </a:p>
          <a:p>
            <a:pPr marL="342900" indent="0">
              <a:buClr>
                <a:srgbClr val="A53010"/>
              </a:buClr>
              <a:buFont typeface="Wingdings 3"/>
              <a:buNone/>
              <a:defRPr/>
            </a:pPr>
            <a:r>
              <a:rPr sz="2400"/>
              <a:t>-евреи не могут занимать публичные должности</a:t>
            </a:r>
            <a:endParaRPr sz="2400"/>
          </a:p>
          <a:p>
            <a:pPr marL="342900" indent="0">
              <a:buClr>
                <a:srgbClr val="A53010"/>
              </a:buClr>
              <a:buFont typeface="Wingdings 3"/>
              <a:buNone/>
              <a:defRPr/>
            </a:pPr>
            <a:endParaRPr sz="2400"/>
          </a:p>
        </p:txBody>
      </p:sp>
      <p:pic>
        <p:nvPicPr>
          <p:cNvPr id="24627057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181713" y="1322402"/>
            <a:ext cx="4556306" cy="5379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80906339" name="Title Placeholder 1"/>
          <p:cNvSpPr>
            <a:spLocks noChangeShapeType="1" noGrp="1"/>
          </p:cNvSpPr>
          <p:nvPr>
            <p:ph type="title" idx="0"/>
          </p:nvPr>
        </p:nvSpPr>
        <p:spPr bwMode="auto">
          <a:xfrm flipH="0" flipV="0">
            <a:off x="5253567" y="623886"/>
            <a:ext cx="6251043" cy="1281111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>
              <a:defRPr/>
            </a:pPr>
            <a:r>
              <a:rPr/>
              <a:t>1938- «Хрустальная ночь»-узаконены погромы</a:t>
            </a:r>
            <a:endParaRPr/>
          </a:p>
        </p:txBody>
      </p:sp>
      <p:sp>
        <p:nvSpPr>
          <p:cNvPr id="1121999684" name="Text Placeholder 2"/>
          <p:cNvSpPr>
            <a:spLocks noChangeShapeType="1" noGrp="1"/>
          </p:cNvSpPr>
          <p:nvPr>
            <p:ph type="body" idx="1"/>
          </p:nvPr>
        </p:nvSpPr>
        <p:spPr bwMode="auto">
          <a:xfrm flipH="0" flipV="0">
            <a:off x="4902159" y="2133599"/>
            <a:ext cx="6602451" cy="3886200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>
              <a:defRPr/>
            </a:pPr>
            <a:endParaRPr/>
          </a:p>
        </p:txBody>
      </p:sp>
      <p:pic>
        <p:nvPicPr>
          <p:cNvPr id="1802499162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147961" y="115270"/>
            <a:ext cx="4645525" cy="6719887"/>
          </a:xfrm>
          <a:prstGeom prst="rect">
            <a:avLst/>
          </a:prstGeom>
        </p:spPr>
      </p:pic>
      <p:pic>
        <p:nvPicPr>
          <p:cNvPr id="1593066222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4902159" y="2133599"/>
            <a:ext cx="6886090" cy="25535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Легкий дым">
  <a:themeElements>
    <a:clrScheme name="Default">
      <a:dk1>
        <a:srgbClr val="000000"/>
      </a:dk1>
      <a:lt1>
        <a:srgbClr val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AAAAAA"/>
      </a:accent3>
      <a:accent4>
        <a:srgbClr val="DCDCDC"/>
      </a:accent4>
      <a:accent5>
        <a:srgbClr val="DBF1FA"/>
      </a:accent5>
      <a:accent6>
        <a:srgbClr val="4B9DCA"/>
      </a:accent6>
      <a:hlink>
        <a:srgbClr val="FB4A18"/>
      </a:hlink>
      <a:folHlink>
        <a:srgbClr val="FB9318"/>
      </a:folHlink>
    </a:clrScheme>
    <a:fontScheme name="default">
      <a:majorFont>
        <a:latin typeface="Calibri"/>
        <a:ea typeface="Arial"/>
        <a:cs typeface="Arial"/>
      </a:majorFont>
      <a:minorFont>
        <a:latin typeface="Arial"/>
        <a:ea typeface="Arial"/>
        <a:cs typeface="Arial"/>
      </a:minorFont>
    </a:fontScheme>
    <a:fmtScheme name="Default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>
    <a:extraClrScheme>
      <a:clrScheme name="Легкий дым 1">
        <a:dk1>
          <a:srgbClr val="000000"/>
        </a:dk1>
        <a:lt1>
          <a:srgbClr val="FFFFFF"/>
        </a:lt1>
        <a:dk2>
          <a:srgbClr val="766F54"/>
        </a:dk2>
        <a:lt2>
          <a:srgbClr val="E3EACF"/>
        </a:lt2>
        <a:accent1>
          <a:srgbClr val="A53010"/>
        </a:accent1>
        <a:accent2>
          <a:srgbClr val="DE7E18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FB4A18"/>
        </a:hlink>
        <a:folHlink>
          <a:srgbClr val="FB931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0</TotalTime>
  <Words>0</Words>
  <Application>ONLYOFFICE/7.2.1.36</Application>
  <DocSecurity>0</DocSecurity>
  <PresentationFormat/>
  <Paragraphs>0</Paragraphs>
  <Slides>30</Slides>
  <Notes>30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5. Борьба против фашизма в европейских странах накануне Второй мировой войны</dc:title>
  <dc:subject/>
  <dc:creator>Роман Жигалов</dc:creator>
  <cp:keywords/>
  <dc:description/>
  <dc:identifier/>
  <dc:language/>
  <cp:lastModifiedBy/>
  <cp:revision>4</cp:revision>
  <dcterms:created xsi:type="dcterms:W3CDTF">2021-09-25T10:30:00Z</dcterms:created>
  <dcterms:modified xsi:type="dcterms:W3CDTF">2025-09-29T17:33:08Z</dcterms:modified>
  <cp:category/>
  <cp:contentStatus/>
  <cp:version/>
</cp:coreProperties>
</file>