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CBEE4-5E09-4A6A-8954-B6DF14EE475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98FBB0A6-7066-498C-B60D-6F12BD3B20C0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Причины объединения ВКЛ и Польши в составе Речи Посполитой</a:t>
          </a:r>
          <a:endParaRPr lang="ru-BY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302C6-3C67-4DFA-8FC4-1C8AF66209A5}" type="parTrans" cxnId="{DC7A36E5-0AF7-499F-A031-0ABD89F66FB2}">
      <dgm:prSet/>
      <dgm:spPr/>
      <dgm:t>
        <a:bodyPr/>
        <a:lstStyle/>
        <a:p>
          <a:endParaRPr lang="ru-BY"/>
        </a:p>
      </dgm:t>
    </dgm:pt>
    <dgm:pt modelId="{EACB3892-7DA9-49D0-82B1-6384CA4F3E52}" type="sibTrans" cxnId="{DC7A36E5-0AF7-499F-A031-0ABD89F66FB2}">
      <dgm:prSet/>
      <dgm:spPr/>
      <dgm:t>
        <a:bodyPr/>
        <a:lstStyle/>
        <a:p>
          <a:endParaRPr lang="ru-BY"/>
        </a:p>
      </dgm:t>
    </dgm:pt>
    <dgm:pt modelId="{5974469E-A564-4AFE-A6BC-5913126D09CF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Тяжелое внешнеполитическое положение ВКЛ в связи с Ливонской войной 1558 – 1583 гг., которую вел за выход к Балтийскому морю московский царь Иван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Он считал белорусские земли своей вотчиной и стремился «вернуть» их в состав Московского государства</a:t>
          </a:r>
          <a:endParaRPr lang="ru-BY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105E97-2B2F-4B90-864D-BAD24DDCE049}" type="parTrans" cxnId="{D158EAA3-BDDE-4A57-A504-C334E00EFEB1}">
      <dgm:prSet/>
      <dgm:spPr/>
      <dgm:t>
        <a:bodyPr/>
        <a:lstStyle/>
        <a:p>
          <a:endParaRPr lang="ru-BY"/>
        </a:p>
      </dgm:t>
    </dgm:pt>
    <dgm:pt modelId="{6D30E0F0-AAC4-479F-9BF2-BC7CF2E40F78}" type="sibTrans" cxnId="{D158EAA3-BDDE-4A57-A504-C334E00EFEB1}">
      <dgm:prSet/>
      <dgm:spPr/>
      <dgm:t>
        <a:bodyPr/>
        <a:lstStyle/>
        <a:p>
          <a:endParaRPr lang="ru-BY"/>
        </a:p>
      </dgm:t>
    </dgm:pt>
    <dgm:pt modelId="{3F33C82D-3A4D-4907-9A31-6DEEB9797DA4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Стремление господствующего сословия ВКЛ – шляхты – к приобретению шляхетских вольностей, которыми обладало шляхетское сословие в самой Польше, что позволяло ей активно участвовать в политике, обеспечивало право на протест, свободу голоса, неприкосновенность личности и владений</a:t>
          </a:r>
          <a:endParaRPr lang="ru-BY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BC8D5-B545-4943-8539-FA3E0AA3A0E2}" type="parTrans" cxnId="{6F222447-E435-4A28-951D-CF27BB5EA5AB}">
      <dgm:prSet/>
      <dgm:spPr/>
      <dgm:t>
        <a:bodyPr/>
        <a:lstStyle/>
        <a:p>
          <a:endParaRPr lang="ru-BY"/>
        </a:p>
      </dgm:t>
    </dgm:pt>
    <dgm:pt modelId="{5DBCF50B-B4FE-4616-96BE-B5F16124B008}" type="sibTrans" cxnId="{6F222447-E435-4A28-951D-CF27BB5EA5AB}">
      <dgm:prSet/>
      <dgm:spPr/>
      <dgm:t>
        <a:bodyPr/>
        <a:lstStyle/>
        <a:p>
          <a:endParaRPr lang="ru-BY"/>
        </a:p>
      </dgm:t>
    </dgm:pt>
    <dgm:pt modelId="{9A53FE64-9072-4B06-91CD-F547CB0810EC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Расчет верхушки католической церкви через Польши, где господствующее положение занимало католичество, расширить влияние католицизма на белорусские земли</a:t>
          </a:r>
          <a:endParaRPr lang="ru-BY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882E2-08A4-4008-BEBC-5C5EDE88A954}" type="parTrans" cxnId="{208AE51B-D02F-4FA1-B2ED-F2F555CCC5F5}">
      <dgm:prSet/>
      <dgm:spPr>
        <a:solidFill>
          <a:schemeClr val="tx1"/>
        </a:solidFill>
      </dgm:spPr>
      <dgm:t>
        <a:bodyPr/>
        <a:lstStyle/>
        <a:p>
          <a:endParaRPr lang="ru-BY"/>
        </a:p>
      </dgm:t>
    </dgm:pt>
    <dgm:pt modelId="{A4086540-695F-487E-AFB5-6E35B3034DD9}" type="sibTrans" cxnId="{208AE51B-D02F-4FA1-B2ED-F2F555CCC5F5}">
      <dgm:prSet/>
      <dgm:spPr/>
      <dgm:t>
        <a:bodyPr/>
        <a:lstStyle/>
        <a:p>
          <a:endParaRPr lang="ru-BY"/>
        </a:p>
      </dgm:t>
    </dgm:pt>
    <dgm:pt modelId="{A6AA82CE-24C5-40E3-9750-D375EF2A068C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Желание польской шляхты подчинить ВКЛ в качестве богатого придатка Польши и получить для себя новые земли и должности</a:t>
          </a:r>
          <a:endParaRPr lang="ru-BY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13D25C-FFFF-45A2-9601-A1CCFAC3A7D6}" type="parTrans" cxnId="{A25C71A6-166F-4ABF-9C36-C3F2B563700A}">
      <dgm:prSet/>
      <dgm:spPr/>
      <dgm:t>
        <a:bodyPr/>
        <a:lstStyle/>
        <a:p>
          <a:endParaRPr lang="ru-BY"/>
        </a:p>
      </dgm:t>
    </dgm:pt>
    <dgm:pt modelId="{3CA2AEC3-3E42-4793-9F2D-1029AE67DEC0}" type="sibTrans" cxnId="{A25C71A6-166F-4ABF-9C36-C3F2B563700A}">
      <dgm:prSet/>
      <dgm:spPr/>
      <dgm:t>
        <a:bodyPr/>
        <a:lstStyle/>
        <a:p>
          <a:endParaRPr lang="ru-BY"/>
        </a:p>
      </dgm:t>
    </dgm:pt>
    <dgm:pt modelId="{1E1DCDAD-5D72-4E1C-9A50-80DCDD7571E0}" type="pres">
      <dgm:prSet presAssocID="{10ECBEE4-5E09-4A6A-8954-B6DF14EE47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7A050E-91E4-46B2-BD67-E798991EE78E}" type="pres">
      <dgm:prSet presAssocID="{98FBB0A6-7066-498C-B60D-6F12BD3B20C0}" presName="root" presStyleCnt="0"/>
      <dgm:spPr/>
    </dgm:pt>
    <dgm:pt modelId="{3BE00A5B-2CC4-4B91-8DC7-136B87670A2C}" type="pres">
      <dgm:prSet presAssocID="{98FBB0A6-7066-498C-B60D-6F12BD3B20C0}" presName="rootComposite" presStyleCnt="0"/>
      <dgm:spPr/>
    </dgm:pt>
    <dgm:pt modelId="{7B2729BB-0978-47E0-AF39-C7AEBC9D2E8F}" type="pres">
      <dgm:prSet presAssocID="{98FBB0A6-7066-498C-B60D-6F12BD3B20C0}" presName="rootText" presStyleLbl="node1" presStyleIdx="0" presStyleCnt="1" custScaleX="420275" custLinFactNeighborX="-64574" custLinFactNeighborY="-1378"/>
      <dgm:spPr/>
    </dgm:pt>
    <dgm:pt modelId="{C5829B5E-A256-4496-BF79-C1D842DAD19A}" type="pres">
      <dgm:prSet presAssocID="{98FBB0A6-7066-498C-B60D-6F12BD3B20C0}" presName="rootConnector" presStyleLbl="node1" presStyleIdx="0" presStyleCnt="1"/>
      <dgm:spPr/>
    </dgm:pt>
    <dgm:pt modelId="{6F26D4F1-819C-4788-9E73-4BBC5673D621}" type="pres">
      <dgm:prSet presAssocID="{98FBB0A6-7066-498C-B60D-6F12BD3B20C0}" presName="childShape" presStyleCnt="0"/>
      <dgm:spPr/>
    </dgm:pt>
    <dgm:pt modelId="{224D0E6F-89FA-48CD-BF2E-4101C1F27E31}" type="pres">
      <dgm:prSet presAssocID="{BB105E97-2B2F-4B90-864D-BAD24DDCE049}" presName="Name13" presStyleLbl="parChTrans1D2" presStyleIdx="0" presStyleCnt="4"/>
      <dgm:spPr/>
    </dgm:pt>
    <dgm:pt modelId="{1823205D-2921-4EAA-A201-C3B166B00D0F}" type="pres">
      <dgm:prSet presAssocID="{5974469E-A564-4AFE-A6BC-5913126D09CF}" presName="childText" presStyleLbl="bgAcc1" presStyleIdx="0" presStyleCnt="4" custScaleX="825199" custScaleY="189038" custLinFactNeighborX="3083" custLinFactNeighborY="3396">
        <dgm:presLayoutVars>
          <dgm:bulletEnabled val="1"/>
        </dgm:presLayoutVars>
      </dgm:prSet>
      <dgm:spPr/>
    </dgm:pt>
    <dgm:pt modelId="{850D2A16-352C-4373-A0E8-82427160FE08}" type="pres">
      <dgm:prSet presAssocID="{8C6BC8D5-B545-4943-8539-FA3E0AA3A0E2}" presName="Name13" presStyleLbl="parChTrans1D2" presStyleIdx="1" presStyleCnt="4"/>
      <dgm:spPr/>
    </dgm:pt>
    <dgm:pt modelId="{14C59309-53EA-496B-8B7A-99F38CF35EC9}" type="pres">
      <dgm:prSet presAssocID="{3F33C82D-3A4D-4907-9A31-6DEEB9797DA4}" presName="childText" presStyleLbl="bgAcc1" presStyleIdx="1" presStyleCnt="4" custScaleX="826449" custScaleY="189684">
        <dgm:presLayoutVars>
          <dgm:bulletEnabled val="1"/>
        </dgm:presLayoutVars>
      </dgm:prSet>
      <dgm:spPr/>
    </dgm:pt>
    <dgm:pt modelId="{0D0C365C-E4CD-425B-835C-F5FA6DB1018D}" type="pres">
      <dgm:prSet presAssocID="{4C13D25C-FFFF-45A2-9601-A1CCFAC3A7D6}" presName="Name13" presStyleLbl="parChTrans1D2" presStyleIdx="2" presStyleCnt="4"/>
      <dgm:spPr/>
    </dgm:pt>
    <dgm:pt modelId="{DCDC1A6C-C90C-4327-B061-2A731FC3A4C3}" type="pres">
      <dgm:prSet presAssocID="{A6AA82CE-24C5-40E3-9750-D375EF2A068C}" presName="childText" presStyleLbl="bgAcc1" presStyleIdx="2" presStyleCnt="4" custScaleX="827006" custScaleY="170845">
        <dgm:presLayoutVars>
          <dgm:bulletEnabled val="1"/>
        </dgm:presLayoutVars>
      </dgm:prSet>
      <dgm:spPr/>
    </dgm:pt>
    <dgm:pt modelId="{06795729-63A3-40CB-A96B-DEA109A15313}" type="pres">
      <dgm:prSet presAssocID="{CBE882E2-08A4-4008-BEBC-5C5EDE88A954}" presName="Name13" presStyleLbl="parChTrans1D2" presStyleIdx="3" presStyleCnt="4"/>
      <dgm:spPr/>
    </dgm:pt>
    <dgm:pt modelId="{889BFD67-3888-4BE9-A63E-36A21031BD27}" type="pres">
      <dgm:prSet presAssocID="{9A53FE64-9072-4B06-91CD-F547CB0810EC}" presName="childText" presStyleLbl="bgAcc1" presStyleIdx="3" presStyleCnt="4" custScaleX="824952" custScaleY="141158">
        <dgm:presLayoutVars>
          <dgm:bulletEnabled val="1"/>
        </dgm:presLayoutVars>
      </dgm:prSet>
      <dgm:spPr/>
    </dgm:pt>
  </dgm:ptLst>
  <dgm:cxnLst>
    <dgm:cxn modelId="{208AE51B-D02F-4FA1-B2ED-F2F555CCC5F5}" srcId="{98FBB0A6-7066-498C-B60D-6F12BD3B20C0}" destId="{9A53FE64-9072-4B06-91CD-F547CB0810EC}" srcOrd="3" destOrd="0" parTransId="{CBE882E2-08A4-4008-BEBC-5C5EDE88A954}" sibTransId="{A4086540-695F-487E-AFB5-6E35B3034DD9}"/>
    <dgm:cxn modelId="{8FEAAD33-2CFF-4844-8C03-7E587DB05BD2}" type="presOf" srcId="{98FBB0A6-7066-498C-B60D-6F12BD3B20C0}" destId="{7B2729BB-0978-47E0-AF39-C7AEBC9D2E8F}" srcOrd="0" destOrd="0" presId="urn:microsoft.com/office/officeart/2005/8/layout/hierarchy3"/>
    <dgm:cxn modelId="{FFF41945-24EC-454A-98D7-2CA54BD16858}" type="presOf" srcId="{CBE882E2-08A4-4008-BEBC-5C5EDE88A954}" destId="{06795729-63A3-40CB-A96B-DEA109A15313}" srcOrd="0" destOrd="0" presId="urn:microsoft.com/office/officeart/2005/8/layout/hierarchy3"/>
    <dgm:cxn modelId="{6F222447-E435-4A28-951D-CF27BB5EA5AB}" srcId="{98FBB0A6-7066-498C-B60D-6F12BD3B20C0}" destId="{3F33C82D-3A4D-4907-9A31-6DEEB9797DA4}" srcOrd="1" destOrd="0" parTransId="{8C6BC8D5-B545-4943-8539-FA3E0AA3A0E2}" sibTransId="{5DBCF50B-B4FE-4616-96BE-B5F16124B008}"/>
    <dgm:cxn modelId="{2FE48547-725F-4164-B6D4-4DC7684C8CB2}" type="presOf" srcId="{5974469E-A564-4AFE-A6BC-5913126D09CF}" destId="{1823205D-2921-4EAA-A201-C3B166B00D0F}" srcOrd="0" destOrd="0" presId="urn:microsoft.com/office/officeart/2005/8/layout/hierarchy3"/>
    <dgm:cxn modelId="{37B5F083-4004-4396-AAAA-D260DFBBF8E1}" type="presOf" srcId="{4C13D25C-FFFF-45A2-9601-A1CCFAC3A7D6}" destId="{0D0C365C-E4CD-425B-835C-F5FA6DB1018D}" srcOrd="0" destOrd="0" presId="urn:microsoft.com/office/officeart/2005/8/layout/hierarchy3"/>
    <dgm:cxn modelId="{D158EAA3-BDDE-4A57-A504-C334E00EFEB1}" srcId="{98FBB0A6-7066-498C-B60D-6F12BD3B20C0}" destId="{5974469E-A564-4AFE-A6BC-5913126D09CF}" srcOrd="0" destOrd="0" parTransId="{BB105E97-2B2F-4B90-864D-BAD24DDCE049}" sibTransId="{6D30E0F0-AAC4-479F-9BF2-BC7CF2E40F78}"/>
    <dgm:cxn modelId="{A25C71A6-166F-4ABF-9C36-C3F2B563700A}" srcId="{98FBB0A6-7066-498C-B60D-6F12BD3B20C0}" destId="{A6AA82CE-24C5-40E3-9750-D375EF2A068C}" srcOrd="2" destOrd="0" parTransId="{4C13D25C-FFFF-45A2-9601-A1CCFAC3A7D6}" sibTransId="{3CA2AEC3-3E42-4793-9F2D-1029AE67DEC0}"/>
    <dgm:cxn modelId="{237663B4-6414-4366-B3D8-DA3D2BC8AF70}" type="presOf" srcId="{A6AA82CE-24C5-40E3-9750-D375EF2A068C}" destId="{DCDC1A6C-C90C-4327-B061-2A731FC3A4C3}" srcOrd="0" destOrd="0" presId="urn:microsoft.com/office/officeart/2005/8/layout/hierarchy3"/>
    <dgm:cxn modelId="{DF943CC1-AEC4-446B-97FA-BCF09C6A8C63}" type="presOf" srcId="{3F33C82D-3A4D-4907-9A31-6DEEB9797DA4}" destId="{14C59309-53EA-496B-8B7A-99F38CF35EC9}" srcOrd="0" destOrd="0" presId="urn:microsoft.com/office/officeart/2005/8/layout/hierarchy3"/>
    <dgm:cxn modelId="{7DEEC7C5-9B1C-4E38-AE84-819CA40F3FA7}" type="presOf" srcId="{10ECBEE4-5E09-4A6A-8954-B6DF14EE475A}" destId="{1E1DCDAD-5D72-4E1C-9A50-80DCDD7571E0}" srcOrd="0" destOrd="0" presId="urn:microsoft.com/office/officeart/2005/8/layout/hierarchy3"/>
    <dgm:cxn modelId="{64B515C7-C14B-4863-AE7C-F8AEF9056ACA}" type="presOf" srcId="{98FBB0A6-7066-498C-B60D-6F12BD3B20C0}" destId="{C5829B5E-A256-4496-BF79-C1D842DAD19A}" srcOrd="1" destOrd="0" presId="urn:microsoft.com/office/officeart/2005/8/layout/hierarchy3"/>
    <dgm:cxn modelId="{245213D1-5221-45FF-A55E-0B1881C0E2A8}" type="presOf" srcId="{BB105E97-2B2F-4B90-864D-BAD24DDCE049}" destId="{224D0E6F-89FA-48CD-BF2E-4101C1F27E31}" srcOrd="0" destOrd="0" presId="urn:microsoft.com/office/officeart/2005/8/layout/hierarchy3"/>
    <dgm:cxn modelId="{E03265D5-ACA7-4284-978B-576C290933FA}" type="presOf" srcId="{8C6BC8D5-B545-4943-8539-FA3E0AA3A0E2}" destId="{850D2A16-352C-4373-A0E8-82427160FE08}" srcOrd="0" destOrd="0" presId="urn:microsoft.com/office/officeart/2005/8/layout/hierarchy3"/>
    <dgm:cxn modelId="{411452DA-589D-4982-B47F-4E1B3A51C3DA}" type="presOf" srcId="{9A53FE64-9072-4B06-91CD-F547CB0810EC}" destId="{889BFD67-3888-4BE9-A63E-36A21031BD27}" srcOrd="0" destOrd="0" presId="urn:microsoft.com/office/officeart/2005/8/layout/hierarchy3"/>
    <dgm:cxn modelId="{DC7A36E5-0AF7-499F-A031-0ABD89F66FB2}" srcId="{10ECBEE4-5E09-4A6A-8954-B6DF14EE475A}" destId="{98FBB0A6-7066-498C-B60D-6F12BD3B20C0}" srcOrd="0" destOrd="0" parTransId="{959302C6-3C67-4DFA-8FC4-1C8AF66209A5}" sibTransId="{EACB3892-7DA9-49D0-82B1-6384CA4F3E52}"/>
    <dgm:cxn modelId="{91AB369D-EFEC-4348-842F-B08395E24D9A}" type="presParOf" srcId="{1E1DCDAD-5D72-4E1C-9A50-80DCDD7571E0}" destId="{E37A050E-91E4-46B2-BD67-E798991EE78E}" srcOrd="0" destOrd="0" presId="urn:microsoft.com/office/officeart/2005/8/layout/hierarchy3"/>
    <dgm:cxn modelId="{66836A79-9C44-4078-83FD-AC8A7A7354F4}" type="presParOf" srcId="{E37A050E-91E4-46B2-BD67-E798991EE78E}" destId="{3BE00A5B-2CC4-4B91-8DC7-136B87670A2C}" srcOrd="0" destOrd="0" presId="urn:microsoft.com/office/officeart/2005/8/layout/hierarchy3"/>
    <dgm:cxn modelId="{43848A6E-43C9-488C-A8A6-5296185B3D72}" type="presParOf" srcId="{3BE00A5B-2CC4-4B91-8DC7-136B87670A2C}" destId="{7B2729BB-0978-47E0-AF39-C7AEBC9D2E8F}" srcOrd="0" destOrd="0" presId="urn:microsoft.com/office/officeart/2005/8/layout/hierarchy3"/>
    <dgm:cxn modelId="{968D9A75-AAD9-4309-AFC3-A3F0F1EBD880}" type="presParOf" srcId="{3BE00A5B-2CC4-4B91-8DC7-136B87670A2C}" destId="{C5829B5E-A256-4496-BF79-C1D842DAD19A}" srcOrd="1" destOrd="0" presId="urn:microsoft.com/office/officeart/2005/8/layout/hierarchy3"/>
    <dgm:cxn modelId="{26A91CF6-E34D-41AE-B664-524AC244AAE8}" type="presParOf" srcId="{E37A050E-91E4-46B2-BD67-E798991EE78E}" destId="{6F26D4F1-819C-4788-9E73-4BBC5673D621}" srcOrd="1" destOrd="0" presId="urn:microsoft.com/office/officeart/2005/8/layout/hierarchy3"/>
    <dgm:cxn modelId="{6B51E649-F48C-43BA-A898-44AD1D38307E}" type="presParOf" srcId="{6F26D4F1-819C-4788-9E73-4BBC5673D621}" destId="{224D0E6F-89FA-48CD-BF2E-4101C1F27E31}" srcOrd="0" destOrd="0" presId="urn:microsoft.com/office/officeart/2005/8/layout/hierarchy3"/>
    <dgm:cxn modelId="{82C44350-F1FE-4D49-B580-61C7D890FEE4}" type="presParOf" srcId="{6F26D4F1-819C-4788-9E73-4BBC5673D621}" destId="{1823205D-2921-4EAA-A201-C3B166B00D0F}" srcOrd="1" destOrd="0" presId="urn:microsoft.com/office/officeart/2005/8/layout/hierarchy3"/>
    <dgm:cxn modelId="{93C03771-5830-4FE0-AA0C-DCE58386DECD}" type="presParOf" srcId="{6F26D4F1-819C-4788-9E73-4BBC5673D621}" destId="{850D2A16-352C-4373-A0E8-82427160FE08}" srcOrd="2" destOrd="0" presId="urn:microsoft.com/office/officeart/2005/8/layout/hierarchy3"/>
    <dgm:cxn modelId="{CF53FC5F-AE4D-4425-9152-B92BD6176817}" type="presParOf" srcId="{6F26D4F1-819C-4788-9E73-4BBC5673D621}" destId="{14C59309-53EA-496B-8B7A-99F38CF35EC9}" srcOrd="3" destOrd="0" presId="urn:microsoft.com/office/officeart/2005/8/layout/hierarchy3"/>
    <dgm:cxn modelId="{02520468-E6E5-4CB0-93C5-1FFC09A8F29F}" type="presParOf" srcId="{6F26D4F1-819C-4788-9E73-4BBC5673D621}" destId="{0D0C365C-E4CD-425B-835C-F5FA6DB1018D}" srcOrd="4" destOrd="0" presId="urn:microsoft.com/office/officeart/2005/8/layout/hierarchy3"/>
    <dgm:cxn modelId="{7B943A52-F77A-452A-B434-F0676FE573A7}" type="presParOf" srcId="{6F26D4F1-819C-4788-9E73-4BBC5673D621}" destId="{DCDC1A6C-C90C-4327-B061-2A731FC3A4C3}" srcOrd="5" destOrd="0" presId="urn:microsoft.com/office/officeart/2005/8/layout/hierarchy3"/>
    <dgm:cxn modelId="{5B6A59F0-C389-4186-8FA9-35FC184D9902}" type="presParOf" srcId="{6F26D4F1-819C-4788-9E73-4BBC5673D621}" destId="{06795729-63A3-40CB-A96B-DEA109A15313}" srcOrd="6" destOrd="0" presId="urn:microsoft.com/office/officeart/2005/8/layout/hierarchy3"/>
    <dgm:cxn modelId="{0C13E92F-C663-41BC-A71D-559340E2BC91}" type="presParOf" srcId="{6F26D4F1-819C-4788-9E73-4BBC5673D621}" destId="{889BFD67-3888-4BE9-A63E-36A21031BD2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CBEE4-5E09-4A6A-8954-B6DF14EE475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98FBB0A6-7066-498C-B60D-6F12BD3B20C0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Условия,</a:t>
          </a:r>
          <a:r>
            <a:rPr lang="ru-RU" sz="2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которые сохранялись в ВКЛ и Польше</a:t>
          </a:r>
          <a:endParaRPr lang="ru-BY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302C6-3C67-4DFA-8FC4-1C8AF66209A5}" type="parTrans" cxnId="{DC7A36E5-0AF7-499F-A031-0ABD89F66FB2}">
      <dgm:prSet/>
      <dgm:spPr/>
      <dgm:t>
        <a:bodyPr/>
        <a:lstStyle/>
        <a:p>
          <a:endParaRPr lang="ru-BY"/>
        </a:p>
      </dgm:t>
    </dgm:pt>
    <dgm:pt modelId="{EACB3892-7DA9-49D0-82B1-6384CA4F3E52}" type="sibTrans" cxnId="{DC7A36E5-0AF7-499F-A031-0ABD89F66FB2}">
      <dgm:prSet/>
      <dgm:spPr/>
      <dgm:t>
        <a:bodyPr/>
        <a:lstStyle/>
        <a:p>
          <a:endParaRPr lang="ru-BY"/>
        </a:p>
      </dgm:t>
    </dgm:pt>
    <dgm:pt modelId="{5974469E-A564-4AFE-A6BC-5913126D09CF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Административный аппарат </a:t>
          </a:r>
          <a:endParaRPr lang="ru-BY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105E97-2B2F-4B90-864D-BAD24DDCE049}" type="parTrans" cxnId="{D158EAA3-BDDE-4A57-A504-C334E00EFEB1}">
      <dgm:prSet/>
      <dgm:spPr/>
      <dgm:t>
        <a:bodyPr/>
        <a:lstStyle/>
        <a:p>
          <a:endParaRPr lang="ru-BY"/>
        </a:p>
      </dgm:t>
    </dgm:pt>
    <dgm:pt modelId="{6D30E0F0-AAC4-479F-9BF2-BC7CF2E40F78}" type="sibTrans" cxnId="{D158EAA3-BDDE-4A57-A504-C334E00EFEB1}">
      <dgm:prSet/>
      <dgm:spPr/>
      <dgm:t>
        <a:bodyPr/>
        <a:lstStyle/>
        <a:p>
          <a:endParaRPr lang="ru-BY"/>
        </a:p>
      </dgm:t>
    </dgm:pt>
    <dgm:pt modelId="{3F33C82D-3A4D-4907-9A31-6DEEB9797DA4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Законодательство, представленное в ВКЛ Статутами</a:t>
          </a:r>
          <a:endParaRPr lang="ru-BY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BC8D5-B545-4943-8539-FA3E0AA3A0E2}" type="parTrans" cxnId="{6F222447-E435-4A28-951D-CF27BB5EA5AB}">
      <dgm:prSet/>
      <dgm:spPr/>
      <dgm:t>
        <a:bodyPr/>
        <a:lstStyle/>
        <a:p>
          <a:endParaRPr lang="ru-BY"/>
        </a:p>
      </dgm:t>
    </dgm:pt>
    <dgm:pt modelId="{5DBCF50B-B4FE-4616-96BE-B5F16124B008}" type="sibTrans" cxnId="{6F222447-E435-4A28-951D-CF27BB5EA5AB}">
      <dgm:prSet/>
      <dgm:spPr/>
      <dgm:t>
        <a:bodyPr/>
        <a:lstStyle/>
        <a:p>
          <a:endParaRPr lang="ru-BY"/>
        </a:p>
      </dgm:t>
    </dgm:pt>
    <dgm:pt modelId="{9A53FE64-9072-4B06-91CD-F547CB0810EC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Язык официального делопроизводства </a:t>
          </a:r>
          <a:endParaRPr lang="ru-BY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882E2-08A4-4008-BEBC-5C5EDE88A954}" type="parTrans" cxnId="{208AE51B-D02F-4FA1-B2ED-F2F555CCC5F5}">
      <dgm:prSet/>
      <dgm:spPr>
        <a:solidFill>
          <a:schemeClr val="tx1"/>
        </a:solidFill>
      </dgm:spPr>
      <dgm:t>
        <a:bodyPr/>
        <a:lstStyle/>
        <a:p>
          <a:endParaRPr lang="ru-BY"/>
        </a:p>
      </dgm:t>
    </dgm:pt>
    <dgm:pt modelId="{A4086540-695F-487E-AFB5-6E35B3034DD9}" type="sibTrans" cxnId="{208AE51B-D02F-4FA1-B2ED-F2F555CCC5F5}">
      <dgm:prSet/>
      <dgm:spPr/>
      <dgm:t>
        <a:bodyPr/>
        <a:lstStyle/>
        <a:p>
          <a:endParaRPr lang="ru-BY"/>
        </a:p>
      </dgm:t>
    </dgm:pt>
    <dgm:pt modelId="{A6AA82CE-24C5-40E3-9750-D375EF2A068C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Судебная организация, при которой высшим судебным органом в ВКЛ являлся с 1581 г. Главный трибунал ВКЛ</a:t>
          </a:r>
          <a:endParaRPr lang="ru-BY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13D25C-FFFF-45A2-9601-A1CCFAC3A7D6}" type="parTrans" cxnId="{A25C71A6-166F-4ABF-9C36-C3F2B563700A}">
      <dgm:prSet/>
      <dgm:spPr/>
      <dgm:t>
        <a:bodyPr/>
        <a:lstStyle/>
        <a:p>
          <a:endParaRPr lang="ru-BY"/>
        </a:p>
      </dgm:t>
    </dgm:pt>
    <dgm:pt modelId="{3CA2AEC3-3E42-4793-9F2D-1029AE67DEC0}" type="sibTrans" cxnId="{A25C71A6-166F-4ABF-9C36-C3F2B563700A}">
      <dgm:prSet/>
      <dgm:spPr/>
      <dgm:t>
        <a:bodyPr/>
        <a:lstStyle/>
        <a:p>
          <a:endParaRPr lang="ru-BY"/>
        </a:p>
      </dgm:t>
    </dgm:pt>
    <dgm:pt modelId="{1EEE1A56-F52B-4B47-9E9E-99A909BCA283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Войско, основой которого в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XVI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в. В ВКЛ являлось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посполитое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рушение – всеобщее ополчение, состоявшее из шляхты и солдат – военнообязанных мужчин, которых выставлял от своих земельных владений каждый шляхтич</a:t>
          </a:r>
          <a:endParaRPr lang="ru-BY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C9D1D-8120-4FE4-A572-0B912615980C}" type="parTrans" cxnId="{4F7E4CE7-4B21-47FD-97D7-CCF4CAD8641C}">
      <dgm:prSet/>
      <dgm:spPr/>
      <dgm:t>
        <a:bodyPr/>
        <a:lstStyle/>
        <a:p>
          <a:endParaRPr lang="ru-BY"/>
        </a:p>
      </dgm:t>
    </dgm:pt>
    <dgm:pt modelId="{77C6EC81-E3B9-4E9E-9061-08F82A250330}" type="sibTrans" cxnId="{4F7E4CE7-4B21-47FD-97D7-CCF4CAD8641C}">
      <dgm:prSet/>
      <dgm:spPr/>
      <dgm:t>
        <a:bodyPr/>
        <a:lstStyle/>
        <a:p>
          <a:endParaRPr lang="ru-BY"/>
        </a:p>
      </dgm:t>
    </dgm:pt>
    <dgm:pt modelId="{275D10CE-CF33-4CF7-BA21-E44C3189D1CC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Титул, то есть официальные названия государств при существовании общего названия «Речь Посполитая»</a:t>
          </a:r>
          <a:endParaRPr lang="ru-BY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9E6CC7-8C98-471F-A989-C756FB78BB84}" type="parTrans" cxnId="{A0437E0A-905E-45FD-9225-F3F4ADC6E047}">
      <dgm:prSet/>
      <dgm:spPr/>
      <dgm:t>
        <a:bodyPr/>
        <a:lstStyle/>
        <a:p>
          <a:endParaRPr lang="ru-BY"/>
        </a:p>
      </dgm:t>
    </dgm:pt>
    <dgm:pt modelId="{06272E4D-47C3-4947-A00E-BDD5F1AB3BA8}" type="sibTrans" cxnId="{A0437E0A-905E-45FD-9225-F3F4ADC6E047}">
      <dgm:prSet/>
      <dgm:spPr/>
      <dgm:t>
        <a:bodyPr/>
        <a:lstStyle/>
        <a:p>
          <a:endParaRPr lang="ru-BY"/>
        </a:p>
      </dgm:t>
    </dgm:pt>
    <dgm:pt modelId="{703FAC3D-1C6D-4D0F-876D-28C7745E5A23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Печать с символом государства</a:t>
          </a:r>
          <a:endParaRPr lang="ru-BY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3EBF6-C156-4698-9B3E-0184F9A3CA23}" type="parTrans" cxnId="{6BAAEB32-E466-4136-8EF7-3028A5385F1C}">
      <dgm:prSet/>
      <dgm:spPr/>
      <dgm:t>
        <a:bodyPr/>
        <a:lstStyle/>
        <a:p>
          <a:endParaRPr lang="ru-BY"/>
        </a:p>
      </dgm:t>
    </dgm:pt>
    <dgm:pt modelId="{25066771-540F-4DBA-B40A-522C12650AB5}" type="sibTrans" cxnId="{6BAAEB32-E466-4136-8EF7-3028A5385F1C}">
      <dgm:prSet/>
      <dgm:spPr/>
      <dgm:t>
        <a:bodyPr/>
        <a:lstStyle/>
        <a:p>
          <a:endParaRPr lang="ru-BY"/>
        </a:p>
      </dgm:t>
    </dgm:pt>
    <dgm:pt modelId="{1E1DCDAD-5D72-4E1C-9A50-80DCDD7571E0}" type="pres">
      <dgm:prSet presAssocID="{10ECBEE4-5E09-4A6A-8954-B6DF14EE47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7A050E-91E4-46B2-BD67-E798991EE78E}" type="pres">
      <dgm:prSet presAssocID="{98FBB0A6-7066-498C-B60D-6F12BD3B20C0}" presName="root" presStyleCnt="0"/>
      <dgm:spPr/>
    </dgm:pt>
    <dgm:pt modelId="{3BE00A5B-2CC4-4B91-8DC7-136B87670A2C}" type="pres">
      <dgm:prSet presAssocID="{98FBB0A6-7066-498C-B60D-6F12BD3B20C0}" presName="rootComposite" presStyleCnt="0"/>
      <dgm:spPr/>
    </dgm:pt>
    <dgm:pt modelId="{7B2729BB-0978-47E0-AF39-C7AEBC9D2E8F}" type="pres">
      <dgm:prSet presAssocID="{98FBB0A6-7066-498C-B60D-6F12BD3B20C0}" presName="rootText" presStyleLbl="node1" presStyleIdx="0" presStyleCnt="1" custScaleX="613976" custScaleY="185614" custLinFactNeighborX="-64574" custLinFactNeighborY="-1378"/>
      <dgm:spPr/>
    </dgm:pt>
    <dgm:pt modelId="{C5829B5E-A256-4496-BF79-C1D842DAD19A}" type="pres">
      <dgm:prSet presAssocID="{98FBB0A6-7066-498C-B60D-6F12BD3B20C0}" presName="rootConnector" presStyleLbl="node1" presStyleIdx="0" presStyleCnt="1"/>
      <dgm:spPr/>
    </dgm:pt>
    <dgm:pt modelId="{6F26D4F1-819C-4788-9E73-4BBC5673D621}" type="pres">
      <dgm:prSet presAssocID="{98FBB0A6-7066-498C-B60D-6F12BD3B20C0}" presName="childShape" presStyleCnt="0"/>
      <dgm:spPr/>
    </dgm:pt>
    <dgm:pt modelId="{224D0E6F-89FA-48CD-BF2E-4101C1F27E31}" type="pres">
      <dgm:prSet presAssocID="{BB105E97-2B2F-4B90-864D-BAD24DDCE049}" presName="Name13" presStyleLbl="parChTrans1D2" presStyleIdx="0" presStyleCnt="7"/>
      <dgm:spPr/>
    </dgm:pt>
    <dgm:pt modelId="{1823205D-2921-4EAA-A201-C3B166B00D0F}" type="pres">
      <dgm:prSet presAssocID="{5974469E-A564-4AFE-A6BC-5913126D09CF}" presName="childText" presStyleLbl="bgAcc1" presStyleIdx="0" presStyleCnt="7" custScaleX="1083495" custScaleY="81893" custLinFactNeighborX="3083" custLinFactNeighborY="3396">
        <dgm:presLayoutVars>
          <dgm:bulletEnabled val="1"/>
        </dgm:presLayoutVars>
      </dgm:prSet>
      <dgm:spPr/>
    </dgm:pt>
    <dgm:pt modelId="{850D2A16-352C-4373-A0E8-82427160FE08}" type="pres">
      <dgm:prSet presAssocID="{8C6BC8D5-B545-4943-8539-FA3E0AA3A0E2}" presName="Name13" presStyleLbl="parChTrans1D2" presStyleIdx="1" presStyleCnt="7"/>
      <dgm:spPr/>
    </dgm:pt>
    <dgm:pt modelId="{14C59309-53EA-496B-8B7A-99F38CF35EC9}" type="pres">
      <dgm:prSet presAssocID="{3F33C82D-3A4D-4907-9A31-6DEEB9797DA4}" presName="childText" presStyleLbl="bgAcc1" presStyleIdx="1" presStyleCnt="7" custScaleX="1085485" custScaleY="93464">
        <dgm:presLayoutVars>
          <dgm:bulletEnabled val="1"/>
        </dgm:presLayoutVars>
      </dgm:prSet>
      <dgm:spPr/>
    </dgm:pt>
    <dgm:pt modelId="{0D0C365C-E4CD-425B-835C-F5FA6DB1018D}" type="pres">
      <dgm:prSet presAssocID="{4C13D25C-FFFF-45A2-9601-A1CCFAC3A7D6}" presName="Name13" presStyleLbl="parChTrans1D2" presStyleIdx="2" presStyleCnt="7"/>
      <dgm:spPr/>
    </dgm:pt>
    <dgm:pt modelId="{DCDC1A6C-C90C-4327-B061-2A731FC3A4C3}" type="pres">
      <dgm:prSet presAssocID="{A6AA82CE-24C5-40E3-9750-D375EF2A068C}" presName="childText" presStyleLbl="bgAcc1" presStyleIdx="2" presStyleCnt="7" custScaleX="1082323" custScaleY="134333">
        <dgm:presLayoutVars>
          <dgm:bulletEnabled val="1"/>
        </dgm:presLayoutVars>
      </dgm:prSet>
      <dgm:spPr/>
    </dgm:pt>
    <dgm:pt modelId="{5805B4AC-1B44-4239-9F87-3DD428B17F1D}" type="pres">
      <dgm:prSet presAssocID="{924C9D1D-8120-4FE4-A572-0B912615980C}" presName="Name13" presStyleLbl="parChTrans1D2" presStyleIdx="3" presStyleCnt="7"/>
      <dgm:spPr/>
    </dgm:pt>
    <dgm:pt modelId="{DC41E07B-2D54-46C5-A5EF-BAE06F6D0662}" type="pres">
      <dgm:prSet presAssocID="{1EEE1A56-F52B-4B47-9E9E-99A909BCA283}" presName="childText" presStyleLbl="bgAcc1" presStyleIdx="3" presStyleCnt="7" custScaleX="1094127" custScaleY="227896">
        <dgm:presLayoutVars>
          <dgm:bulletEnabled val="1"/>
        </dgm:presLayoutVars>
      </dgm:prSet>
      <dgm:spPr/>
    </dgm:pt>
    <dgm:pt modelId="{D90DAA19-3AC2-4405-9BCF-716AC03B380A}" type="pres">
      <dgm:prSet presAssocID="{A69E6CC7-8C98-471F-A989-C756FB78BB84}" presName="Name13" presStyleLbl="parChTrans1D2" presStyleIdx="4" presStyleCnt="7"/>
      <dgm:spPr/>
    </dgm:pt>
    <dgm:pt modelId="{28ED8E0C-AF54-44B2-852B-7EFA9B9E7BB8}" type="pres">
      <dgm:prSet presAssocID="{275D10CE-CF33-4CF7-BA21-E44C3189D1CC}" presName="childText" presStyleLbl="bgAcc1" presStyleIdx="4" presStyleCnt="7" custScaleX="1090242" custScaleY="103177">
        <dgm:presLayoutVars>
          <dgm:bulletEnabled val="1"/>
        </dgm:presLayoutVars>
      </dgm:prSet>
      <dgm:spPr/>
    </dgm:pt>
    <dgm:pt modelId="{D091C5EF-7AAD-43D0-A6D6-361FCA413D6D}" type="pres">
      <dgm:prSet presAssocID="{D383EBF6-C156-4698-9B3E-0184F9A3CA23}" presName="Name13" presStyleLbl="parChTrans1D2" presStyleIdx="5" presStyleCnt="7"/>
      <dgm:spPr/>
    </dgm:pt>
    <dgm:pt modelId="{01301897-819A-4DAA-8E28-825249191BE1}" type="pres">
      <dgm:prSet presAssocID="{703FAC3D-1C6D-4D0F-876D-28C7745E5A23}" presName="childText" presStyleLbl="bgAcc1" presStyleIdx="5" presStyleCnt="7" custScaleX="1092620" custScaleY="80554">
        <dgm:presLayoutVars>
          <dgm:bulletEnabled val="1"/>
        </dgm:presLayoutVars>
      </dgm:prSet>
      <dgm:spPr/>
    </dgm:pt>
    <dgm:pt modelId="{06795729-63A3-40CB-A96B-DEA109A15313}" type="pres">
      <dgm:prSet presAssocID="{CBE882E2-08A4-4008-BEBC-5C5EDE88A954}" presName="Name13" presStyleLbl="parChTrans1D2" presStyleIdx="6" presStyleCnt="7"/>
      <dgm:spPr/>
    </dgm:pt>
    <dgm:pt modelId="{889BFD67-3888-4BE9-A63E-36A21031BD27}" type="pres">
      <dgm:prSet presAssocID="{9A53FE64-9072-4B06-91CD-F547CB0810EC}" presName="childText" presStyleLbl="bgAcc1" presStyleIdx="6" presStyleCnt="7" custAng="10800000" custFlipVert="1" custScaleX="1091768" custScaleY="91247">
        <dgm:presLayoutVars>
          <dgm:bulletEnabled val="1"/>
        </dgm:presLayoutVars>
      </dgm:prSet>
      <dgm:spPr/>
    </dgm:pt>
  </dgm:ptLst>
  <dgm:cxnLst>
    <dgm:cxn modelId="{A0437E0A-905E-45FD-9225-F3F4ADC6E047}" srcId="{98FBB0A6-7066-498C-B60D-6F12BD3B20C0}" destId="{275D10CE-CF33-4CF7-BA21-E44C3189D1CC}" srcOrd="4" destOrd="0" parTransId="{A69E6CC7-8C98-471F-A989-C756FB78BB84}" sibTransId="{06272E4D-47C3-4947-A00E-BDD5F1AB3BA8}"/>
    <dgm:cxn modelId="{587E941B-3703-4821-8E0C-107425169F97}" type="presOf" srcId="{703FAC3D-1C6D-4D0F-876D-28C7745E5A23}" destId="{01301897-819A-4DAA-8E28-825249191BE1}" srcOrd="0" destOrd="0" presId="urn:microsoft.com/office/officeart/2005/8/layout/hierarchy3"/>
    <dgm:cxn modelId="{208AE51B-D02F-4FA1-B2ED-F2F555CCC5F5}" srcId="{98FBB0A6-7066-498C-B60D-6F12BD3B20C0}" destId="{9A53FE64-9072-4B06-91CD-F547CB0810EC}" srcOrd="6" destOrd="0" parTransId="{CBE882E2-08A4-4008-BEBC-5C5EDE88A954}" sibTransId="{A4086540-695F-487E-AFB5-6E35B3034DD9}"/>
    <dgm:cxn modelId="{F8E40824-9F57-47CC-8902-92633A741E38}" type="presOf" srcId="{1EEE1A56-F52B-4B47-9E9E-99A909BCA283}" destId="{DC41E07B-2D54-46C5-A5EF-BAE06F6D0662}" srcOrd="0" destOrd="0" presId="urn:microsoft.com/office/officeart/2005/8/layout/hierarchy3"/>
    <dgm:cxn modelId="{6BAAEB32-E466-4136-8EF7-3028A5385F1C}" srcId="{98FBB0A6-7066-498C-B60D-6F12BD3B20C0}" destId="{703FAC3D-1C6D-4D0F-876D-28C7745E5A23}" srcOrd="5" destOrd="0" parTransId="{D383EBF6-C156-4698-9B3E-0184F9A3CA23}" sibTransId="{25066771-540F-4DBA-B40A-522C12650AB5}"/>
    <dgm:cxn modelId="{8FEAAD33-2CFF-4844-8C03-7E587DB05BD2}" type="presOf" srcId="{98FBB0A6-7066-498C-B60D-6F12BD3B20C0}" destId="{7B2729BB-0978-47E0-AF39-C7AEBC9D2E8F}" srcOrd="0" destOrd="0" presId="urn:microsoft.com/office/officeart/2005/8/layout/hierarchy3"/>
    <dgm:cxn modelId="{FFF41945-24EC-454A-98D7-2CA54BD16858}" type="presOf" srcId="{CBE882E2-08A4-4008-BEBC-5C5EDE88A954}" destId="{06795729-63A3-40CB-A96B-DEA109A15313}" srcOrd="0" destOrd="0" presId="urn:microsoft.com/office/officeart/2005/8/layout/hierarchy3"/>
    <dgm:cxn modelId="{6F222447-E435-4A28-951D-CF27BB5EA5AB}" srcId="{98FBB0A6-7066-498C-B60D-6F12BD3B20C0}" destId="{3F33C82D-3A4D-4907-9A31-6DEEB9797DA4}" srcOrd="1" destOrd="0" parTransId="{8C6BC8D5-B545-4943-8539-FA3E0AA3A0E2}" sibTransId="{5DBCF50B-B4FE-4616-96BE-B5F16124B008}"/>
    <dgm:cxn modelId="{2FE48547-725F-4164-B6D4-4DC7684C8CB2}" type="presOf" srcId="{5974469E-A564-4AFE-A6BC-5913126D09CF}" destId="{1823205D-2921-4EAA-A201-C3B166B00D0F}" srcOrd="0" destOrd="0" presId="urn:microsoft.com/office/officeart/2005/8/layout/hierarchy3"/>
    <dgm:cxn modelId="{37B5F083-4004-4396-AAAA-D260DFBBF8E1}" type="presOf" srcId="{4C13D25C-FFFF-45A2-9601-A1CCFAC3A7D6}" destId="{0D0C365C-E4CD-425B-835C-F5FA6DB1018D}" srcOrd="0" destOrd="0" presId="urn:microsoft.com/office/officeart/2005/8/layout/hierarchy3"/>
    <dgm:cxn modelId="{27101494-5F7D-4F86-9313-2037B0FC7D5B}" type="presOf" srcId="{D383EBF6-C156-4698-9B3E-0184F9A3CA23}" destId="{D091C5EF-7AAD-43D0-A6D6-361FCA413D6D}" srcOrd="0" destOrd="0" presId="urn:microsoft.com/office/officeart/2005/8/layout/hierarchy3"/>
    <dgm:cxn modelId="{D158EAA3-BDDE-4A57-A504-C334E00EFEB1}" srcId="{98FBB0A6-7066-498C-B60D-6F12BD3B20C0}" destId="{5974469E-A564-4AFE-A6BC-5913126D09CF}" srcOrd="0" destOrd="0" parTransId="{BB105E97-2B2F-4B90-864D-BAD24DDCE049}" sibTransId="{6D30E0F0-AAC4-479F-9BF2-BC7CF2E40F78}"/>
    <dgm:cxn modelId="{A25C71A6-166F-4ABF-9C36-C3F2B563700A}" srcId="{98FBB0A6-7066-498C-B60D-6F12BD3B20C0}" destId="{A6AA82CE-24C5-40E3-9750-D375EF2A068C}" srcOrd="2" destOrd="0" parTransId="{4C13D25C-FFFF-45A2-9601-A1CCFAC3A7D6}" sibTransId="{3CA2AEC3-3E42-4793-9F2D-1029AE67DEC0}"/>
    <dgm:cxn modelId="{237663B4-6414-4366-B3D8-DA3D2BC8AF70}" type="presOf" srcId="{A6AA82CE-24C5-40E3-9750-D375EF2A068C}" destId="{DCDC1A6C-C90C-4327-B061-2A731FC3A4C3}" srcOrd="0" destOrd="0" presId="urn:microsoft.com/office/officeart/2005/8/layout/hierarchy3"/>
    <dgm:cxn modelId="{24C950BA-1AAE-4719-ADE1-669A0D8095FA}" type="presOf" srcId="{A69E6CC7-8C98-471F-A989-C756FB78BB84}" destId="{D90DAA19-3AC2-4405-9BCF-716AC03B380A}" srcOrd="0" destOrd="0" presId="urn:microsoft.com/office/officeart/2005/8/layout/hierarchy3"/>
    <dgm:cxn modelId="{DF943CC1-AEC4-446B-97FA-BCF09C6A8C63}" type="presOf" srcId="{3F33C82D-3A4D-4907-9A31-6DEEB9797DA4}" destId="{14C59309-53EA-496B-8B7A-99F38CF35EC9}" srcOrd="0" destOrd="0" presId="urn:microsoft.com/office/officeart/2005/8/layout/hierarchy3"/>
    <dgm:cxn modelId="{7DEEC7C5-9B1C-4E38-AE84-819CA40F3FA7}" type="presOf" srcId="{10ECBEE4-5E09-4A6A-8954-B6DF14EE475A}" destId="{1E1DCDAD-5D72-4E1C-9A50-80DCDD7571E0}" srcOrd="0" destOrd="0" presId="urn:microsoft.com/office/officeart/2005/8/layout/hierarchy3"/>
    <dgm:cxn modelId="{64B515C7-C14B-4863-AE7C-F8AEF9056ACA}" type="presOf" srcId="{98FBB0A6-7066-498C-B60D-6F12BD3B20C0}" destId="{C5829B5E-A256-4496-BF79-C1D842DAD19A}" srcOrd="1" destOrd="0" presId="urn:microsoft.com/office/officeart/2005/8/layout/hierarchy3"/>
    <dgm:cxn modelId="{245213D1-5221-45FF-A55E-0B1881C0E2A8}" type="presOf" srcId="{BB105E97-2B2F-4B90-864D-BAD24DDCE049}" destId="{224D0E6F-89FA-48CD-BF2E-4101C1F27E31}" srcOrd="0" destOrd="0" presId="urn:microsoft.com/office/officeart/2005/8/layout/hierarchy3"/>
    <dgm:cxn modelId="{E03265D5-ACA7-4284-978B-576C290933FA}" type="presOf" srcId="{8C6BC8D5-B545-4943-8539-FA3E0AA3A0E2}" destId="{850D2A16-352C-4373-A0E8-82427160FE08}" srcOrd="0" destOrd="0" presId="urn:microsoft.com/office/officeart/2005/8/layout/hierarchy3"/>
    <dgm:cxn modelId="{411452DA-589D-4982-B47F-4E1B3A51C3DA}" type="presOf" srcId="{9A53FE64-9072-4B06-91CD-F547CB0810EC}" destId="{889BFD67-3888-4BE9-A63E-36A21031BD27}" srcOrd="0" destOrd="0" presId="urn:microsoft.com/office/officeart/2005/8/layout/hierarchy3"/>
    <dgm:cxn modelId="{E6FB0BDE-A4C5-4300-B9E7-590F7783D1D4}" type="presOf" srcId="{275D10CE-CF33-4CF7-BA21-E44C3189D1CC}" destId="{28ED8E0C-AF54-44B2-852B-7EFA9B9E7BB8}" srcOrd="0" destOrd="0" presId="urn:microsoft.com/office/officeart/2005/8/layout/hierarchy3"/>
    <dgm:cxn modelId="{DC7A36E5-0AF7-499F-A031-0ABD89F66FB2}" srcId="{10ECBEE4-5E09-4A6A-8954-B6DF14EE475A}" destId="{98FBB0A6-7066-498C-B60D-6F12BD3B20C0}" srcOrd="0" destOrd="0" parTransId="{959302C6-3C67-4DFA-8FC4-1C8AF66209A5}" sibTransId="{EACB3892-7DA9-49D0-82B1-6384CA4F3E52}"/>
    <dgm:cxn modelId="{4F7E4CE7-4B21-47FD-97D7-CCF4CAD8641C}" srcId="{98FBB0A6-7066-498C-B60D-6F12BD3B20C0}" destId="{1EEE1A56-F52B-4B47-9E9E-99A909BCA283}" srcOrd="3" destOrd="0" parTransId="{924C9D1D-8120-4FE4-A572-0B912615980C}" sibTransId="{77C6EC81-E3B9-4E9E-9061-08F82A250330}"/>
    <dgm:cxn modelId="{032F95F0-5B45-419A-8EAC-C3A22E67D8A6}" type="presOf" srcId="{924C9D1D-8120-4FE4-A572-0B912615980C}" destId="{5805B4AC-1B44-4239-9F87-3DD428B17F1D}" srcOrd="0" destOrd="0" presId="urn:microsoft.com/office/officeart/2005/8/layout/hierarchy3"/>
    <dgm:cxn modelId="{91AB369D-EFEC-4348-842F-B08395E24D9A}" type="presParOf" srcId="{1E1DCDAD-5D72-4E1C-9A50-80DCDD7571E0}" destId="{E37A050E-91E4-46B2-BD67-E798991EE78E}" srcOrd="0" destOrd="0" presId="urn:microsoft.com/office/officeart/2005/8/layout/hierarchy3"/>
    <dgm:cxn modelId="{66836A79-9C44-4078-83FD-AC8A7A7354F4}" type="presParOf" srcId="{E37A050E-91E4-46B2-BD67-E798991EE78E}" destId="{3BE00A5B-2CC4-4B91-8DC7-136B87670A2C}" srcOrd="0" destOrd="0" presId="urn:microsoft.com/office/officeart/2005/8/layout/hierarchy3"/>
    <dgm:cxn modelId="{43848A6E-43C9-488C-A8A6-5296185B3D72}" type="presParOf" srcId="{3BE00A5B-2CC4-4B91-8DC7-136B87670A2C}" destId="{7B2729BB-0978-47E0-AF39-C7AEBC9D2E8F}" srcOrd="0" destOrd="0" presId="urn:microsoft.com/office/officeart/2005/8/layout/hierarchy3"/>
    <dgm:cxn modelId="{968D9A75-AAD9-4309-AFC3-A3F0F1EBD880}" type="presParOf" srcId="{3BE00A5B-2CC4-4B91-8DC7-136B87670A2C}" destId="{C5829B5E-A256-4496-BF79-C1D842DAD19A}" srcOrd="1" destOrd="0" presId="urn:microsoft.com/office/officeart/2005/8/layout/hierarchy3"/>
    <dgm:cxn modelId="{26A91CF6-E34D-41AE-B664-524AC244AAE8}" type="presParOf" srcId="{E37A050E-91E4-46B2-BD67-E798991EE78E}" destId="{6F26D4F1-819C-4788-9E73-4BBC5673D621}" srcOrd="1" destOrd="0" presId="urn:microsoft.com/office/officeart/2005/8/layout/hierarchy3"/>
    <dgm:cxn modelId="{6B51E649-F48C-43BA-A898-44AD1D38307E}" type="presParOf" srcId="{6F26D4F1-819C-4788-9E73-4BBC5673D621}" destId="{224D0E6F-89FA-48CD-BF2E-4101C1F27E31}" srcOrd="0" destOrd="0" presId="urn:microsoft.com/office/officeart/2005/8/layout/hierarchy3"/>
    <dgm:cxn modelId="{82C44350-F1FE-4D49-B580-61C7D890FEE4}" type="presParOf" srcId="{6F26D4F1-819C-4788-9E73-4BBC5673D621}" destId="{1823205D-2921-4EAA-A201-C3B166B00D0F}" srcOrd="1" destOrd="0" presId="urn:microsoft.com/office/officeart/2005/8/layout/hierarchy3"/>
    <dgm:cxn modelId="{93C03771-5830-4FE0-AA0C-DCE58386DECD}" type="presParOf" srcId="{6F26D4F1-819C-4788-9E73-4BBC5673D621}" destId="{850D2A16-352C-4373-A0E8-82427160FE08}" srcOrd="2" destOrd="0" presId="urn:microsoft.com/office/officeart/2005/8/layout/hierarchy3"/>
    <dgm:cxn modelId="{CF53FC5F-AE4D-4425-9152-B92BD6176817}" type="presParOf" srcId="{6F26D4F1-819C-4788-9E73-4BBC5673D621}" destId="{14C59309-53EA-496B-8B7A-99F38CF35EC9}" srcOrd="3" destOrd="0" presId="urn:microsoft.com/office/officeart/2005/8/layout/hierarchy3"/>
    <dgm:cxn modelId="{02520468-E6E5-4CB0-93C5-1FFC09A8F29F}" type="presParOf" srcId="{6F26D4F1-819C-4788-9E73-4BBC5673D621}" destId="{0D0C365C-E4CD-425B-835C-F5FA6DB1018D}" srcOrd="4" destOrd="0" presId="urn:microsoft.com/office/officeart/2005/8/layout/hierarchy3"/>
    <dgm:cxn modelId="{7B943A52-F77A-452A-B434-F0676FE573A7}" type="presParOf" srcId="{6F26D4F1-819C-4788-9E73-4BBC5673D621}" destId="{DCDC1A6C-C90C-4327-B061-2A731FC3A4C3}" srcOrd="5" destOrd="0" presId="urn:microsoft.com/office/officeart/2005/8/layout/hierarchy3"/>
    <dgm:cxn modelId="{8FE72838-8EAB-4C91-B31F-C18884D98F95}" type="presParOf" srcId="{6F26D4F1-819C-4788-9E73-4BBC5673D621}" destId="{5805B4AC-1B44-4239-9F87-3DD428B17F1D}" srcOrd="6" destOrd="0" presId="urn:microsoft.com/office/officeart/2005/8/layout/hierarchy3"/>
    <dgm:cxn modelId="{4D2A58D1-9F2D-4601-9F31-E88563407275}" type="presParOf" srcId="{6F26D4F1-819C-4788-9E73-4BBC5673D621}" destId="{DC41E07B-2D54-46C5-A5EF-BAE06F6D0662}" srcOrd="7" destOrd="0" presId="urn:microsoft.com/office/officeart/2005/8/layout/hierarchy3"/>
    <dgm:cxn modelId="{5F731E0D-45BB-40A1-8894-D5BAF69B9F53}" type="presParOf" srcId="{6F26D4F1-819C-4788-9E73-4BBC5673D621}" destId="{D90DAA19-3AC2-4405-9BCF-716AC03B380A}" srcOrd="8" destOrd="0" presId="urn:microsoft.com/office/officeart/2005/8/layout/hierarchy3"/>
    <dgm:cxn modelId="{3EA3FF0D-839C-4D75-9DEB-6EE95DAC88C7}" type="presParOf" srcId="{6F26D4F1-819C-4788-9E73-4BBC5673D621}" destId="{28ED8E0C-AF54-44B2-852B-7EFA9B9E7BB8}" srcOrd="9" destOrd="0" presId="urn:microsoft.com/office/officeart/2005/8/layout/hierarchy3"/>
    <dgm:cxn modelId="{843C1658-C724-449B-BBBA-897975F575F0}" type="presParOf" srcId="{6F26D4F1-819C-4788-9E73-4BBC5673D621}" destId="{D091C5EF-7AAD-43D0-A6D6-361FCA413D6D}" srcOrd="10" destOrd="0" presId="urn:microsoft.com/office/officeart/2005/8/layout/hierarchy3"/>
    <dgm:cxn modelId="{81D0C789-BA43-4E22-BCA4-9DD5E805AD37}" type="presParOf" srcId="{6F26D4F1-819C-4788-9E73-4BBC5673D621}" destId="{01301897-819A-4DAA-8E28-825249191BE1}" srcOrd="11" destOrd="0" presId="urn:microsoft.com/office/officeart/2005/8/layout/hierarchy3"/>
    <dgm:cxn modelId="{5B6A59F0-C389-4186-8FA9-35FC184D9902}" type="presParOf" srcId="{6F26D4F1-819C-4788-9E73-4BBC5673D621}" destId="{06795729-63A3-40CB-A96B-DEA109A15313}" srcOrd="12" destOrd="0" presId="urn:microsoft.com/office/officeart/2005/8/layout/hierarchy3"/>
    <dgm:cxn modelId="{0C13E92F-C663-41BC-A71D-559340E2BC91}" type="presParOf" srcId="{6F26D4F1-819C-4788-9E73-4BBC5673D621}" destId="{889BFD67-3888-4BE9-A63E-36A21031BD27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729BB-0978-47E0-AF39-C7AEBC9D2E8F}">
      <dsp:nvSpPr>
        <dsp:cNvPr id="0" name=""/>
        <dsp:cNvSpPr/>
      </dsp:nvSpPr>
      <dsp:spPr>
        <a:xfrm>
          <a:off x="0" y="0"/>
          <a:ext cx="5467218" cy="650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Причины объединения ВКЛ и Польши в составе Речи Посполитой</a:t>
          </a:r>
          <a:endParaRPr lang="ru-BY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51" y="19051"/>
        <a:ext cx="5429116" cy="612331"/>
      </dsp:txXfrm>
    </dsp:sp>
    <dsp:sp modelId="{224D0E6F-89FA-48CD-BF2E-4101C1F27E31}">
      <dsp:nvSpPr>
        <dsp:cNvPr id="0" name=""/>
        <dsp:cNvSpPr/>
      </dsp:nvSpPr>
      <dsp:spPr>
        <a:xfrm>
          <a:off x="546721" y="650433"/>
          <a:ext cx="699262" cy="803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678"/>
              </a:lnTo>
              <a:lnTo>
                <a:pt x="699262" y="8036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3205D-2921-4EAA-A201-C3B166B00D0F}">
      <dsp:nvSpPr>
        <dsp:cNvPr id="0" name=""/>
        <dsp:cNvSpPr/>
      </dsp:nvSpPr>
      <dsp:spPr>
        <a:xfrm>
          <a:off x="1245984" y="839329"/>
          <a:ext cx="8587793" cy="1229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Тяжелое внешнеполитическое положение ВКЛ в связи с Ливонской войной 1558 – 1583 гг., которую вел за выход к Балтийскому морю московский царь Иван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Он считал белорусские земли своей вотчиной и стремился «вернуть» их в состав Московского государства</a:t>
          </a:r>
          <a:endParaRPr lang="ru-BY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1997" y="875342"/>
        <a:ext cx="8515767" cy="1157540"/>
      </dsp:txXfrm>
    </dsp:sp>
    <dsp:sp modelId="{850D2A16-352C-4373-A0E8-82427160FE08}">
      <dsp:nvSpPr>
        <dsp:cNvPr id="0" name=""/>
        <dsp:cNvSpPr/>
      </dsp:nvSpPr>
      <dsp:spPr>
        <a:xfrm>
          <a:off x="546721" y="650433"/>
          <a:ext cx="667177" cy="2175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5865"/>
              </a:lnTo>
              <a:lnTo>
                <a:pt x="667177" y="2175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59309-53EA-496B-8B7A-99F38CF35EC9}">
      <dsp:nvSpPr>
        <dsp:cNvPr id="0" name=""/>
        <dsp:cNvSpPr/>
      </dsp:nvSpPr>
      <dsp:spPr>
        <a:xfrm>
          <a:off x="1213899" y="2209415"/>
          <a:ext cx="8600802" cy="1233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Стремление господствующего сословия ВКЛ – шляхты – к приобретению шляхетских вольностей, которыми обладало шляхетское сословие в самой Польше, что позволяло ей активно участвовать в политике, обеспечивало право на протест, свободу голоса, неприкосновенность личности и владений</a:t>
          </a:r>
          <a:endParaRPr lang="ru-BY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0035" y="2245551"/>
        <a:ext cx="8528530" cy="1161496"/>
      </dsp:txXfrm>
    </dsp:sp>
    <dsp:sp modelId="{0D0C365C-E4CD-425B-835C-F5FA6DB1018D}">
      <dsp:nvSpPr>
        <dsp:cNvPr id="0" name=""/>
        <dsp:cNvSpPr/>
      </dsp:nvSpPr>
      <dsp:spPr>
        <a:xfrm>
          <a:off x="546721" y="650433"/>
          <a:ext cx="667177" cy="3510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975"/>
              </a:lnTo>
              <a:lnTo>
                <a:pt x="667177" y="35109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C1A6C-C90C-4327-B061-2A731FC3A4C3}">
      <dsp:nvSpPr>
        <dsp:cNvPr id="0" name=""/>
        <dsp:cNvSpPr/>
      </dsp:nvSpPr>
      <dsp:spPr>
        <a:xfrm>
          <a:off x="1213899" y="3605792"/>
          <a:ext cx="8606598" cy="1111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Желание польской шляхты подчинить ВКЛ в качестве богатого придатка Польши и получить для себя новые земли и должности</a:t>
          </a:r>
          <a:endParaRPr lang="ru-BY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6446" y="3638339"/>
        <a:ext cx="8541504" cy="1046139"/>
      </dsp:txXfrm>
    </dsp:sp>
    <dsp:sp modelId="{06795729-63A3-40CB-A96B-DEA109A15313}">
      <dsp:nvSpPr>
        <dsp:cNvPr id="0" name=""/>
        <dsp:cNvSpPr/>
      </dsp:nvSpPr>
      <dsp:spPr>
        <a:xfrm>
          <a:off x="546721" y="650433"/>
          <a:ext cx="667177" cy="4688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8269"/>
              </a:lnTo>
              <a:lnTo>
                <a:pt x="667177" y="46882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BFD67-3888-4BE9-A63E-36A21031BD27}">
      <dsp:nvSpPr>
        <dsp:cNvPr id="0" name=""/>
        <dsp:cNvSpPr/>
      </dsp:nvSpPr>
      <dsp:spPr>
        <a:xfrm>
          <a:off x="1213899" y="4879633"/>
          <a:ext cx="8585222" cy="918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Расчет верхушки католической церкви через Польши, где господствующее положение занимало католичество, расширить влияние католицизма на белорусские земли</a:t>
          </a:r>
          <a:endParaRPr lang="ru-BY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0790" y="4906524"/>
        <a:ext cx="8531440" cy="864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729BB-0978-47E0-AF39-C7AEBC9D2E8F}">
      <dsp:nvSpPr>
        <dsp:cNvPr id="0" name=""/>
        <dsp:cNvSpPr/>
      </dsp:nvSpPr>
      <dsp:spPr>
        <a:xfrm>
          <a:off x="0" y="828743"/>
          <a:ext cx="6109467" cy="923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Условия,</a:t>
          </a:r>
          <a:r>
            <a:rPr lang="ru-RU" sz="2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которые сохранялись в ВКЛ и Польше</a:t>
          </a:r>
          <a:endParaRPr lang="ru-BY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48" y="855791"/>
        <a:ext cx="6055371" cy="869395"/>
      </dsp:txXfrm>
    </dsp:sp>
    <dsp:sp modelId="{224D0E6F-89FA-48CD-BF2E-4101C1F27E31}">
      <dsp:nvSpPr>
        <dsp:cNvPr id="0" name=""/>
        <dsp:cNvSpPr/>
      </dsp:nvSpPr>
      <dsp:spPr>
        <a:xfrm>
          <a:off x="610946" y="1752234"/>
          <a:ext cx="640104" cy="351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857"/>
              </a:lnTo>
              <a:lnTo>
                <a:pt x="640104" y="351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3205D-2921-4EAA-A201-C3B166B00D0F}">
      <dsp:nvSpPr>
        <dsp:cNvPr id="0" name=""/>
        <dsp:cNvSpPr/>
      </dsp:nvSpPr>
      <dsp:spPr>
        <a:xfrm>
          <a:off x="1251050" y="1900369"/>
          <a:ext cx="8625193" cy="407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Административный аппарат </a:t>
          </a:r>
          <a:endParaRPr lang="ru-BY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2984" y="1912303"/>
        <a:ext cx="8601325" cy="383576"/>
      </dsp:txXfrm>
    </dsp:sp>
    <dsp:sp modelId="{850D2A16-352C-4373-A0E8-82427160FE08}">
      <dsp:nvSpPr>
        <dsp:cNvPr id="0" name=""/>
        <dsp:cNvSpPr/>
      </dsp:nvSpPr>
      <dsp:spPr>
        <a:xfrm>
          <a:off x="610946" y="1752234"/>
          <a:ext cx="615561" cy="895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574"/>
              </a:lnTo>
              <a:lnTo>
                <a:pt x="615561" y="895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59309-53EA-496B-8B7A-99F38CF35EC9}">
      <dsp:nvSpPr>
        <dsp:cNvPr id="0" name=""/>
        <dsp:cNvSpPr/>
      </dsp:nvSpPr>
      <dsp:spPr>
        <a:xfrm>
          <a:off x="1226508" y="2415301"/>
          <a:ext cx="8641035" cy="465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Законодательство, представленное в ВКЛ Статутами</a:t>
          </a:r>
          <a:endParaRPr lang="ru-BY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0128" y="2428921"/>
        <a:ext cx="8613795" cy="437774"/>
      </dsp:txXfrm>
    </dsp:sp>
    <dsp:sp modelId="{0D0C365C-E4CD-425B-835C-F5FA6DB1018D}">
      <dsp:nvSpPr>
        <dsp:cNvPr id="0" name=""/>
        <dsp:cNvSpPr/>
      </dsp:nvSpPr>
      <dsp:spPr>
        <a:xfrm>
          <a:off x="610946" y="1752234"/>
          <a:ext cx="615561" cy="1586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640"/>
              </a:lnTo>
              <a:lnTo>
                <a:pt x="615561" y="1586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C1A6C-C90C-4327-B061-2A731FC3A4C3}">
      <dsp:nvSpPr>
        <dsp:cNvPr id="0" name=""/>
        <dsp:cNvSpPr/>
      </dsp:nvSpPr>
      <dsp:spPr>
        <a:xfrm>
          <a:off x="1226508" y="3004699"/>
          <a:ext cx="8615864" cy="66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Судебная организация, при которой высшим судебным органом в ВКЛ являлся с 1581 г. Главный трибунал ВКЛ</a:t>
          </a:r>
          <a:endParaRPr lang="ru-BY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6083" y="3024274"/>
        <a:ext cx="8576714" cy="629201"/>
      </dsp:txXfrm>
    </dsp:sp>
    <dsp:sp modelId="{5805B4AC-1B44-4239-9F87-3DD428B17F1D}">
      <dsp:nvSpPr>
        <dsp:cNvPr id="0" name=""/>
        <dsp:cNvSpPr/>
      </dsp:nvSpPr>
      <dsp:spPr>
        <a:xfrm>
          <a:off x="610946" y="1752234"/>
          <a:ext cx="615561" cy="2612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128"/>
              </a:lnTo>
              <a:lnTo>
                <a:pt x="615561" y="26121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E07B-2D54-46C5-A5EF-BAE06F6D0662}">
      <dsp:nvSpPr>
        <dsp:cNvPr id="0" name=""/>
        <dsp:cNvSpPr/>
      </dsp:nvSpPr>
      <dsp:spPr>
        <a:xfrm>
          <a:off x="1226508" y="3797433"/>
          <a:ext cx="8709830" cy="1133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Войско, основой которого в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XVI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в. В ВКЛ являлось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посполитое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рушение – всеобщее ополчение, состоявшее из шляхты и солдат – военнообязанных мужчин, которых выставлял от своих земельных владений каждый шляхтич</a:t>
          </a:r>
          <a:endParaRPr lang="ru-BY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9718" y="3830643"/>
        <a:ext cx="8643410" cy="1067438"/>
      </dsp:txXfrm>
    </dsp:sp>
    <dsp:sp modelId="{D90DAA19-3AC2-4405-9BCF-716AC03B380A}">
      <dsp:nvSpPr>
        <dsp:cNvPr id="0" name=""/>
        <dsp:cNvSpPr/>
      </dsp:nvSpPr>
      <dsp:spPr>
        <a:xfrm>
          <a:off x="610946" y="1752234"/>
          <a:ext cx="615561" cy="356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110"/>
              </a:lnTo>
              <a:lnTo>
                <a:pt x="615561" y="3560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D8E0C-AF54-44B2-852B-7EFA9B9E7BB8}">
      <dsp:nvSpPr>
        <dsp:cNvPr id="0" name=""/>
        <dsp:cNvSpPr/>
      </dsp:nvSpPr>
      <dsp:spPr>
        <a:xfrm>
          <a:off x="1226508" y="5055674"/>
          <a:ext cx="8678903" cy="513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Титул, то есть официальные названия государств при существовании общего названия «Речь Посполитая»</a:t>
          </a:r>
          <a:endParaRPr lang="ru-BY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1543" y="5070709"/>
        <a:ext cx="8648833" cy="483269"/>
      </dsp:txXfrm>
    </dsp:sp>
    <dsp:sp modelId="{D091C5EF-7AAD-43D0-A6D6-361FCA413D6D}">
      <dsp:nvSpPr>
        <dsp:cNvPr id="0" name=""/>
        <dsp:cNvSpPr/>
      </dsp:nvSpPr>
      <dsp:spPr>
        <a:xfrm>
          <a:off x="610946" y="1752234"/>
          <a:ext cx="615561" cy="414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555"/>
              </a:lnTo>
              <a:lnTo>
                <a:pt x="615561" y="4141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01897-819A-4DAA-8E28-825249191BE1}">
      <dsp:nvSpPr>
        <dsp:cNvPr id="0" name=""/>
        <dsp:cNvSpPr/>
      </dsp:nvSpPr>
      <dsp:spPr>
        <a:xfrm>
          <a:off x="1226508" y="5693397"/>
          <a:ext cx="8697833" cy="400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Печать с символом государства</a:t>
          </a:r>
          <a:endParaRPr lang="ru-BY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8247" y="5705136"/>
        <a:ext cx="8674355" cy="377304"/>
      </dsp:txXfrm>
    </dsp:sp>
    <dsp:sp modelId="{06795729-63A3-40CB-A96B-DEA109A15313}">
      <dsp:nvSpPr>
        <dsp:cNvPr id="0" name=""/>
        <dsp:cNvSpPr/>
      </dsp:nvSpPr>
      <dsp:spPr>
        <a:xfrm>
          <a:off x="610946" y="1752234"/>
          <a:ext cx="615561" cy="4693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3321"/>
              </a:lnTo>
              <a:lnTo>
                <a:pt x="615561" y="46933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BFD67-3888-4BE9-A63E-36A21031BD27}">
      <dsp:nvSpPr>
        <dsp:cNvPr id="0" name=""/>
        <dsp:cNvSpPr/>
      </dsp:nvSpPr>
      <dsp:spPr>
        <a:xfrm rot="10800000" flipV="1">
          <a:off x="1226508" y="6218563"/>
          <a:ext cx="8691051" cy="453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Язык официального делопроизводства </a:t>
          </a:r>
          <a:endParaRPr lang="ru-BY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1239805" y="6231860"/>
        <a:ext cx="8664457" cy="427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4DDD3-3C48-452E-9A21-EB987D0E9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0FF86B-38F2-4392-95B2-C5CD0B083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ECA82-EF6C-4BAE-90C4-7C6C190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3EC8-EEF9-4D48-BE57-944984124A31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780C9E-64CA-409F-8342-2FBC3675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FFDF2-8C08-4895-82E9-33CCC1A6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186B-2120-435B-ABDE-A795858A2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0490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52E3B-4A41-41A7-A923-F6C1B737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71EB80-3F1F-4584-95F0-F9F36EBA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6905F1-C049-4B30-A8D1-B40408D1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3EC8-EEF9-4D48-BE57-944984124A31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F17636-35F7-4FA1-A32B-0C3565089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CE160-9A86-4E07-8F30-FA408FB8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186B-2120-435B-ABDE-A795858A2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743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D7B8AC-5540-4B71-83E9-C7ED4A08D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8B0CCB-BBC1-4A6D-85C4-175EE4123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E75314-DDAB-4DD7-B5E2-9F2324F3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3EC8-EEF9-4D48-BE57-944984124A31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A2F6B-F0F3-48CD-BBDE-151D2587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934AE-AD2D-49C4-A936-F15403E0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186B-2120-435B-ABDE-A795858A2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0369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39165-08B8-4340-89AF-DA1FA99F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1F173F-1BD5-49E7-87B3-206BA1F31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4956C-2091-4E67-928A-DFC35D71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3EC8-EEF9-4D48-BE57-944984124A31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B06F6-9009-4573-B584-FE1F1BBF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74BE89-A0A7-4178-BA78-5D281E62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186B-2120-435B-ABDE-A795858A2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690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60462-AFF8-41C1-B165-B206732B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EAD9C1-39EE-4BD0-AF06-18913EDF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E64FC2-97B9-40A0-9AF4-A51B5523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3EC8-EEF9-4D48-BE57-944984124A31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440740-E356-40F8-89FC-5C70F5AB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61B02-4D92-4A27-952D-49053ACD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186B-2120-435B-ABDE-A795858A2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3985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E1625-2FA5-44A6-B8EE-DB65DAF7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D23B3-363D-41D5-A4A4-93608B2F0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BEB533-9E8E-4B0F-A947-CDDC9ECE5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BE42A2-FC33-4614-9286-423D50A1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3EC8-EEF9-4D48-BE57-944984124A31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09E969-775B-4788-8247-DF6EC217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941F76-C5AA-498B-BADD-625FB9F9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186B-2120-435B-ABDE-A795858A2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8066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5626E-1D2C-4F46-B566-7E7F025D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AD6497-58A8-4A39-8D39-883EF2186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45B8EA-9BAD-4728-95CC-9807DDE49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B28B5A-FC4C-4E64-967E-5BC5A50CC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7CEC85-3071-4E6D-9D07-71832FF6D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B8627-2509-4C4B-9FE6-0B033093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3EC8-EEF9-4D48-BE57-944984124A31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02BD46-8948-429B-8A0F-2A9DFE7D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959D6F-F448-415C-9E92-3DFB34C7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186B-2120-435B-ABDE-A795858A2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1735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A9ED8-A183-4D07-90A1-DFCF8E88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33F3AE-2DCE-4867-827E-C2423BF2E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3EC8-EEF9-4D48-BE57-944984124A31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99BB44-44A2-41F9-B8EE-76E6ECAE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1353C5-2CF8-4147-B7B9-DCEA2221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186B-2120-435B-ABDE-A795858A2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7495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6BA6B0-B81E-4A1A-95A7-6A6FB08A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3EC8-EEF9-4D48-BE57-944984124A31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A06DA8-23DF-4327-9D28-807EB890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8FA1DA-A754-492B-87B1-F9BFE369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186B-2120-435B-ABDE-A795858A2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6432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6F83F-28B7-4A73-8B40-01385C45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9EF8B-7CDA-49D2-9ECF-F728AFD7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0B5F51-B41A-45F9-846F-AD4DDF584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444FE-829E-4902-A70E-44EDAD5F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3EC8-EEF9-4D48-BE57-944984124A31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531613-065E-45BA-A7B7-D4E54CBF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CBB553-9287-4621-80C3-3184E979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186B-2120-435B-ABDE-A795858A2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3670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73652-5ED2-4BF0-A2C2-55AAE923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5C3CCC-1EB3-4DEC-A043-4E4016904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D2712A-D8F8-4AF1-93C5-F32AEC10C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5DCCB7-6C36-476E-A876-25FE34ED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3EC8-EEF9-4D48-BE57-944984124A31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6190E2-5888-41D2-9D73-F5105A55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3E22E-4961-4EAD-8FF8-41CE851E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186B-2120-435B-ABDE-A795858A2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9343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AA8D8-14F6-4BE8-BA5C-7341780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3CAB1-F363-45FF-8451-72E095F5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84ED4-931C-44D4-BC79-EFC4B70B7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3EC8-EEF9-4D48-BE57-944984124A31}" type="datetimeFigureOut">
              <a:rPr lang="ru-BY" smtClean="0"/>
              <a:t>25.10.2022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2713D-61D7-42F2-A728-7C04D56F5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EAED4-E1FE-45B2-9897-73BFA349C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7186B-2120-435B-ABDE-A795858A2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4632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06031-00CA-4DDF-BD60-585151C1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64BC60-976B-441A-B5E5-C539F3A1225E}"/>
              </a:ext>
            </a:extLst>
          </p:cNvPr>
          <p:cNvSpPr txBox="1"/>
          <p:nvPr/>
        </p:nvSpPr>
        <p:spPr>
          <a:xfrm>
            <a:off x="2568429" y="2248250"/>
            <a:ext cx="705514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Великого Княжества Литовского и Польши в составе Речи Посполитой. Статут ВКЛ 1588 г.</a:t>
            </a:r>
            <a:endParaRPr lang="ru-BY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3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06031-00CA-4DDF-BD60-585151C1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4228F-4BD6-467C-80DB-9A576AFA1C19}"/>
              </a:ext>
            </a:extLst>
          </p:cNvPr>
          <p:cNvSpPr txBox="1"/>
          <p:nvPr/>
        </p:nvSpPr>
        <p:spPr>
          <a:xfrm>
            <a:off x="67112" y="0"/>
            <a:ext cx="12021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объединения ВКЛ и Польши</a:t>
            </a:r>
            <a:endParaRPr lang="ru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A53DC7-7157-48EA-913C-79345E489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707886"/>
            <a:ext cx="7130642" cy="5887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52F9A9-5170-4041-9C99-D993CDC7524F}"/>
              </a:ext>
            </a:extLst>
          </p:cNvPr>
          <p:cNvSpPr txBox="1"/>
          <p:nvPr/>
        </p:nvSpPr>
        <p:spPr>
          <a:xfrm>
            <a:off x="7516538" y="707886"/>
            <a:ext cx="43958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Государство под названием Речь Посполитая – то же, что и республика, представляло собой союз ВКЛ и Польского княжества. Он был создан 1 июля 1569 года в результате Люблинской унии и просуществовал до конца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8304D-F995-4081-B6E5-725D19B115EE}"/>
              </a:ext>
            </a:extLst>
          </p:cNvPr>
          <p:cNvSpPr txBox="1"/>
          <p:nvPr/>
        </p:nvSpPr>
        <p:spPr>
          <a:xfrm>
            <a:off x="7357146" y="5779798"/>
            <a:ext cx="444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Посполитая в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  <a:endParaRPr lang="ru-BY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4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06031-00CA-4DDF-BD60-585151C1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4228F-4BD6-467C-80DB-9A576AFA1C19}"/>
              </a:ext>
            </a:extLst>
          </p:cNvPr>
          <p:cNvSpPr txBox="1"/>
          <p:nvPr/>
        </p:nvSpPr>
        <p:spPr>
          <a:xfrm>
            <a:off x="67112" y="0"/>
            <a:ext cx="12021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объединения ВКЛ и Польши</a:t>
            </a:r>
            <a:endParaRPr lang="ru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B965D868-A86A-4E90-8F92-D9175072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268174"/>
              </p:ext>
            </p:extLst>
          </p:nvPr>
        </p:nvGraphicFramePr>
        <p:xfrm>
          <a:off x="419450" y="707886"/>
          <a:ext cx="9940954" cy="580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129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06031-00CA-4DDF-BD60-585151C1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4228F-4BD6-467C-80DB-9A576AFA1C19}"/>
              </a:ext>
            </a:extLst>
          </p:cNvPr>
          <p:cNvSpPr txBox="1"/>
          <p:nvPr/>
        </p:nvSpPr>
        <p:spPr>
          <a:xfrm>
            <a:off x="67112" y="0"/>
            <a:ext cx="12021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объединения Польши и ВКЛ</a:t>
            </a:r>
            <a:endParaRPr lang="ru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9CDE09-75D9-41DC-9F83-E5D6B08B6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5" y="707886"/>
            <a:ext cx="3946226" cy="50385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1102D6-18FE-47A6-9299-51AEB1C38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85" y="707886"/>
            <a:ext cx="3946226" cy="5038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4938E-2E14-465B-8793-C3402B27D941}"/>
              </a:ext>
            </a:extLst>
          </p:cNvPr>
          <p:cNvSpPr txBox="1"/>
          <p:nvPr/>
        </p:nvSpPr>
        <p:spPr>
          <a:xfrm>
            <a:off x="8296712" y="707886"/>
            <a:ext cx="37918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объединения Польши и ВКЛ были выработаны на Люблинском сейме, который состоялся в 1569 г. Польская сторона стремилась к инкорпорации ВКЛ в состав Польши, опираясь на католических феодалов и католическую церковь. Делегация ВКЛ во главе с канцлером ВКЛ Николаем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Радзивиллом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Рыжим выступала за заключение равноправного союза с Польшей. Польской стороне на сейме удалось добиться от Сигизмунда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значительных территориальных уступок. </a:t>
            </a:r>
            <a:endParaRPr lang="ru-B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893D7-700C-4D91-AFC0-761EF222F6FC}"/>
              </a:ext>
            </a:extLst>
          </p:cNvPr>
          <p:cNvSpPr txBox="1"/>
          <p:nvPr/>
        </p:nvSpPr>
        <p:spPr>
          <a:xfrm>
            <a:off x="122376" y="5808014"/>
            <a:ext cx="3938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Радзивилл Рыжий</a:t>
            </a:r>
            <a:endParaRPr lang="ru-BY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3D58F-43BC-4973-A4FC-42653C3EB0F2}"/>
              </a:ext>
            </a:extLst>
          </p:cNvPr>
          <p:cNvSpPr txBox="1"/>
          <p:nvPr/>
        </p:nvSpPr>
        <p:spPr>
          <a:xfrm>
            <a:off x="4188078" y="5746459"/>
            <a:ext cx="393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Сигизмунд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Август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5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06031-00CA-4DDF-BD60-585151C1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4228F-4BD6-467C-80DB-9A576AFA1C19}"/>
              </a:ext>
            </a:extLst>
          </p:cNvPr>
          <p:cNvSpPr txBox="1"/>
          <p:nvPr/>
        </p:nvSpPr>
        <p:spPr>
          <a:xfrm>
            <a:off x="67112" y="0"/>
            <a:ext cx="12021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объединения Польши и ВКЛ</a:t>
            </a:r>
            <a:endParaRPr lang="ru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F6884-786B-41B4-9DC1-F04561BF4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86" y="669152"/>
            <a:ext cx="4802758" cy="5214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CEB50-685E-484B-8D7B-5FB3CAF02DDF}"/>
              </a:ext>
            </a:extLst>
          </p:cNvPr>
          <p:cNvSpPr txBox="1"/>
          <p:nvPr/>
        </p:nvSpPr>
        <p:spPr>
          <a:xfrm>
            <a:off x="5953541" y="5970865"/>
            <a:ext cx="479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Баторий</a:t>
            </a:r>
            <a:endParaRPr lang="ru-BY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43F3B-D6E4-4581-B7CC-9602670EB6C5}"/>
              </a:ext>
            </a:extLst>
          </p:cNvPr>
          <p:cNvSpPr txBox="1"/>
          <p:nvPr/>
        </p:nvSpPr>
        <p:spPr>
          <a:xfrm>
            <a:off x="209725" y="707886"/>
            <a:ext cx="5132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 было вынуждено принять многие из польских условий объединения двух государств. Высшим общим органом власти становился сейм. Глава союза государств избирался феодалами Польши и ВКЛ. Так, король Речи Посполитой Стефан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Баторий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признан шляхтой ВКЛ также и своим великим князем.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6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06031-00CA-4DDF-BD60-585151C1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4228F-4BD6-467C-80DB-9A576AFA1C19}"/>
              </a:ext>
            </a:extLst>
          </p:cNvPr>
          <p:cNvSpPr txBox="1"/>
          <p:nvPr/>
        </p:nvSpPr>
        <p:spPr>
          <a:xfrm>
            <a:off x="67112" y="0"/>
            <a:ext cx="12021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объединения ВКЛ и Польши</a:t>
            </a:r>
            <a:endParaRPr lang="ru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B965D868-A86A-4E90-8F92-D9175072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909552"/>
              </p:ext>
            </p:extLst>
          </p:nvPr>
        </p:nvGraphicFramePr>
        <p:xfrm>
          <a:off x="296411" y="-142612"/>
          <a:ext cx="9940954" cy="7508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025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06031-00CA-4DDF-BD60-585151C1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4228F-4BD6-467C-80DB-9A576AFA1C19}"/>
              </a:ext>
            </a:extLst>
          </p:cNvPr>
          <p:cNvSpPr txBox="1"/>
          <p:nvPr/>
        </p:nvSpPr>
        <p:spPr>
          <a:xfrm>
            <a:off x="67112" y="0"/>
            <a:ext cx="12021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Люблинской унии</a:t>
            </a:r>
            <a:endParaRPr lang="ru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9699-A6A4-46BA-8824-F029BA23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6" y="707886"/>
            <a:ext cx="4661483" cy="5961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403A05-6C12-458A-BC7F-F11A29FC8199}"/>
              </a:ext>
            </a:extLst>
          </p:cNvPr>
          <p:cNvSpPr txBox="1"/>
          <p:nvPr/>
        </p:nvSpPr>
        <p:spPr>
          <a:xfrm>
            <a:off x="5536734" y="707886"/>
            <a:ext cx="6655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богатейших земель были включены в состав Польши, из-за чего территория ВКЛ существенно уменьшилась. Итоги Люблинской унии вызвали недовольство большей части магнатов ВКЛ, которым нужно было делить политическую власть с поляками. К тому же согласно унии польская шляхта имела право получать земельные владения в пределах ВКЛ, а шляхта ВКЛ практически утратила такое право в районах, присоединенных к Польскому королевству.</a:t>
            </a:r>
            <a:endParaRPr lang="ru-BY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43741-459B-4091-8298-75C62EA12ED4}"/>
              </a:ext>
            </a:extLst>
          </p:cNvPr>
          <p:cNvSpPr txBox="1"/>
          <p:nvPr/>
        </p:nvSpPr>
        <p:spPr>
          <a:xfrm>
            <a:off x="4127383" y="5780947"/>
            <a:ext cx="677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Люблинской унии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4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06031-00CA-4DDF-BD60-585151C1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4228F-4BD6-467C-80DB-9A576AFA1C19}"/>
              </a:ext>
            </a:extLst>
          </p:cNvPr>
          <p:cNvSpPr txBox="1"/>
          <p:nvPr/>
        </p:nvSpPr>
        <p:spPr>
          <a:xfrm>
            <a:off x="67112" y="0"/>
            <a:ext cx="12021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Люблинской унии</a:t>
            </a:r>
            <a:endParaRPr lang="ru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D8F66-DE5B-49CE-8B07-79E635439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" y="707886"/>
            <a:ext cx="7383742" cy="4921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C7974-D98D-4AAE-A581-56D64E448EA2}"/>
              </a:ext>
            </a:extLst>
          </p:cNvPr>
          <p:cNvSpPr txBox="1"/>
          <p:nvPr/>
        </p:nvSpPr>
        <p:spPr>
          <a:xfrm>
            <a:off x="7583648" y="707886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Люблинской унии проявились в полонизации шляхты ВКЛ через приобщение ее к польским шляхетским вольностям. В 1697 г. Было принято постановление «Уравнение прав», в соответствии с которым шляхта ВКЛ полностью уравнивалась в правах с польской. Шляхте ВКЛ было дано право полного контроля за деятельностью короля, что значительно ограничивало его власть и давало шляхте возможность не подчиняться ему.</a:t>
            </a:r>
            <a:endParaRPr lang="ru-BY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A2FFC1-CB72-44CD-86AC-6C9DACAFE382}"/>
              </a:ext>
            </a:extLst>
          </p:cNvPr>
          <p:cNvSpPr txBox="1"/>
          <p:nvPr/>
        </p:nvSpPr>
        <p:spPr>
          <a:xfrm>
            <a:off x="103464" y="5629013"/>
            <a:ext cx="7383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Люблинская уния</a:t>
            </a:r>
            <a:endParaRPr lang="ru-B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0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06031-00CA-4DDF-BD60-585151C1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4228F-4BD6-467C-80DB-9A576AFA1C19}"/>
              </a:ext>
            </a:extLst>
          </p:cNvPr>
          <p:cNvSpPr txBox="1"/>
          <p:nvPr/>
        </p:nvSpPr>
        <p:spPr>
          <a:xfrm>
            <a:off x="67112" y="0"/>
            <a:ext cx="12021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 ВКЛ 1588 г.</a:t>
            </a:r>
            <a:endParaRPr lang="ru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B72284-8D6E-42D3-80FE-DF1C921D4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" y="707886"/>
            <a:ext cx="3969798" cy="50585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B72F14-CBAA-4C46-B758-C1BC881A0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25" y="707886"/>
            <a:ext cx="3088141" cy="5058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D7383D-6AFA-44A7-B764-631913C90E02}"/>
              </a:ext>
            </a:extLst>
          </p:cNvPr>
          <p:cNvSpPr txBox="1"/>
          <p:nvPr/>
        </p:nvSpPr>
        <p:spPr>
          <a:xfrm>
            <a:off x="7273255" y="707886"/>
            <a:ext cx="49187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Принятье третьего Статута ВКЛ 1588 г. Стало воплощением антипольских настроений и борьбы за сохранение самостоятельности ВКЛ. Статут был подготовлен при участии канцлера ВКЛ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Астафия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Воловича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подканцлера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Льва Сапеги. Статут обязывал правительство вернуть отторгнутые от княжества земли, запрещал назначать на государственные должности в ВКЛ и наделять землей «чужеземцев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заграничников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том числе и поляков.</a:t>
            </a:r>
            <a:endParaRPr lang="ru-BY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85EB77-A408-4A11-A64A-3EBC07939C67}"/>
              </a:ext>
            </a:extLst>
          </p:cNvPr>
          <p:cNvSpPr txBox="1"/>
          <p:nvPr/>
        </p:nvSpPr>
        <p:spPr>
          <a:xfrm>
            <a:off x="103464" y="5766448"/>
            <a:ext cx="3969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 Сапега</a:t>
            </a:r>
            <a:endParaRPr lang="ru-BY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9A5EC3-AC83-4E34-9FBD-C09D0C6F6368}"/>
              </a:ext>
            </a:extLst>
          </p:cNvPr>
          <p:cNvSpPr txBox="1"/>
          <p:nvPr/>
        </p:nvSpPr>
        <p:spPr>
          <a:xfrm>
            <a:off x="4176725" y="5766448"/>
            <a:ext cx="308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Астафий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Волович </a:t>
            </a:r>
            <a:endParaRPr lang="ru-BY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95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637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 Vorobyow</dc:creator>
  <cp:lastModifiedBy>Serg Vorobyow</cp:lastModifiedBy>
  <cp:revision>5</cp:revision>
  <dcterms:created xsi:type="dcterms:W3CDTF">2022-10-23T17:29:57Z</dcterms:created>
  <dcterms:modified xsi:type="dcterms:W3CDTF">2022-10-25T20:33:37Z</dcterms:modified>
</cp:coreProperties>
</file>