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2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8.xml" ContentType="application/vnd.openxmlformats-officedocument.presentationml.slide+xml"/>
  <Override PartName="/ppt/slides/slide22.xml" ContentType="application/vnd.openxmlformats-officedocument.presentationml.slide+xml"/>
  <Override PartName="/docProps/app.xml" ContentType="application/vnd.openxmlformats-officedocument.extended-properties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diagrams/layout4.xml" ContentType="application/vnd.openxmlformats-officedocument.drawingml.diagramLayout+xml"/>
  <Override PartName="/ppt/slides/slide23.xml" ContentType="application/vnd.openxmlformats-officedocument.presentationml.slide+xml"/>
  <Override PartName="/ppt/diagrams/data4.xml" ContentType="application/vnd.openxmlformats-officedocument.drawingml.diagramData+xml"/>
  <Override PartName="/ppt/slides/slide3.xml" ContentType="application/vnd.openxmlformats-officedocument.presentationml.slide+xml"/>
  <Override PartName="/ppt/diagrams/colors4.xml" ContentType="application/vnd.openxmlformats-officedocument.drawingml.diagramColors+xml"/>
  <Override PartName="/ppt/diagrams/quickStyle3.xml" ContentType="application/vnd.openxmlformats-officedocument.drawingml.diagramQuickStyle+xml"/>
  <Override PartName="/ppt/diagrams/data3.xml" ContentType="application/vnd.openxmlformats-officedocument.drawingml.diagramData+xml"/>
  <Override PartName="/ppt/slideLayouts/slideLayout2.xml" ContentType="application/vnd.openxmlformats-officedocument.presentationml.slideLayout+xml"/>
  <Override PartName="/ppt/diagrams/quickStyle2.xml" ContentType="application/vnd.openxmlformats-officedocument.drawingml.diagramQuickStyle+xml"/>
  <Override PartName="/ppt/diagrams/drawing3.xml" ContentType="application/vnd.openxmlformats-officedocument.drawingml.diagramDrawing+xml"/>
  <Override PartName="/ppt/diagrams/layout2.xml" ContentType="application/vnd.openxmlformats-officedocument.drawingml.diagramLayout+xml"/>
  <Override PartName="/ppt/diagrams/data2.xml" ContentType="application/vnd.openxmlformats-officedocument.drawingml.diagramData+xml"/>
  <Override PartName="/ppt/diagrams/drawing2.xml" ContentType="application/vnd.openxmlformats-officedocument.drawingml.diagramDrawing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slides/slide25.xml" ContentType="application/vnd.openxmlformats-officedocument.presentationml.slide+xml"/>
  <Override PartName="/ppt/diagrams/quickStyle1.xml" ContentType="application/vnd.openxmlformats-officedocument.drawingml.diagramQuickStyle+xml"/>
  <Override PartName="/ppt/presProps.xml" ContentType="application/vnd.openxmlformats-officedocument.presentationml.presProps+xml"/>
  <Override PartName="/ppt/diagrams/layout3.xml" ContentType="application/vnd.openxmlformats-officedocument.drawingml.diagramLayout+xml"/>
  <Override PartName="/ppt/slides/slide11.xml" ContentType="application/vnd.openxmlformats-officedocument.presentationml.slide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diagrams/colors2.xml" ContentType="application/vnd.openxmlformats-officedocument.drawingml.diagramColors+xml"/>
  <Override PartName="/ppt/slides/slide7.xml" ContentType="application/vnd.openxmlformats-officedocument.presentationml.slid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diagrams/quickStyle4.xml" ContentType="application/vnd.openxmlformats-officedocument.drawingml.diagramQuickStyle+xml"/>
  <Override PartName="/ppt/slideLayouts/slideLayout5.xml" ContentType="application/vnd.openxmlformats-officedocument.presentationml.slideLayout+xml"/>
  <Override PartName="/ppt/slides/slide2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openxmlformats-officedocument.drawingml.diagramDrawing+xml"/>
  <Override PartName="/ppt/diagrams/drawing1.xml" ContentType="application/vnd.openxmlformats-officedocument.drawingml.diagramDrawing+xml"/>
  <Override PartName="/ppt/slides/slide19.xml" ContentType="application/vnd.openxmlformats-officedocument.presentationml.slide+xml"/>
  <Override PartName="/ppt/viewProps.xml" ContentType="application/vnd.openxmlformats-officedocument.presentationml.viewProp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FE755B2C-3FAE-CC1C-06AD-C5C4165D7820}">
  <a:tblStyle styleId="{FE755B2C-3FAE-CC1C-06AD-C5C4165D7820}" styleName="Стиль из темы 1 - акцент 4">
    <a:tblBg>
      <a:fillRef idx="2">
        <a:schemeClr val="accent4"/>
      </a:fillRef>
    </a:tblBg>
    <a:wholeTbl>
      <a:tcTxStyle>
        <a:fontRef idx="minor">
          <a:srgbClr val="00000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2V>
    <a:lastCol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lastCol>
    <a:firstCol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firstCol>
    <a:lastRow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</a:tcBdr>
        <a:fill>
          <a:solidFill>
            <a:schemeClr val="accent4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presProps" Target="presProps.xml" /><Relationship Id="rId36" Type="http://schemas.openxmlformats.org/officeDocument/2006/relationships/tableStyles" Target="tableStyles.xml" /><Relationship Id="rId37" Type="http://schemas.openxmlformats.org/officeDocument/2006/relationships/viewProps" Target="viewProps.xml" /></Relationships>
</file>

<file path=ppt/diagrams/_rels/data1.xml.rels><?xml version="1.0" encoding="UTF-8" standalone="yes"?><Relationships xmlns="http://schemas.openxmlformats.org/package/2006/relationships"><Relationship Id="rId1" Type="http://schemas.microsoft.com/office/2007/relationships/diagramDrawing" Target="../diagrams/drawing1.xml" /></Relationships>
</file>

<file path=ppt/diagrams/_rels/data2.xml.rels><?xml version="1.0" encoding="UTF-8" standalone="yes"?><Relationships xmlns="http://schemas.openxmlformats.org/package/2006/relationships"><Relationship Id="rId1" Type="http://schemas.microsoft.com/office/2007/relationships/diagramDrawing" Target="../diagrams/drawing2.xml" /></Relationships>
</file>

<file path=ppt/diagrams/_rels/data3.xml.rels><?xml version="1.0" encoding="UTF-8" standalone="yes"?>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microsoft.com/office/2007/relationships/diagramDrawing" Target="../diagrams/drawing3.xml" /></Relationships>
</file>

<file path=ppt/diagrams/_rels/data4.xml.rels><?xml version="1.0" encoding="UTF-8" standalone="yes"?><Relationships xmlns="http://schemas.openxmlformats.org/package/2006/relationships"><Relationship Id="rId1" Type="http://schemas.microsoft.com/office/2007/relationships/diagramDrawing" Target="../diagrams/drawing4.xml" /></Relationships>
</file>

<file path=ppt/diagrams/_rels/drawing1.xml.rels><?xml version="1.0" encoding="UTF-8" standalone="yes"?><Relationships xmlns="http://schemas.openxmlformats.org/package/2006/relationships"></Relationships>
</file>

<file path=ppt/diagrams/_rels/drawing2.xml.rels><?xml version="1.0" encoding="UTF-8" standalone="yes"?><Relationships xmlns="http://schemas.openxmlformats.org/package/2006/relationships"></Relationships>
</file>

<file path=ppt/diagrams/_rels/drawing3.xml.rels><?xml version="1.0" encoding="UTF-8" standalone="yes"?><Relationships xmlns="http://schemas.openxmlformats.org/package/2006/relationships"></Relationships>
</file>

<file path=ppt/diagrams/_rels/drawing4.xml.rels><?xml version="1.0" encoding="UTF-8" standalone="yes"?><Relationships xmlns="http://schemas.openxmlformats.org/package/2006/relationships"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1C9D9413-3C61-49EC-84B4-D92C3BE094A7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48957BDA-004E-4CD1-925C-92261A206690}">
      <dgm:prSet phldrT="[Text]"/>
      <dgm:spPr bwMode="auto"/>
      <dgm:t>
        <a:bodyPr/>
        <a:lstStyle/>
        <a:p>
          <a:pPr>
            <a:defRPr/>
          </a:pPr>
          <a:r>
            <a:rPr lang="ru-RU"/>
            <a:t>Географической средой</a:t>
          </a:r>
          <a:endParaRPr lang="ru-RU"/>
        </a:p>
      </dgm:t>
    </dgm:pt>
    <dgm:pt modelId="{4338256F-C506-4CCD-99FB-8054CD4431AF}" type="parTrans" cxnId="{A0C368C2-1D29-47BA-8276-4E14F60B11E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24C3407-93A2-4D40-A421-CA205D573727}" type="sibTrans" cxnId="{A0C368C2-1D29-47BA-8276-4E14F60B11E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E5F706F-E0A5-402E-8DD9-5C0F36A70870}">
      <dgm:prSet phldrT="[Text]"/>
      <dgm:spPr bwMode="auto"/>
      <dgm:t>
        <a:bodyPr/>
        <a:lstStyle/>
        <a:p>
          <a:pPr>
            <a:defRPr/>
          </a:pPr>
          <a:r>
            <a:rPr lang="ru-RU"/>
            <a:t>Наличием природных ресурсов</a:t>
          </a:r>
          <a:endParaRPr lang="ru-RU"/>
        </a:p>
      </dgm:t>
    </dgm:pt>
    <dgm:pt modelId="{599E963F-2B90-479F-95A7-F3353CB823D4}" type="parTrans" cxnId="{FED05CCF-D16E-469D-8E69-2BC295DFD0E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827EA7A-0E98-4038-B4B6-EA48E3BFF82C}" type="sibTrans" cxnId="{FED05CCF-D16E-469D-8E69-2BC295DFD0E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629E271-9D21-4D90-BB95-C68BADA380B8}">
      <dgm:prSet phldrT="[Text]"/>
      <dgm:spPr bwMode="auto"/>
      <dgm:t>
        <a:bodyPr/>
        <a:lstStyle/>
        <a:p>
          <a:pPr>
            <a:defRPr/>
          </a:pPr>
          <a:r>
            <a:rPr lang="ru-RU"/>
            <a:t>Традициями</a:t>
          </a:r>
          <a:endParaRPr lang="ru-RU"/>
        </a:p>
      </dgm:t>
    </dgm:pt>
    <dgm:pt modelId="{85859113-0C43-4060-B4FE-78DA1C7DD1DB}" type="parTrans" cxnId="{B9BEF048-D5D6-4F82-8FF4-D0FBB3D73D5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6B47FBE-690B-440E-A482-7BB22EA619CB}" type="sibTrans" cxnId="{B9BEF048-D5D6-4F82-8FF4-D0FBB3D73D5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DF2A5EB-5D57-46E5-816C-1B5121C6B3F7}">
      <dgm:prSet phldrT="[Text]"/>
      <dgm:spPr bwMode="auto"/>
      <dgm:t>
        <a:bodyPr/>
        <a:lstStyle/>
        <a:p>
          <a:pPr>
            <a:defRPr/>
          </a:pPr>
          <a:r>
            <a:rPr lang="ru-RU"/>
            <a:t>Менталитетом населения</a:t>
          </a:r>
          <a:endParaRPr lang="ru-RU"/>
        </a:p>
      </dgm:t>
    </dgm:pt>
    <dgm:pt modelId="{B5B18832-51B8-4D3F-BAE7-20BF634C3FDA}" type="parTrans" cxnId="{AF41B3D1-A7BA-4B7B-9119-DE5E600366A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515EE51-D33E-42F4-88A2-6922638FFFF3}" type="sibTrans" cxnId="{AF41B3D1-A7BA-4B7B-9119-DE5E600366A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ADDBBC8-3CC1-422C-82B0-8799F1F5791E}">
      <dgm:prSet phldrT="[Text]"/>
      <dgm:spPr bwMode="auto"/>
      <dgm:t>
        <a:bodyPr/>
        <a:lstStyle/>
        <a:p>
          <a:pPr>
            <a:defRPr/>
          </a:pPr>
          <a:r>
            <a:rPr lang="ru-RU"/>
            <a:t>Историческими различиями</a:t>
          </a:r>
          <a:endParaRPr lang="ru-RU"/>
        </a:p>
      </dgm:t>
    </dgm:pt>
    <dgm:pt modelId="{9D46642E-FEA1-4D2A-899C-2F463A2E2285}" type="parTrans" cxnId="{FD6A669F-F63B-481B-8918-9156139CFAA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94C7123-2432-47F5-B393-9DF0CD139397}" type="sibTrans" cxnId="{FD6A669F-F63B-481B-8918-9156139CFAA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848F4C6-2DFD-4765-BE0A-D8F2F9E8B25E}">
      <dgm:prSet phldrT="[Text]"/>
      <dgm:spPr bwMode="auto"/>
      <dgm:t>
        <a:bodyPr/>
        <a:lstStyle/>
        <a:p>
          <a:pPr>
            <a:defRPr/>
          </a:pPr>
          <a:r>
            <a:rPr lang="ru-RU"/>
            <a:t>Особенностями организации политической власти</a:t>
          </a:r>
          <a:endParaRPr lang="ru-RU"/>
        </a:p>
      </dgm:t>
    </dgm:pt>
    <dgm:pt modelId="{1FBC25F2-1DFB-4B7F-A9FC-7728A8CCA61E}" type="parTrans" cxnId="{0B621084-5370-4AF6-9507-E8E9A69C08F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73B9FCD-D494-4FEE-B489-5FBE1534BB5D}" type="sibTrans" cxnId="{0B621084-5370-4AF6-9507-E8E9A69C08F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A805DC5-9B74-44D6-8FB9-C3099C39D037}" type="pres">
      <dgm:prSet presAssocID="{1C9D9413-3C61-49EC-84B4-D92C3BE094A7}" presName="diagram" presStyleCnt="0">
        <dgm:presLayoutVars>
          <dgm:dir val="norm"/>
          <dgm:resizeHandles val="exact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28DF4B0C-8EC9-47DC-B026-28CB42C57DE4}" type="pres">
      <dgm:prSet presAssocID="{48957BDA-004E-4CD1-925C-92261A206690}" presName="node" presStyleLbl="node1" presStyleIdx="0" presStyleCnt="6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63D4F507-63D6-46ED-A7FD-73BE1B311675}" type="pres">
      <dgm:prSet presAssocID="{E24C3407-93A2-4D40-A421-CA205D573727}" presName="sibTrans" presStyleCnt="0"/>
      <dgm:spPr bwMode="auto"/>
    </dgm:pt>
    <dgm:pt modelId="{108D47BD-4562-4D51-A4D8-CD2633E63245}" type="pres">
      <dgm:prSet presAssocID="{CE5F706F-E0A5-402E-8DD9-5C0F36A70870}" presName="node" presStyleLbl="node1" presStyleIdx="1" presStyleCnt="6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54AB30DC-116C-4396-A137-B33712BFC8C2}" type="pres">
      <dgm:prSet presAssocID="{C827EA7A-0E98-4038-B4B6-EA48E3BFF82C}" presName="sibTrans" presStyleCnt="0"/>
      <dgm:spPr bwMode="auto"/>
    </dgm:pt>
    <dgm:pt modelId="{95153ABC-929D-4513-8200-B0622F1ECDBE}" type="pres">
      <dgm:prSet presAssocID="{0629E271-9D21-4D90-BB95-C68BADA380B8}" presName="node" presStyleLbl="node1" presStyleIdx="2" presStyleCnt="6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3BEE05C1-8D4A-4B56-BC82-AC97B079830D}" type="pres">
      <dgm:prSet presAssocID="{16B47FBE-690B-440E-A482-7BB22EA619CB}" presName="sibTrans" presStyleCnt="0"/>
      <dgm:spPr bwMode="auto"/>
    </dgm:pt>
    <dgm:pt modelId="{976C3BD8-D287-41B3-9595-53B7AC247E28}" type="pres">
      <dgm:prSet presAssocID="{FDF2A5EB-5D57-46E5-816C-1B5121C6B3F7}" presName="node" presStyleLbl="node1" presStyleIdx="3" presStyleCnt="6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29C58BE2-4A90-42F8-923A-3BF9DA979B8E}" type="pres">
      <dgm:prSet presAssocID="{7515EE51-D33E-42F4-88A2-6922638FFFF3}" presName="sibTrans" presStyleCnt="0"/>
      <dgm:spPr bwMode="auto"/>
    </dgm:pt>
    <dgm:pt modelId="{BF04C0AE-BE48-4448-980A-BC369C89F642}" type="pres">
      <dgm:prSet presAssocID="{9ADDBBC8-3CC1-422C-82B0-8799F1F5791E}" presName="node" presStyleLbl="node1" presStyleIdx="4" presStyleCnt="6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B1C17243-F409-4218-BE36-F462FDC7B085}" type="pres">
      <dgm:prSet presAssocID="{894C7123-2432-47F5-B393-9DF0CD139397}" presName="sibTrans" presStyleCnt="0"/>
      <dgm:spPr bwMode="auto"/>
    </dgm:pt>
    <dgm:pt modelId="{B2B11E7D-42E0-47D4-B599-2C9148CBCB26}" type="pres">
      <dgm:prSet presAssocID="{3848F4C6-2DFD-4765-BE0A-D8F2F9E8B25E}" presName="node" presStyleLbl="node1" presStyleIdx="5" presStyleCnt="6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</dgm:ptLst>
  <dgm:cxnLst>
    <dgm:cxn modelId="{56FED55B-D86B-49A2-A22D-11826608735E}" type="presOf" srcId="{FDF2A5EB-5D57-46E5-816C-1B5121C6B3F7}" destId="{976C3BD8-D287-41B3-9595-53B7AC247E28}" srcOrd="0" destOrd="0" presId="urn:microsoft.com/office/officeart/2005/8/layout/default"/>
    <dgm:cxn modelId="{0B621084-5370-4AF6-9507-E8E9A69C08FD}" srcId="{1C9D9413-3C61-49EC-84B4-D92C3BE094A7}" destId="{3848F4C6-2DFD-4765-BE0A-D8F2F9E8B25E}" srcOrd="5" destOrd="0" parTransId="{1FBC25F2-1DFB-4B7F-A9FC-7728A8CCA61E}" sibTransId="{E73B9FCD-D494-4FEE-B489-5FBE1534BB5D}"/>
    <dgm:cxn modelId="{A0C368C2-1D29-47BA-8276-4E14F60B11E6}" srcId="{1C9D9413-3C61-49EC-84B4-D92C3BE094A7}" destId="{48957BDA-004E-4CD1-925C-92261A206690}" srcOrd="0" destOrd="0" parTransId="{4338256F-C506-4CCD-99FB-8054CD4431AF}" sibTransId="{E24C3407-93A2-4D40-A421-CA205D573727}"/>
    <dgm:cxn modelId="{77488B7A-5C5C-4E47-9CB4-7B2D58251BD6}" type="presOf" srcId="{9ADDBBC8-3CC1-422C-82B0-8799F1F5791E}" destId="{BF04C0AE-BE48-4448-980A-BC369C89F642}" srcOrd="0" destOrd="0" presId="urn:microsoft.com/office/officeart/2005/8/layout/default"/>
    <dgm:cxn modelId="{AF41B3D1-A7BA-4B7B-9119-DE5E600366AD}" srcId="{1C9D9413-3C61-49EC-84B4-D92C3BE094A7}" destId="{FDF2A5EB-5D57-46E5-816C-1B5121C6B3F7}" srcOrd="3" destOrd="0" parTransId="{B5B18832-51B8-4D3F-BAE7-20BF634C3FDA}" sibTransId="{7515EE51-D33E-42F4-88A2-6922638FFFF3}"/>
    <dgm:cxn modelId="{827BC515-B801-4331-BBC7-1E94375B39E4}" type="presOf" srcId="{0629E271-9D21-4D90-BB95-C68BADA380B8}" destId="{95153ABC-929D-4513-8200-B0622F1ECDBE}" srcOrd="0" destOrd="0" presId="urn:microsoft.com/office/officeart/2005/8/layout/default"/>
    <dgm:cxn modelId="{FED05CCF-D16E-469D-8E69-2BC295DFD0EA}" srcId="{1C9D9413-3C61-49EC-84B4-D92C3BE094A7}" destId="{CE5F706F-E0A5-402E-8DD9-5C0F36A70870}" srcOrd="1" destOrd="0" parTransId="{599E963F-2B90-479F-95A7-F3353CB823D4}" sibTransId="{C827EA7A-0E98-4038-B4B6-EA48E3BFF82C}"/>
    <dgm:cxn modelId="{FD6A669F-F63B-481B-8918-9156139CFAA7}" srcId="{1C9D9413-3C61-49EC-84B4-D92C3BE094A7}" destId="{9ADDBBC8-3CC1-422C-82B0-8799F1F5791E}" srcOrd="4" destOrd="0" parTransId="{9D46642E-FEA1-4D2A-899C-2F463A2E2285}" sibTransId="{894C7123-2432-47F5-B393-9DF0CD139397}"/>
    <dgm:cxn modelId="{3F366EBE-89BC-4A64-BAC5-3F1A1B884DE2}" type="presOf" srcId="{48957BDA-004E-4CD1-925C-92261A206690}" destId="{28DF4B0C-8EC9-47DC-B026-28CB42C57DE4}" srcOrd="0" destOrd="0" presId="urn:microsoft.com/office/officeart/2005/8/layout/default"/>
    <dgm:cxn modelId="{49DA0FE2-8703-46E6-85C1-5109974882B5}" type="presOf" srcId="{1C9D9413-3C61-49EC-84B4-D92C3BE094A7}" destId="{AA805DC5-9B74-44D6-8FB9-C3099C39D037}" srcOrd="0" destOrd="0" presId="urn:microsoft.com/office/officeart/2005/8/layout/default"/>
    <dgm:cxn modelId="{771376A8-666C-47D5-A705-8E51C7A3A48F}" type="presOf" srcId="{CE5F706F-E0A5-402E-8DD9-5C0F36A70870}" destId="{108D47BD-4562-4D51-A4D8-CD2633E63245}" srcOrd="0" destOrd="0" presId="urn:microsoft.com/office/officeart/2005/8/layout/default"/>
    <dgm:cxn modelId="{0C8B364D-C2A5-4351-8D27-593239EF8E05}" type="presOf" srcId="{3848F4C6-2DFD-4765-BE0A-D8F2F9E8B25E}" destId="{B2B11E7D-42E0-47D4-B599-2C9148CBCB26}" srcOrd="0" destOrd="0" presId="urn:microsoft.com/office/officeart/2005/8/layout/default"/>
    <dgm:cxn modelId="{B9BEF048-D5D6-4F82-8FF4-D0FBB3D73D52}" srcId="{1C9D9413-3C61-49EC-84B4-D92C3BE094A7}" destId="{0629E271-9D21-4D90-BB95-C68BADA380B8}" srcOrd="2" destOrd="0" parTransId="{85859113-0C43-4060-B4FE-78DA1C7DD1DB}" sibTransId="{16B47FBE-690B-440E-A482-7BB22EA619CB}"/>
    <dgm:cxn modelId="{1839ACB9-EA2B-400C-8E0D-1D794DC7CBE9}" type="presParOf" srcId="{AA805DC5-9B74-44D6-8FB9-C3099C39D037}" destId="{28DF4B0C-8EC9-47DC-B026-28CB42C57DE4}" srcOrd="0" destOrd="0" presId="urn:microsoft.com/office/officeart/2005/8/layout/default"/>
    <dgm:cxn modelId="{D987F3A0-368C-4C97-A3CA-06F1EBE6E441}" type="presParOf" srcId="{AA805DC5-9B74-44D6-8FB9-C3099C39D037}" destId="{63D4F507-63D6-46ED-A7FD-73BE1B311675}" srcOrd="1" destOrd="0" presId="urn:microsoft.com/office/officeart/2005/8/layout/default"/>
    <dgm:cxn modelId="{26D07D87-5D2F-4073-93C4-6EA516C31D7F}" type="presParOf" srcId="{AA805DC5-9B74-44D6-8FB9-C3099C39D037}" destId="{108D47BD-4562-4D51-A4D8-CD2633E63245}" srcOrd="2" destOrd="0" presId="urn:microsoft.com/office/officeart/2005/8/layout/default"/>
    <dgm:cxn modelId="{92312297-7828-4D22-955F-E8529400291B}" type="presParOf" srcId="{AA805DC5-9B74-44D6-8FB9-C3099C39D037}" destId="{54AB30DC-116C-4396-A137-B33712BFC8C2}" srcOrd="3" destOrd="0" presId="urn:microsoft.com/office/officeart/2005/8/layout/default"/>
    <dgm:cxn modelId="{E8E2FCA1-139D-4C13-B2CF-02B8B53BBB84}" type="presParOf" srcId="{AA805DC5-9B74-44D6-8FB9-C3099C39D037}" destId="{95153ABC-929D-4513-8200-B0622F1ECDBE}" srcOrd="4" destOrd="0" presId="urn:microsoft.com/office/officeart/2005/8/layout/default"/>
    <dgm:cxn modelId="{64186421-94D9-4253-8B83-548599A1E1B8}" type="presParOf" srcId="{AA805DC5-9B74-44D6-8FB9-C3099C39D037}" destId="{3BEE05C1-8D4A-4B56-BC82-AC97B079830D}" srcOrd="5" destOrd="0" presId="urn:microsoft.com/office/officeart/2005/8/layout/default"/>
    <dgm:cxn modelId="{88D71F5B-1ACC-4758-BAF2-C19A97969078}" type="presParOf" srcId="{AA805DC5-9B74-44D6-8FB9-C3099C39D037}" destId="{976C3BD8-D287-41B3-9595-53B7AC247E28}" srcOrd="6" destOrd="0" presId="urn:microsoft.com/office/officeart/2005/8/layout/default"/>
    <dgm:cxn modelId="{3AE8A055-8598-4250-B407-85333A718008}" type="presParOf" srcId="{AA805DC5-9B74-44D6-8FB9-C3099C39D037}" destId="{29C58BE2-4A90-42F8-923A-3BF9DA979B8E}" srcOrd="7" destOrd="0" presId="urn:microsoft.com/office/officeart/2005/8/layout/default"/>
    <dgm:cxn modelId="{E4020E2F-50C2-4F1F-848E-C2683E415B41}" type="presParOf" srcId="{AA805DC5-9B74-44D6-8FB9-C3099C39D037}" destId="{BF04C0AE-BE48-4448-980A-BC369C89F642}" srcOrd="8" destOrd="0" presId="urn:microsoft.com/office/officeart/2005/8/layout/default"/>
    <dgm:cxn modelId="{E46AEA83-ECDE-47F4-84E6-A672B792DFCF}" type="presParOf" srcId="{AA805DC5-9B74-44D6-8FB9-C3099C39D037}" destId="{B1C17243-F409-4218-BE36-F462FDC7B085}" srcOrd="9" destOrd="0" presId="urn:microsoft.com/office/officeart/2005/8/layout/default"/>
    <dgm:cxn modelId="{3E454C1B-38F8-4E25-B41D-32A641A339D4}" type="presParOf" srcId="{AA805DC5-9B74-44D6-8FB9-C3099C39D037}" destId="{B2B11E7D-42E0-47D4-B599-2C9148CBCB2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7ECC9703-C13C-4AF7-8167-9EC1238127E0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18B9FCE7-DE14-45F1-909B-3B6015393BCC}">
      <dgm:prSet phldrT="[Text]"/>
      <dgm:spPr bwMode="auto"/>
      <dgm:t>
        <a:bodyPr/>
        <a:lstStyle/>
        <a:p>
          <a:pPr algn="ctr">
            <a:defRPr/>
          </a:pPr>
          <a:r>
            <a:rPr lang="ru-RU"/>
            <a:t>ВВП</a:t>
          </a:r>
          <a:endParaRPr lang="ru-RU"/>
        </a:p>
      </dgm:t>
    </dgm:pt>
    <dgm:pt modelId="{7155C73A-7FB9-4C2E-A626-957EFCB79724}" type="parTrans" cxnId="{50AB6BDE-4993-4F97-963D-D264C4F1D29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6754CE5-22C0-4467-BA76-C99F320152FF}" type="sibTrans" cxnId="{50AB6BDE-4993-4F97-963D-D264C4F1D29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5E619AB-DD03-4361-AE87-7D80A5699866}">
      <dgm:prSet phldrT="[Text]"/>
      <dgm:spPr bwMode="auto"/>
      <dgm:t>
        <a:bodyPr/>
        <a:lstStyle/>
        <a:p>
          <a:pPr algn="ctr">
            <a:defRPr/>
          </a:pPr>
          <a:r>
            <a:rPr lang="ru-RU"/>
            <a:t>Качество и состав трудовых ресурсов</a:t>
          </a:r>
          <a:endParaRPr lang="ru-RU"/>
        </a:p>
      </dgm:t>
    </dgm:pt>
    <dgm:pt modelId="{B657FEFC-A50E-42AD-BE34-0FE84124249E}" type="parTrans" cxnId="{A8F10F54-8C7C-4219-8667-3497CBBD9F0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4C9F418-D4DC-4BE9-B439-A122BE78A0A7}" type="sibTrans" cxnId="{A8F10F54-8C7C-4219-8667-3497CBBD9F0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B6BA2AE-043A-4625-8374-E3C6AFBD3585}">
      <dgm:prSet phldrT="[Text]"/>
      <dgm:spPr bwMode="auto"/>
      <dgm:t>
        <a:bodyPr/>
        <a:lstStyle/>
        <a:p>
          <a:pPr algn="ctr">
            <a:defRPr/>
          </a:pPr>
          <a:r>
            <a:rPr lang="ru-RU"/>
            <a:t>Производительность труда</a:t>
          </a:r>
          <a:endParaRPr lang="ru-RU"/>
        </a:p>
      </dgm:t>
    </dgm:pt>
    <dgm:pt modelId="{7F3611C5-8E3B-458A-900C-02FC214181D7}" type="parTrans" cxnId="{4DD73337-C621-460B-9E65-DD4B667CF4E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8A1A1C9-8189-4404-B982-98937C3CCB0F}" type="sibTrans" cxnId="{4DD73337-C621-460B-9E65-DD4B667CF4E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114CE92-16D7-4270-B219-865D644F4CE3}">
      <dgm:prSet phldrT="[Text]"/>
      <dgm:spPr bwMode="auto"/>
      <dgm:t>
        <a:bodyPr/>
        <a:lstStyle/>
        <a:p>
          <a:pPr algn="ctr">
            <a:defRPr/>
          </a:pPr>
          <a:r>
            <a:rPr lang="ru-RU"/>
            <a:t>Прибыль и рентабельность</a:t>
          </a:r>
          <a:endParaRPr lang="ru-RU"/>
        </a:p>
      </dgm:t>
    </dgm:pt>
    <dgm:pt modelId="{3C9C92E3-DB45-462B-8CF7-02F206BE52BD}" type="parTrans" cxnId="{1C8BD9DF-3DCA-449D-9075-7ACA1753501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C85517E-6817-4646-A588-5050FB999C60}" type="sibTrans" cxnId="{1C8BD9DF-3DCA-449D-9075-7ACA1753501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9F88689-1FFC-4147-9A77-7B8602869F7E}">
      <dgm:prSet phldrT="[Text]"/>
      <dgm:spPr bwMode="auto"/>
      <dgm:t>
        <a:bodyPr/>
        <a:lstStyle/>
        <a:p>
          <a:pPr algn="ctr">
            <a:defRPr/>
          </a:pPr>
          <a:r>
            <a:rPr lang="ru-RU"/>
            <a:t>Материалоемкость и энергоемкость производства</a:t>
          </a:r>
          <a:endParaRPr lang="ru-RU"/>
        </a:p>
      </dgm:t>
    </dgm:pt>
    <dgm:pt modelId="{80C98005-59EF-426B-A686-ACAAE88C50F0}" type="parTrans" cxnId="{DF2C993E-404C-4A41-BE83-07A28E41D06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E1FF1CE-B4CD-4310-ACB0-C86650F88F2D}" type="sibTrans" cxnId="{DF2C993E-404C-4A41-BE83-07A28E41D06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E40556F-8B33-4161-8E02-594AC7C7EC58}">
      <dgm:prSet phldrT="[Text]"/>
      <dgm:spPr bwMode="auto"/>
      <dgm:t>
        <a:bodyPr/>
        <a:lstStyle/>
        <a:p>
          <a:pPr algn="ctr">
            <a:defRPr/>
          </a:pPr>
          <a:r>
            <a:rPr lang="ru-RU"/>
            <a:t>Доля наукоемких и высокотехнологичных областей в структуре производства</a:t>
          </a:r>
          <a:endParaRPr lang="ru-RU"/>
        </a:p>
      </dgm:t>
    </dgm:pt>
    <dgm:pt modelId="{B590DA08-9DCA-4389-A9BF-D9FC261C5D35}" type="parTrans" cxnId="{161947C4-E552-46E5-997D-6B0BC875158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9D447EC-0E06-4491-AC69-5EF2715606AB}" type="sibTrans" cxnId="{161947C4-E552-46E5-997D-6B0BC875158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FDC2A8E-1ADE-4B3A-BD79-FA6567F34F61}" type="pres">
      <dgm:prSet presAssocID="{7ECC9703-C13C-4AF7-8167-9EC1238127E0}" presName="linear" presStyleCnt="0">
        <dgm:presLayoutVars>
          <dgm:dir val="norm"/>
          <dgm:animLvl val="lvl"/>
          <dgm:resizeHandles val="exact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5466DC58-E6DE-49DC-8C24-326650FCCD3D}" type="pres">
      <dgm:prSet presAssocID="{18B9FCE7-DE14-45F1-909B-3B6015393BCC}" presName="parentLin" presStyleCnt="0"/>
      <dgm:spPr bwMode="auto"/>
    </dgm:pt>
    <dgm:pt modelId="{CE66286E-3BF2-45BE-9706-06BEDDF31657}" type="pres">
      <dgm:prSet presAssocID="{18B9FCE7-DE14-45F1-909B-3B6015393BCC}" presName="parentLeftMargin" presStyleLbl="node1" presStyleIdx="0" presStyleCnt="6"/>
      <dgm:spPr bwMode="auto"/>
      <dgm:t>
        <a:bodyPr/>
        <a:lstStyle/>
        <a:p>
          <a:pPr>
            <a:defRPr/>
          </a:pPr>
          <a:endParaRPr lang="ru-RU"/>
        </a:p>
      </dgm:t>
    </dgm:pt>
    <dgm:pt modelId="{6E1332B8-EBDF-4310-96F0-E12CDDBA8DC6}" type="pres">
      <dgm:prSet presAssocID="{18B9FCE7-DE14-45F1-909B-3B6015393BCC}" presName="parentText" presStyleLbl="node1" presStyleIdx="0" presStyleCnt="6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8E9DDB0A-629B-463C-85DA-10B403805338}" type="pres">
      <dgm:prSet presAssocID="{18B9FCE7-DE14-45F1-909B-3B6015393BCC}" presName="negativeSpace" presStyleCnt="0"/>
      <dgm:spPr bwMode="auto"/>
    </dgm:pt>
    <dgm:pt modelId="{5D0D85BD-BCB3-4BBB-A5BE-DE7887130142}" type="pres">
      <dgm:prSet presAssocID="{18B9FCE7-DE14-45F1-909B-3B6015393BCC}" presName="childText" presStyleLbl="conFgAcc1" presStyleIdx="0" presStyleCnt="6">
        <dgm:presLayoutVars>
          <dgm:bulletEnabled val="1"/>
        </dgm:presLayoutVars>
      </dgm:prSet>
      <dgm:spPr bwMode="auto"/>
    </dgm:pt>
    <dgm:pt modelId="{3CA39927-548D-404D-89CE-B9A52597437C}" type="pres">
      <dgm:prSet presAssocID="{96754CE5-22C0-4467-BA76-C99F320152FF}" presName="spaceBetweenRectangles" presStyleCnt="0"/>
      <dgm:spPr bwMode="auto"/>
    </dgm:pt>
    <dgm:pt modelId="{38D510E2-ED85-41A3-91A6-4562C5CC20C7}" type="pres">
      <dgm:prSet presAssocID="{B5E619AB-DD03-4361-AE87-7D80A5699866}" presName="parentLin" presStyleCnt="0"/>
      <dgm:spPr bwMode="auto"/>
    </dgm:pt>
    <dgm:pt modelId="{1DFF0110-FA6F-43BE-87EB-5955370D31B3}" type="pres">
      <dgm:prSet presAssocID="{B5E619AB-DD03-4361-AE87-7D80A5699866}" presName="parentLeftMargin" presStyleLbl="node1" presStyleIdx="0" presStyleCnt="6"/>
      <dgm:spPr bwMode="auto"/>
      <dgm:t>
        <a:bodyPr/>
        <a:lstStyle/>
        <a:p>
          <a:pPr>
            <a:defRPr/>
          </a:pPr>
          <a:endParaRPr lang="ru-RU"/>
        </a:p>
      </dgm:t>
    </dgm:pt>
    <dgm:pt modelId="{C3583D41-A282-4E07-9D76-1019AC4B759A}" type="pres">
      <dgm:prSet presAssocID="{B5E619AB-DD03-4361-AE87-7D80A5699866}" presName="parentText" presStyleLbl="node1" presStyleIdx="1" presStyleCnt="6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7B5E613C-9D12-48D9-ACBC-FB8E13AA10C6}" type="pres">
      <dgm:prSet presAssocID="{B5E619AB-DD03-4361-AE87-7D80A5699866}" presName="negativeSpace" presStyleCnt="0"/>
      <dgm:spPr bwMode="auto"/>
    </dgm:pt>
    <dgm:pt modelId="{465D9A84-ACAC-4CB6-9AA3-5BA9EC4CD163}" type="pres">
      <dgm:prSet presAssocID="{B5E619AB-DD03-4361-AE87-7D80A5699866}" presName="childText" presStyleLbl="conFgAcc1" presStyleIdx="1" presStyleCnt="6">
        <dgm:presLayoutVars>
          <dgm:bulletEnabled val="1"/>
        </dgm:presLayoutVars>
      </dgm:prSet>
      <dgm:spPr bwMode="auto"/>
    </dgm:pt>
    <dgm:pt modelId="{EFDB06AF-0B65-4B82-8C0C-4BE44A1CA166}" type="pres">
      <dgm:prSet presAssocID="{14C9F418-D4DC-4BE9-B439-A122BE78A0A7}" presName="spaceBetweenRectangles" presStyleCnt="0"/>
      <dgm:spPr bwMode="auto"/>
    </dgm:pt>
    <dgm:pt modelId="{C5F94186-50AC-4D85-94EE-857C526A6285}" type="pres">
      <dgm:prSet presAssocID="{DB6BA2AE-043A-4625-8374-E3C6AFBD3585}" presName="parentLin" presStyleCnt="0"/>
      <dgm:spPr bwMode="auto"/>
    </dgm:pt>
    <dgm:pt modelId="{C029230E-A526-47B4-B878-A0BDA8CF9094}" type="pres">
      <dgm:prSet presAssocID="{DB6BA2AE-043A-4625-8374-E3C6AFBD3585}" presName="parentLeftMargin" presStyleLbl="node1" presStyleIdx="1" presStyleCnt="6"/>
      <dgm:spPr bwMode="auto"/>
      <dgm:t>
        <a:bodyPr/>
        <a:lstStyle/>
        <a:p>
          <a:pPr>
            <a:defRPr/>
          </a:pPr>
          <a:endParaRPr lang="ru-RU"/>
        </a:p>
      </dgm:t>
    </dgm:pt>
    <dgm:pt modelId="{A6C7C39F-4820-415A-9153-A2847D718021}" type="pres">
      <dgm:prSet presAssocID="{DB6BA2AE-043A-4625-8374-E3C6AFBD3585}" presName="parentText" presStyleLbl="node1" presStyleIdx="2" presStyleCnt="6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C81BE9BB-7B13-4D18-B9F1-3A6397AAA0EC}" type="pres">
      <dgm:prSet presAssocID="{DB6BA2AE-043A-4625-8374-E3C6AFBD3585}" presName="negativeSpace" presStyleCnt="0"/>
      <dgm:spPr bwMode="auto"/>
    </dgm:pt>
    <dgm:pt modelId="{E0B09EAE-08C9-4844-A659-1ADCD89CD39C}" type="pres">
      <dgm:prSet presAssocID="{DB6BA2AE-043A-4625-8374-E3C6AFBD3585}" presName="childText" presStyleLbl="conFgAcc1" presStyleIdx="2" presStyleCnt="6">
        <dgm:presLayoutVars>
          <dgm:bulletEnabled val="1"/>
        </dgm:presLayoutVars>
      </dgm:prSet>
      <dgm:spPr bwMode="auto"/>
    </dgm:pt>
    <dgm:pt modelId="{7E4F3497-F066-4727-8DA4-90B11C255891}" type="pres">
      <dgm:prSet presAssocID="{A8A1A1C9-8189-4404-B982-98937C3CCB0F}" presName="spaceBetweenRectangles" presStyleCnt="0"/>
      <dgm:spPr bwMode="auto"/>
    </dgm:pt>
    <dgm:pt modelId="{E3301D54-DD44-49F1-B4EB-BF20024A0581}" type="pres">
      <dgm:prSet presAssocID="{5114CE92-16D7-4270-B219-865D644F4CE3}" presName="parentLin" presStyleCnt="0"/>
      <dgm:spPr bwMode="auto"/>
    </dgm:pt>
    <dgm:pt modelId="{D1A61D0D-5D4B-444F-9417-77F77D1C7269}" type="pres">
      <dgm:prSet presAssocID="{5114CE92-16D7-4270-B219-865D644F4CE3}" presName="parentLeftMargin" presStyleLbl="node1" presStyleIdx="2" presStyleCnt="6"/>
      <dgm:spPr bwMode="auto"/>
      <dgm:t>
        <a:bodyPr/>
        <a:lstStyle/>
        <a:p>
          <a:pPr>
            <a:defRPr/>
          </a:pPr>
          <a:endParaRPr lang="ru-RU"/>
        </a:p>
      </dgm:t>
    </dgm:pt>
    <dgm:pt modelId="{9A7A5787-BE11-4FEA-B847-9D518F7FF8C3}" type="pres">
      <dgm:prSet presAssocID="{5114CE92-16D7-4270-B219-865D644F4CE3}" presName="parentText" presStyleLbl="node1" presStyleIdx="3" presStyleCnt="6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78C6CDBE-82D7-4FB8-BAAA-9EA7538F5E9D}" type="pres">
      <dgm:prSet presAssocID="{5114CE92-16D7-4270-B219-865D644F4CE3}" presName="negativeSpace" presStyleCnt="0"/>
      <dgm:spPr bwMode="auto"/>
    </dgm:pt>
    <dgm:pt modelId="{236B5AA9-DD8C-4EDE-9F30-38E208F643D9}" type="pres">
      <dgm:prSet presAssocID="{5114CE92-16D7-4270-B219-865D644F4CE3}" presName="childText" presStyleLbl="conFgAcc1" presStyleIdx="3" presStyleCnt="6">
        <dgm:presLayoutVars>
          <dgm:bulletEnabled val="1"/>
        </dgm:presLayoutVars>
      </dgm:prSet>
      <dgm:spPr bwMode="auto"/>
    </dgm:pt>
    <dgm:pt modelId="{A19CBD95-C7AF-4D05-94BE-FF76419325ED}" type="pres">
      <dgm:prSet presAssocID="{1C85517E-6817-4646-A588-5050FB999C60}" presName="spaceBetweenRectangles" presStyleCnt="0"/>
      <dgm:spPr bwMode="auto"/>
    </dgm:pt>
    <dgm:pt modelId="{29F9608B-1D28-4FAD-94F8-236C86766860}" type="pres">
      <dgm:prSet presAssocID="{E9F88689-1FFC-4147-9A77-7B8602869F7E}" presName="parentLin" presStyleCnt="0"/>
      <dgm:spPr bwMode="auto"/>
    </dgm:pt>
    <dgm:pt modelId="{BBF93F92-561E-408F-88F5-9F04B1ECF3C4}" type="pres">
      <dgm:prSet presAssocID="{E9F88689-1FFC-4147-9A77-7B8602869F7E}" presName="parentLeftMargin" presStyleLbl="node1" presStyleIdx="3" presStyleCnt="6"/>
      <dgm:spPr bwMode="auto"/>
      <dgm:t>
        <a:bodyPr/>
        <a:lstStyle/>
        <a:p>
          <a:pPr>
            <a:defRPr/>
          </a:pPr>
          <a:endParaRPr lang="ru-RU"/>
        </a:p>
      </dgm:t>
    </dgm:pt>
    <dgm:pt modelId="{B279DCAB-22B5-4717-82C9-8EDD19747F8C}" type="pres">
      <dgm:prSet presAssocID="{E9F88689-1FFC-4147-9A77-7B8602869F7E}" presName="parentText" presStyleLbl="node1" presStyleIdx="4" presStyleCnt="6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1844A290-1980-4234-8CF5-6AB472561108}" type="pres">
      <dgm:prSet presAssocID="{E9F88689-1FFC-4147-9A77-7B8602869F7E}" presName="negativeSpace" presStyleCnt="0"/>
      <dgm:spPr bwMode="auto"/>
    </dgm:pt>
    <dgm:pt modelId="{BCECD860-431E-4B7F-81E5-35BF939E9BEB}" type="pres">
      <dgm:prSet presAssocID="{E9F88689-1FFC-4147-9A77-7B8602869F7E}" presName="childText" presStyleLbl="conFgAcc1" presStyleIdx="4" presStyleCnt="6">
        <dgm:presLayoutVars>
          <dgm:bulletEnabled val="1"/>
        </dgm:presLayoutVars>
      </dgm:prSet>
      <dgm:spPr bwMode="auto"/>
    </dgm:pt>
    <dgm:pt modelId="{7B233BBB-76BB-4BD8-A74A-A49B0DD9739D}" type="pres">
      <dgm:prSet presAssocID="{8E1FF1CE-B4CD-4310-ACB0-C86650F88F2D}" presName="spaceBetweenRectangles" presStyleCnt="0"/>
      <dgm:spPr bwMode="auto"/>
    </dgm:pt>
    <dgm:pt modelId="{8F9F0B98-57E2-4B56-83B8-7F160ECBA304}" type="pres">
      <dgm:prSet presAssocID="{AE40556F-8B33-4161-8E02-594AC7C7EC58}" presName="parentLin" presStyleCnt="0"/>
      <dgm:spPr bwMode="auto"/>
    </dgm:pt>
    <dgm:pt modelId="{787B2D78-6958-4450-AA1D-8A6A5EFF0156}" type="pres">
      <dgm:prSet presAssocID="{AE40556F-8B33-4161-8E02-594AC7C7EC58}" presName="parentLeftMargin" presStyleLbl="node1" presStyleIdx="4" presStyleCnt="6"/>
      <dgm:spPr bwMode="auto"/>
      <dgm:t>
        <a:bodyPr/>
        <a:lstStyle/>
        <a:p>
          <a:pPr>
            <a:defRPr/>
          </a:pPr>
          <a:endParaRPr lang="ru-RU"/>
        </a:p>
      </dgm:t>
    </dgm:pt>
    <dgm:pt modelId="{E4BF2E27-395D-4484-9F14-3EADCB736DBC}" type="pres">
      <dgm:prSet presAssocID="{AE40556F-8B33-4161-8E02-594AC7C7EC58}" presName="parentText" presStyleLbl="node1" presStyleIdx="5" presStyleCnt="6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55528E2C-4021-46E4-AD01-DCC3ED653A3B}" type="pres">
      <dgm:prSet presAssocID="{AE40556F-8B33-4161-8E02-594AC7C7EC58}" presName="negativeSpace" presStyleCnt="0"/>
      <dgm:spPr bwMode="auto"/>
    </dgm:pt>
    <dgm:pt modelId="{18CAD738-2138-46BB-9A99-0409B2B28651}" type="pres">
      <dgm:prSet presAssocID="{AE40556F-8B33-4161-8E02-594AC7C7EC58}" presName="childText" presStyleLbl="conFgAcc1" presStyleIdx="5" presStyleCnt="6">
        <dgm:presLayoutVars>
          <dgm:bulletEnabled val="1"/>
        </dgm:presLayoutVars>
      </dgm:prSet>
      <dgm:spPr bwMode="auto"/>
    </dgm:pt>
  </dgm:ptLst>
  <dgm:cxnLst>
    <dgm:cxn modelId="{FA6938A9-8282-45B1-A385-305C24DD4C7F}" type="presOf" srcId="{DB6BA2AE-043A-4625-8374-E3C6AFBD3585}" destId="{C029230E-A526-47B4-B878-A0BDA8CF9094}" srcOrd="0" destOrd="0" presId="urn:microsoft.com/office/officeart/2005/8/layout/list1"/>
    <dgm:cxn modelId="{A8F10F54-8C7C-4219-8667-3497CBBD9F07}" srcId="{7ECC9703-C13C-4AF7-8167-9EC1238127E0}" destId="{B5E619AB-DD03-4361-AE87-7D80A5699866}" srcOrd="1" destOrd="0" parTransId="{B657FEFC-A50E-42AD-BE34-0FE84124249E}" sibTransId="{14C9F418-D4DC-4BE9-B439-A122BE78A0A7}"/>
    <dgm:cxn modelId="{F7A20434-45B7-45C9-96EF-51BA42764CAA}" type="presOf" srcId="{B5E619AB-DD03-4361-AE87-7D80A5699866}" destId="{1DFF0110-FA6F-43BE-87EB-5955370D31B3}" srcOrd="0" destOrd="0" presId="urn:microsoft.com/office/officeart/2005/8/layout/list1"/>
    <dgm:cxn modelId="{5922CF9F-27C3-4C20-95A3-29A0DE03CE40}" type="presOf" srcId="{E9F88689-1FFC-4147-9A77-7B8602869F7E}" destId="{BBF93F92-561E-408F-88F5-9F04B1ECF3C4}" srcOrd="0" destOrd="0" presId="urn:microsoft.com/office/officeart/2005/8/layout/list1"/>
    <dgm:cxn modelId="{1C8BD9DF-3DCA-449D-9075-7ACA17535016}" srcId="{7ECC9703-C13C-4AF7-8167-9EC1238127E0}" destId="{5114CE92-16D7-4270-B219-865D644F4CE3}" srcOrd="3" destOrd="0" parTransId="{3C9C92E3-DB45-462B-8CF7-02F206BE52BD}" sibTransId="{1C85517E-6817-4646-A588-5050FB999C60}"/>
    <dgm:cxn modelId="{B67922D2-F736-442D-839A-C6428145ADA2}" type="presOf" srcId="{7ECC9703-C13C-4AF7-8167-9EC1238127E0}" destId="{CFDC2A8E-1ADE-4B3A-BD79-FA6567F34F61}" srcOrd="0" destOrd="0" presId="urn:microsoft.com/office/officeart/2005/8/layout/list1"/>
    <dgm:cxn modelId="{DF2C993E-404C-4A41-BE83-07A28E41D062}" srcId="{7ECC9703-C13C-4AF7-8167-9EC1238127E0}" destId="{E9F88689-1FFC-4147-9A77-7B8602869F7E}" srcOrd="4" destOrd="0" parTransId="{80C98005-59EF-426B-A686-ACAAE88C50F0}" sibTransId="{8E1FF1CE-B4CD-4310-ACB0-C86650F88F2D}"/>
    <dgm:cxn modelId="{4DD73337-C621-460B-9E65-DD4B667CF4EB}" srcId="{7ECC9703-C13C-4AF7-8167-9EC1238127E0}" destId="{DB6BA2AE-043A-4625-8374-E3C6AFBD3585}" srcOrd="2" destOrd="0" parTransId="{7F3611C5-8E3B-458A-900C-02FC214181D7}" sibTransId="{A8A1A1C9-8189-4404-B982-98937C3CCB0F}"/>
    <dgm:cxn modelId="{E13829D3-874A-447B-A629-DCB23E0130A8}" type="presOf" srcId="{5114CE92-16D7-4270-B219-865D644F4CE3}" destId="{D1A61D0D-5D4B-444F-9417-77F77D1C7269}" srcOrd="0" destOrd="0" presId="urn:microsoft.com/office/officeart/2005/8/layout/list1"/>
    <dgm:cxn modelId="{79F6C885-3AF5-4E72-9388-A7156B716C7A}" type="presOf" srcId="{DB6BA2AE-043A-4625-8374-E3C6AFBD3585}" destId="{A6C7C39F-4820-415A-9153-A2847D718021}" srcOrd="1" destOrd="0" presId="urn:microsoft.com/office/officeart/2005/8/layout/list1"/>
    <dgm:cxn modelId="{0A2400D6-3A58-462C-99C1-9ACB43065DB5}" type="presOf" srcId="{E9F88689-1FFC-4147-9A77-7B8602869F7E}" destId="{B279DCAB-22B5-4717-82C9-8EDD19747F8C}" srcOrd="1" destOrd="0" presId="urn:microsoft.com/office/officeart/2005/8/layout/list1"/>
    <dgm:cxn modelId="{BFD363FD-08A6-4B29-BB19-F5185A83FF08}" type="presOf" srcId="{B5E619AB-DD03-4361-AE87-7D80A5699866}" destId="{C3583D41-A282-4E07-9D76-1019AC4B759A}" srcOrd="1" destOrd="0" presId="urn:microsoft.com/office/officeart/2005/8/layout/list1"/>
    <dgm:cxn modelId="{EDD7F519-07F4-4EE9-AB1A-1C4F2C2A4FCD}" type="presOf" srcId="{AE40556F-8B33-4161-8E02-594AC7C7EC58}" destId="{E4BF2E27-395D-4484-9F14-3EADCB736DBC}" srcOrd="1" destOrd="0" presId="urn:microsoft.com/office/officeart/2005/8/layout/list1"/>
    <dgm:cxn modelId="{0C89189B-FA70-4D50-A3C6-E70D856B91FE}" type="presOf" srcId="{18B9FCE7-DE14-45F1-909B-3B6015393BCC}" destId="{6E1332B8-EBDF-4310-96F0-E12CDDBA8DC6}" srcOrd="1" destOrd="0" presId="urn:microsoft.com/office/officeart/2005/8/layout/list1"/>
    <dgm:cxn modelId="{F649B16E-5D8C-4530-A56C-DB4CEFCE26F8}" type="presOf" srcId="{AE40556F-8B33-4161-8E02-594AC7C7EC58}" destId="{787B2D78-6958-4450-AA1D-8A6A5EFF0156}" srcOrd="0" destOrd="0" presId="urn:microsoft.com/office/officeart/2005/8/layout/list1"/>
    <dgm:cxn modelId="{FC86D089-1659-4B92-884E-3E668D7C5B16}" type="presOf" srcId="{5114CE92-16D7-4270-B219-865D644F4CE3}" destId="{9A7A5787-BE11-4FEA-B847-9D518F7FF8C3}" srcOrd="1" destOrd="0" presId="urn:microsoft.com/office/officeart/2005/8/layout/list1"/>
    <dgm:cxn modelId="{50AB6BDE-4993-4F97-963D-D264C4F1D29C}" srcId="{7ECC9703-C13C-4AF7-8167-9EC1238127E0}" destId="{18B9FCE7-DE14-45F1-909B-3B6015393BCC}" srcOrd="0" destOrd="0" parTransId="{7155C73A-7FB9-4C2E-A626-957EFCB79724}" sibTransId="{96754CE5-22C0-4467-BA76-C99F320152FF}"/>
    <dgm:cxn modelId="{7B8370DE-A8CA-49AB-8021-342CAA9FDDB9}" type="presOf" srcId="{18B9FCE7-DE14-45F1-909B-3B6015393BCC}" destId="{CE66286E-3BF2-45BE-9706-06BEDDF31657}" srcOrd="0" destOrd="0" presId="urn:microsoft.com/office/officeart/2005/8/layout/list1"/>
    <dgm:cxn modelId="{161947C4-E552-46E5-997D-6B0BC8751589}" srcId="{7ECC9703-C13C-4AF7-8167-9EC1238127E0}" destId="{AE40556F-8B33-4161-8E02-594AC7C7EC58}" srcOrd="5" destOrd="0" parTransId="{B590DA08-9DCA-4389-A9BF-D9FC261C5D35}" sibTransId="{19D447EC-0E06-4491-AC69-5EF2715606AB}"/>
    <dgm:cxn modelId="{FD5B58ED-870C-4208-A744-AB74E6DE7EE9}" type="presParOf" srcId="{CFDC2A8E-1ADE-4B3A-BD79-FA6567F34F61}" destId="{5466DC58-E6DE-49DC-8C24-326650FCCD3D}" srcOrd="0" destOrd="0" presId="urn:microsoft.com/office/officeart/2005/8/layout/list1"/>
    <dgm:cxn modelId="{B0B0BE83-EC81-43BD-8E69-24E54C1C9AA8}" type="presParOf" srcId="{5466DC58-E6DE-49DC-8C24-326650FCCD3D}" destId="{CE66286E-3BF2-45BE-9706-06BEDDF31657}" srcOrd="0" destOrd="0" presId="urn:microsoft.com/office/officeart/2005/8/layout/list1"/>
    <dgm:cxn modelId="{EC0A2685-3D5E-4DE5-AB13-65E4C2B25228}" type="presParOf" srcId="{5466DC58-E6DE-49DC-8C24-326650FCCD3D}" destId="{6E1332B8-EBDF-4310-96F0-E12CDDBA8DC6}" srcOrd="1" destOrd="0" presId="urn:microsoft.com/office/officeart/2005/8/layout/list1"/>
    <dgm:cxn modelId="{ACFDF8F7-F77A-48A2-AC0A-00AF9490FF11}" type="presParOf" srcId="{CFDC2A8E-1ADE-4B3A-BD79-FA6567F34F61}" destId="{8E9DDB0A-629B-463C-85DA-10B403805338}" srcOrd="1" destOrd="0" presId="urn:microsoft.com/office/officeart/2005/8/layout/list1"/>
    <dgm:cxn modelId="{6751262C-FA2C-4038-8E19-C4451AF92332}" type="presParOf" srcId="{CFDC2A8E-1ADE-4B3A-BD79-FA6567F34F61}" destId="{5D0D85BD-BCB3-4BBB-A5BE-DE7887130142}" srcOrd="2" destOrd="0" presId="urn:microsoft.com/office/officeart/2005/8/layout/list1"/>
    <dgm:cxn modelId="{F872436F-7E1B-4405-8DB5-796AFC01C7A9}" type="presParOf" srcId="{CFDC2A8E-1ADE-4B3A-BD79-FA6567F34F61}" destId="{3CA39927-548D-404D-89CE-B9A52597437C}" srcOrd="3" destOrd="0" presId="urn:microsoft.com/office/officeart/2005/8/layout/list1"/>
    <dgm:cxn modelId="{B70CD037-DBF5-483C-B7E1-4889F85D7517}" type="presParOf" srcId="{CFDC2A8E-1ADE-4B3A-BD79-FA6567F34F61}" destId="{38D510E2-ED85-41A3-91A6-4562C5CC20C7}" srcOrd="4" destOrd="0" presId="urn:microsoft.com/office/officeart/2005/8/layout/list1"/>
    <dgm:cxn modelId="{C960758D-DD01-4B76-A6F2-0BB5F5F316CD}" type="presParOf" srcId="{38D510E2-ED85-41A3-91A6-4562C5CC20C7}" destId="{1DFF0110-FA6F-43BE-87EB-5955370D31B3}" srcOrd="0" destOrd="0" presId="urn:microsoft.com/office/officeart/2005/8/layout/list1"/>
    <dgm:cxn modelId="{217C5B7F-76BF-40ED-83FE-F5181ABEA87D}" type="presParOf" srcId="{38D510E2-ED85-41A3-91A6-4562C5CC20C7}" destId="{C3583D41-A282-4E07-9D76-1019AC4B759A}" srcOrd="1" destOrd="0" presId="urn:microsoft.com/office/officeart/2005/8/layout/list1"/>
    <dgm:cxn modelId="{AE50ABE0-43F3-4B78-BC60-CB489B140A4D}" type="presParOf" srcId="{CFDC2A8E-1ADE-4B3A-BD79-FA6567F34F61}" destId="{7B5E613C-9D12-48D9-ACBC-FB8E13AA10C6}" srcOrd="5" destOrd="0" presId="urn:microsoft.com/office/officeart/2005/8/layout/list1"/>
    <dgm:cxn modelId="{DE449E95-D322-4EAA-88FD-8F6E81BB3931}" type="presParOf" srcId="{CFDC2A8E-1ADE-4B3A-BD79-FA6567F34F61}" destId="{465D9A84-ACAC-4CB6-9AA3-5BA9EC4CD163}" srcOrd="6" destOrd="0" presId="urn:microsoft.com/office/officeart/2005/8/layout/list1"/>
    <dgm:cxn modelId="{F91C6CEB-62C6-4B0C-B6F1-CAE733535EC4}" type="presParOf" srcId="{CFDC2A8E-1ADE-4B3A-BD79-FA6567F34F61}" destId="{EFDB06AF-0B65-4B82-8C0C-4BE44A1CA166}" srcOrd="7" destOrd="0" presId="urn:microsoft.com/office/officeart/2005/8/layout/list1"/>
    <dgm:cxn modelId="{E399778C-C6C2-4AEC-A5C8-0688C24D63F2}" type="presParOf" srcId="{CFDC2A8E-1ADE-4B3A-BD79-FA6567F34F61}" destId="{C5F94186-50AC-4D85-94EE-857C526A6285}" srcOrd="8" destOrd="0" presId="urn:microsoft.com/office/officeart/2005/8/layout/list1"/>
    <dgm:cxn modelId="{B95CE6FD-40FC-4159-841D-F63A45B1C263}" type="presParOf" srcId="{C5F94186-50AC-4D85-94EE-857C526A6285}" destId="{C029230E-A526-47B4-B878-A0BDA8CF9094}" srcOrd="0" destOrd="0" presId="urn:microsoft.com/office/officeart/2005/8/layout/list1"/>
    <dgm:cxn modelId="{3E3197A3-7E67-4BD3-9FEC-F8003F2E99CC}" type="presParOf" srcId="{C5F94186-50AC-4D85-94EE-857C526A6285}" destId="{A6C7C39F-4820-415A-9153-A2847D718021}" srcOrd="1" destOrd="0" presId="urn:microsoft.com/office/officeart/2005/8/layout/list1"/>
    <dgm:cxn modelId="{76E9A9C7-ABC0-4E4F-A87F-FB3843F73E34}" type="presParOf" srcId="{CFDC2A8E-1ADE-4B3A-BD79-FA6567F34F61}" destId="{C81BE9BB-7B13-4D18-B9F1-3A6397AAA0EC}" srcOrd="9" destOrd="0" presId="urn:microsoft.com/office/officeart/2005/8/layout/list1"/>
    <dgm:cxn modelId="{AEFA57D9-8234-4D7C-8E0A-47CFD26DEDBB}" type="presParOf" srcId="{CFDC2A8E-1ADE-4B3A-BD79-FA6567F34F61}" destId="{E0B09EAE-08C9-4844-A659-1ADCD89CD39C}" srcOrd="10" destOrd="0" presId="urn:microsoft.com/office/officeart/2005/8/layout/list1"/>
    <dgm:cxn modelId="{3E5DD98B-7927-47A7-BBC9-D2E65E8148EF}" type="presParOf" srcId="{CFDC2A8E-1ADE-4B3A-BD79-FA6567F34F61}" destId="{7E4F3497-F066-4727-8DA4-90B11C255891}" srcOrd="11" destOrd="0" presId="urn:microsoft.com/office/officeart/2005/8/layout/list1"/>
    <dgm:cxn modelId="{C7D8AE99-B9F1-4BD7-802F-2DFE732C522C}" type="presParOf" srcId="{CFDC2A8E-1ADE-4B3A-BD79-FA6567F34F61}" destId="{E3301D54-DD44-49F1-B4EB-BF20024A0581}" srcOrd="12" destOrd="0" presId="urn:microsoft.com/office/officeart/2005/8/layout/list1"/>
    <dgm:cxn modelId="{83605000-FB26-4865-9C6A-A9A2051CE9B8}" type="presParOf" srcId="{E3301D54-DD44-49F1-B4EB-BF20024A0581}" destId="{D1A61D0D-5D4B-444F-9417-77F77D1C7269}" srcOrd="0" destOrd="0" presId="urn:microsoft.com/office/officeart/2005/8/layout/list1"/>
    <dgm:cxn modelId="{6E684DA4-EF8A-42AE-B257-44B09324567D}" type="presParOf" srcId="{E3301D54-DD44-49F1-B4EB-BF20024A0581}" destId="{9A7A5787-BE11-4FEA-B847-9D518F7FF8C3}" srcOrd="1" destOrd="0" presId="urn:microsoft.com/office/officeart/2005/8/layout/list1"/>
    <dgm:cxn modelId="{8ECC48F6-A402-410A-AE7A-2BE96D64A513}" type="presParOf" srcId="{CFDC2A8E-1ADE-4B3A-BD79-FA6567F34F61}" destId="{78C6CDBE-82D7-4FB8-BAAA-9EA7538F5E9D}" srcOrd="13" destOrd="0" presId="urn:microsoft.com/office/officeart/2005/8/layout/list1"/>
    <dgm:cxn modelId="{4F551003-2F70-40A3-8D40-9142491A250D}" type="presParOf" srcId="{CFDC2A8E-1ADE-4B3A-BD79-FA6567F34F61}" destId="{236B5AA9-DD8C-4EDE-9F30-38E208F643D9}" srcOrd="14" destOrd="0" presId="urn:microsoft.com/office/officeart/2005/8/layout/list1"/>
    <dgm:cxn modelId="{EFD9DB6D-AD35-4096-A8ED-6B513CB4B8B8}" type="presParOf" srcId="{CFDC2A8E-1ADE-4B3A-BD79-FA6567F34F61}" destId="{A19CBD95-C7AF-4D05-94BE-FF76419325ED}" srcOrd="15" destOrd="0" presId="urn:microsoft.com/office/officeart/2005/8/layout/list1"/>
    <dgm:cxn modelId="{88A18AD8-BAA9-4024-9C01-68A7577872B2}" type="presParOf" srcId="{CFDC2A8E-1ADE-4B3A-BD79-FA6567F34F61}" destId="{29F9608B-1D28-4FAD-94F8-236C86766860}" srcOrd="16" destOrd="0" presId="urn:microsoft.com/office/officeart/2005/8/layout/list1"/>
    <dgm:cxn modelId="{5A972735-1410-45ED-8703-2F7E34C692CB}" type="presParOf" srcId="{29F9608B-1D28-4FAD-94F8-236C86766860}" destId="{BBF93F92-561E-408F-88F5-9F04B1ECF3C4}" srcOrd="0" destOrd="0" presId="urn:microsoft.com/office/officeart/2005/8/layout/list1"/>
    <dgm:cxn modelId="{E0C77192-9D03-4950-8CF2-2F1212B32334}" type="presParOf" srcId="{29F9608B-1D28-4FAD-94F8-236C86766860}" destId="{B279DCAB-22B5-4717-82C9-8EDD19747F8C}" srcOrd="1" destOrd="0" presId="urn:microsoft.com/office/officeart/2005/8/layout/list1"/>
    <dgm:cxn modelId="{4E642E6C-DA42-4B8A-A522-8E7DBF788286}" type="presParOf" srcId="{CFDC2A8E-1ADE-4B3A-BD79-FA6567F34F61}" destId="{1844A290-1980-4234-8CF5-6AB472561108}" srcOrd="17" destOrd="0" presId="urn:microsoft.com/office/officeart/2005/8/layout/list1"/>
    <dgm:cxn modelId="{623D9193-B073-4835-B646-D96E02B42651}" type="presParOf" srcId="{CFDC2A8E-1ADE-4B3A-BD79-FA6567F34F61}" destId="{BCECD860-431E-4B7F-81E5-35BF939E9BEB}" srcOrd="18" destOrd="0" presId="urn:microsoft.com/office/officeart/2005/8/layout/list1"/>
    <dgm:cxn modelId="{DCD25FDF-B6D1-4FBB-9B13-329F1FB13B02}" type="presParOf" srcId="{CFDC2A8E-1ADE-4B3A-BD79-FA6567F34F61}" destId="{7B233BBB-76BB-4BD8-A74A-A49B0DD9739D}" srcOrd="19" destOrd="0" presId="urn:microsoft.com/office/officeart/2005/8/layout/list1"/>
    <dgm:cxn modelId="{0035EDB0-9A8F-49F3-B366-19451E8613D8}" type="presParOf" srcId="{CFDC2A8E-1ADE-4B3A-BD79-FA6567F34F61}" destId="{8F9F0B98-57E2-4B56-83B8-7F160ECBA304}" srcOrd="20" destOrd="0" presId="urn:microsoft.com/office/officeart/2005/8/layout/list1"/>
    <dgm:cxn modelId="{7CD9E505-3944-44C7-AB1D-BEC2ADB4D130}" type="presParOf" srcId="{8F9F0B98-57E2-4B56-83B8-7F160ECBA304}" destId="{787B2D78-6958-4450-AA1D-8A6A5EFF0156}" srcOrd="0" destOrd="0" presId="urn:microsoft.com/office/officeart/2005/8/layout/list1"/>
    <dgm:cxn modelId="{267D42E1-30F8-472D-A9BA-D0F892D0431E}" type="presParOf" srcId="{8F9F0B98-57E2-4B56-83B8-7F160ECBA304}" destId="{E4BF2E27-395D-4484-9F14-3EADCB736DBC}" srcOrd="1" destOrd="0" presId="urn:microsoft.com/office/officeart/2005/8/layout/list1"/>
    <dgm:cxn modelId="{CA3FD953-63EE-43A7-95E7-9DC81AC2268D}" type="presParOf" srcId="{CFDC2A8E-1ADE-4B3A-BD79-FA6567F34F61}" destId="{55528E2C-4021-46E4-AD01-DCC3ED653A3B}" srcOrd="21" destOrd="0" presId="urn:microsoft.com/office/officeart/2005/8/layout/list1"/>
    <dgm:cxn modelId="{BBA5EA0D-4315-414F-B6C5-66C40B740B74}" type="presParOf" srcId="{CFDC2A8E-1ADE-4B3A-BD79-FA6567F34F61}" destId="{18CAD738-2138-46BB-9A99-0409B2B2865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1A7BEE4D-23FD-4145-BC59-CC2651389684}" type="doc">
      <dgm:prSet loTypeId="urn:microsoft.com/office/officeart/2005/8/layout/bList2" loCatId="list" qsTypeId="urn:microsoft.com/office/officeart/2005/8/quickstyle/simple1" qsCatId="simple" csTypeId="urn:microsoft.com/office/officeart/2005/8/colors/colorful4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E22441B1-C1C9-4F8F-BC32-CB48652DA9E4}">
      <dgm:prSet phldrT="[Text]"/>
      <dgm:spPr bwMode="auto"/>
      <dgm:t>
        <a:bodyPr/>
        <a:lstStyle/>
        <a:p>
          <a:pPr>
            <a:defRPr/>
          </a:pPr>
          <a:r>
            <a:rPr lang="ru-RU"/>
            <a:t>2.</a:t>
          </a:r>
          <a:endParaRPr lang="ru-RU"/>
        </a:p>
      </dgm:t>
    </dgm:pt>
    <dgm:pt modelId="{F57FC1BD-3F13-4BA1-8D6B-2440018908D9}" type="parTrans" cxnId="{55D7AC9B-C9FA-4BAF-B1B7-533F53E8B83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639566D-BA63-461A-A0B8-831AA7115CC7}" type="sibTrans" cxnId="{55D7AC9B-C9FA-4BAF-B1B7-533F53E8B83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C554BA7-44AB-4CBA-B7F2-96E7860BF312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 bwMode="auto"/>
      <dgm:t>
        <a:bodyPr/>
        <a:lstStyle/>
        <a:p>
          <a:pPr>
            <a:defRPr/>
          </a:pPr>
          <a:r>
            <a:rPr lang="ru-RU"/>
            <a:t>Размер пособий по безработице</a:t>
          </a:r>
          <a:endParaRPr lang="ru-RU"/>
        </a:p>
      </dgm:t>
    </dgm:pt>
    <dgm:pt modelId="{E71EA4FF-A683-47DA-8D2B-A54596FF28B7}" type="parTrans" cxnId="{4A08DC61-2050-4B97-8AA0-EE9E2275DC9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725072F-7A93-4153-A99A-68D9D98C2257}" type="sibTrans" cxnId="{4A08DC61-2050-4B97-8AA0-EE9E2275DC9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FEFABA9-F04C-4A6F-B9FB-8A3DE15F18AA}">
      <dgm:prSet phldrT="[Text]"/>
      <dgm:spPr bwMode="auto"/>
      <dgm:t>
        <a:bodyPr/>
        <a:lstStyle/>
        <a:p>
          <a:pPr>
            <a:defRPr/>
          </a:pPr>
          <a:r>
            <a:rPr lang="ru-RU"/>
            <a:t>3.</a:t>
          </a:r>
          <a:endParaRPr lang="ru-RU"/>
        </a:p>
      </dgm:t>
    </dgm:pt>
    <dgm:pt modelId="{E5E848FF-60C4-4EA3-B6E3-DF25237CC372}" type="parTrans" cxnId="{2CE002A3-8832-4992-948D-BF466FD6E91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81F8184-08D0-40F2-8887-6BB91936CC9B}" type="sibTrans" cxnId="{2CE002A3-8832-4992-948D-BF466FD6E91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281F593-92A0-4D01-8214-7E8736B4830F}">
      <dgm:prSet phldrT="[Text]"/>
      <dgm:spPr bwMode="auto"/>
      <dgm:t>
        <a:bodyPr/>
        <a:lstStyle/>
        <a:p>
          <a:pPr>
            <a:defRPr/>
          </a:pPr>
          <a:r>
            <a:rPr lang="ru-RU"/>
            <a:t>1.</a:t>
          </a:r>
          <a:endParaRPr lang="ru-RU"/>
        </a:p>
      </dgm:t>
    </dgm:pt>
    <dgm:pt modelId="{5EF09D5A-A912-485B-85DC-19680674E458}" type="sibTrans" cxnId="{A55440D6-7533-435F-9449-E4B962099E9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FD9029A-90A9-4501-94F9-4478921DE811}" type="parTrans" cxnId="{A55440D6-7533-435F-9449-E4B962099E9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56BA764-C615-4345-839F-A5CB97BE4E14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 bwMode="auto"/>
      <dgm:t>
        <a:bodyPr/>
        <a:lstStyle/>
        <a:p>
          <a:pPr>
            <a:defRPr/>
          </a:pPr>
          <a:r>
            <a:rPr lang="ru-RU"/>
            <a:t>Размер пенсий</a:t>
          </a:r>
          <a:endParaRPr lang="ru-RU"/>
        </a:p>
      </dgm:t>
    </dgm:pt>
    <dgm:pt modelId="{BE27DAF4-9648-431C-868B-A79445AA37FA}" type="parTrans" cxnId="{55D5CDBC-BF87-48F0-BE69-83A500678902}">
      <dgm:prSet/>
      <dgm:spPr bwMode="auto"/>
    </dgm:pt>
    <dgm:pt modelId="{0AB84A14-107A-456A-A59F-34E5757789A1}" type="sibTrans" cxnId="{55D5CDBC-BF87-48F0-BE69-83A500678902}">
      <dgm:prSet/>
      <dgm:spPr bwMode="auto"/>
    </dgm:pt>
    <dgm:pt modelId="{35F1458A-98BC-4DD1-B94F-D55FDEF2EAA0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 bwMode="auto"/>
      <dgm:t>
        <a:bodyPr/>
        <a:lstStyle/>
        <a:p>
          <a:pPr>
            <a:defRPr/>
          </a:pPr>
          <a:r>
            <a:rPr lang="ru-RU"/>
            <a:t>Доступность и качество медицинской помощи</a:t>
          </a:r>
          <a:endParaRPr lang="ru-RU"/>
        </a:p>
      </dgm:t>
    </dgm:pt>
    <dgm:pt modelId="{D642A646-AC0D-4537-A2A2-93690D48B7FF}" type="parTrans" cxnId="{59B70934-C392-4372-BDE9-880A3A54AEFA}">
      <dgm:prSet/>
      <dgm:spPr bwMode="auto"/>
    </dgm:pt>
    <dgm:pt modelId="{DE673777-D468-449F-AAB0-164228FA21E6}" type="sibTrans" cxnId="{59B70934-C392-4372-BDE9-880A3A54AEFA}">
      <dgm:prSet/>
      <dgm:spPr bwMode="auto"/>
    </dgm:pt>
    <dgm:pt modelId="{4A07B590-0854-420A-BD91-34D6D2E9C313}" type="pres">
      <dgm:prSet presAssocID="{1A7BEE4D-23FD-4145-BC59-CC2651389684}" presName="diagram" presStyleCnt="0">
        <dgm:presLayoutVars>
          <dgm:dir val="norm"/>
          <dgm:animLvl val="lvl"/>
          <dgm:resizeHandles val="exact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902D4EBB-63B8-4891-A323-779384CA89AA}" type="pres">
      <dgm:prSet presAssocID="{2281F593-92A0-4D01-8214-7E8736B4830F}" presName="compNode" presStyleCnt="0"/>
      <dgm:spPr bwMode="auto"/>
    </dgm:pt>
    <dgm:pt modelId="{D1FA1B39-E5E1-4C19-845E-53066BF242BC}" type="pres">
      <dgm:prSet presAssocID="{2281F593-92A0-4D01-8214-7E8736B4830F}" presName="childRect" presStyleLbl="bgAcc1" presStyleIdx="0" presStyleCnt="3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EBC2FD0A-4A9F-4366-B952-AE63AED7280C}" type="pres">
      <dgm:prSet presAssocID="{2281F593-92A0-4D01-8214-7E8736B4830F}" presName="parentText" presStyleLbl="node1" presStyleIdx="0" presStyleCnt="0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484DA9E2-17E5-46FD-B0D8-F330023E3E5F}" type="pres">
      <dgm:prSet presAssocID="{2281F593-92A0-4D01-8214-7E8736B4830F}" presName="parentRect" presStyleLbl="alignNode1" presStyleIdx="0" presStyleCnt="3"/>
      <dgm:spPr bwMode="auto"/>
      <dgm:t>
        <a:bodyPr/>
        <a:lstStyle/>
        <a:p>
          <a:pPr>
            <a:defRPr/>
          </a:pPr>
          <a:endParaRPr lang="ru-RU"/>
        </a:p>
      </dgm:t>
    </dgm:pt>
    <dgm:pt modelId="{F2167917-ADF5-4BE0-9D44-9355792A335C}" type="pres">
      <dgm:prSet presAssocID="{2281F593-92A0-4D01-8214-7E8736B4830F}" presName="adorn" presStyleLbl="fgAccFollowNode1" presStyleIdx="0" presStyleCnt="3"/>
      <dgm:spPr bwMode="auto">
        <a:blipFill>
          <a:blip r:embed="rId1"/>
          <a:stretch/>
        </a:blipFill>
      </dgm:spPr>
    </dgm:pt>
    <dgm:pt modelId="{553C83FC-8451-4412-88C0-BCB1298C8B5C}" type="pres">
      <dgm:prSet presAssocID="{5EF09D5A-A912-485B-85DC-19680674E458}" presName="sibTrans" presStyleLbl="sibTrans2D1" presStyleIdx="0" presStyleCnt="0"/>
      <dgm:spPr bwMode="auto"/>
      <dgm:t>
        <a:bodyPr/>
        <a:lstStyle/>
        <a:p>
          <a:pPr>
            <a:defRPr/>
          </a:pPr>
          <a:endParaRPr lang="ru-RU"/>
        </a:p>
      </dgm:t>
    </dgm:pt>
    <dgm:pt modelId="{D4B65886-38B9-48AF-850F-5DAF41A72C75}" type="pres">
      <dgm:prSet presAssocID="{E22441B1-C1C9-4F8F-BC32-CB48652DA9E4}" presName="compNode" presStyleCnt="0"/>
      <dgm:spPr bwMode="auto"/>
    </dgm:pt>
    <dgm:pt modelId="{072172E6-DA38-4409-9E3C-975524123E70}" type="pres">
      <dgm:prSet presAssocID="{E22441B1-C1C9-4F8F-BC32-CB48652DA9E4}" presName="childRect" presStyleLbl="bgAcc1" presStyleIdx="1" presStyleCnt="3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7CC58803-85E9-4CB1-8187-EFDF52FD5F5A}" type="pres">
      <dgm:prSet presAssocID="{E22441B1-C1C9-4F8F-BC32-CB48652DA9E4}" presName="parentText" presStyleLbl="node1" presStyleIdx="0" presStyleCnt="0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ACD96EB1-2227-43E4-8A2D-ADA7FB526387}" type="pres">
      <dgm:prSet presAssocID="{E22441B1-C1C9-4F8F-BC32-CB48652DA9E4}" presName="parentRect" presStyleLbl="alignNode1" presStyleIdx="1" presStyleCnt="3"/>
      <dgm:spPr bwMode="auto"/>
      <dgm:t>
        <a:bodyPr/>
        <a:lstStyle/>
        <a:p>
          <a:pPr>
            <a:defRPr/>
          </a:pPr>
          <a:endParaRPr lang="ru-RU"/>
        </a:p>
      </dgm:t>
    </dgm:pt>
    <dgm:pt modelId="{1400DF6D-21FE-4600-BF2E-F0968549C348}" type="pres">
      <dgm:prSet presAssocID="{E22441B1-C1C9-4F8F-BC32-CB48652DA9E4}" presName="adorn" presStyleLbl="fgAccFollowNode1" presStyleIdx="1" presStyleCnt="3"/>
      <dgm:spPr bwMode="auto">
        <a:blipFill>
          <a:blip r:embed="rId2"/>
          <a:stretch/>
        </a:blipFill>
      </dgm:spPr>
    </dgm:pt>
    <dgm:pt modelId="{1233F968-76FF-45A9-ADA8-5EEBCBD0997E}" type="pres">
      <dgm:prSet presAssocID="{9639566D-BA63-461A-A0B8-831AA7115CC7}" presName="sibTrans" presStyleLbl="sibTrans2D1" presStyleIdx="0" presStyleCnt="0"/>
      <dgm:spPr bwMode="auto"/>
      <dgm:t>
        <a:bodyPr/>
        <a:lstStyle/>
        <a:p>
          <a:pPr>
            <a:defRPr/>
          </a:pPr>
          <a:endParaRPr lang="ru-RU"/>
        </a:p>
      </dgm:t>
    </dgm:pt>
    <dgm:pt modelId="{46A43FE1-461B-46B1-AAA0-4FA3E2132F8A}" type="pres">
      <dgm:prSet presAssocID="{9FEFABA9-F04C-4A6F-B9FB-8A3DE15F18AA}" presName="compNode" presStyleCnt="0"/>
      <dgm:spPr bwMode="auto"/>
    </dgm:pt>
    <dgm:pt modelId="{ECF5D840-1FA8-4FDD-85B1-41018907CF1E}" type="pres">
      <dgm:prSet presAssocID="{9FEFABA9-F04C-4A6F-B9FB-8A3DE15F18AA}" presName="childRect" presStyleLbl="bgAcc1" presStyleIdx="2" presStyleCnt="3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0EB4886E-0FC5-46A3-8A5F-E7B37322FFB1}" type="pres">
      <dgm:prSet presAssocID="{9FEFABA9-F04C-4A6F-B9FB-8A3DE15F18AA}" presName="parentText" presStyleLbl="node1" presStyleIdx="0" presStyleCnt="0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70FDFCEC-DDC3-49E2-8053-10CDD35182C4}" type="pres">
      <dgm:prSet presAssocID="{9FEFABA9-F04C-4A6F-B9FB-8A3DE15F18AA}" presName="parentRect" presStyleLbl="alignNode1" presStyleIdx="2" presStyleCnt="3"/>
      <dgm:spPr bwMode="auto"/>
      <dgm:t>
        <a:bodyPr/>
        <a:lstStyle/>
        <a:p>
          <a:pPr>
            <a:defRPr/>
          </a:pPr>
          <a:endParaRPr lang="ru-RU"/>
        </a:p>
      </dgm:t>
    </dgm:pt>
    <dgm:pt modelId="{09B03036-3C5E-4EB9-9200-6134DCE7951F}" type="pres">
      <dgm:prSet presAssocID="{9FEFABA9-F04C-4A6F-B9FB-8A3DE15F18AA}" presName="adorn" presStyleLbl="fgAccFollowNode1" presStyleIdx="2" presStyleCnt="3"/>
      <dgm:spPr bwMode="auto">
        <a:blipFill>
          <a:blip r:embed="rId3"/>
          <a:stretch/>
        </a:blipFill>
      </dgm:spPr>
    </dgm:pt>
  </dgm:ptLst>
  <dgm:cxnLst>
    <dgm:cxn modelId="{FA3F6BC0-D9E2-450A-8949-F429E9CB8527}" type="presOf" srcId="{E22441B1-C1C9-4F8F-BC32-CB48652DA9E4}" destId="{7CC58803-85E9-4CB1-8187-EFDF52FD5F5A}" srcOrd="0" destOrd="0" presId="urn:microsoft.com/office/officeart/2005/8/layout/bList2"/>
    <dgm:cxn modelId="{DB669CEA-8B55-4BE0-B345-98BC55BCC232}" type="presOf" srcId="{9639566D-BA63-461A-A0B8-831AA7115CC7}" destId="{1233F968-76FF-45A9-ADA8-5EEBCBD0997E}" srcOrd="0" destOrd="0" presId="urn:microsoft.com/office/officeart/2005/8/layout/bList2"/>
    <dgm:cxn modelId="{1A61F13E-6787-4EE4-ABD5-E5D955B7FA02}" type="presOf" srcId="{E22441B1-C1C9-4F8F-BC32-CB48652DA9E4}" destId="{ACD96EB1-2227-43E4-8A2D-ADA7FB526387}" srcOrd="1" destOrd="0" presId="urn:microsoft.com/office/officeart/2005/8/layout/bList2"/>
    <dgm:cxn modelId="{262A20A4-B067-49F2-AF2D-CE76CF8A7E98}" type="presOf" srcId="{656BA764-C615-4345-839F-A5CB97BE4E14}" destId="{D1FA1B39-E5E1-4C19-845E-53066BF242BC}" srcOrd="0" destOrd="0" presId="urn:microsoft.com/office/officeart/2005/8/layout/bList2"/>
    <dgm:cxn modelId="{4BDDDBB3-4439-46ED-AC62-CE32DFF7F645}" type="presOf" srcId="{35F1458A-98BC-4DD1-B94F-D55FDEF2EAA0}" destId="{ECF5D840-1FA8-4FDD-85B1-41018907CF1E}" srcOrd="0" destOrd="0" presId="urn:microsoft.com/office/officeart/2005/8/layout/bList2"/>
    <dgm:cxn modelId="{A55440D6-7533-435F-9449-E4B962099E9E}" srcId="{1A7BEE4D-23FD-4145-BC59-CC2651389684}" destId="{2281F593-92A0-4D01-8214-7E8736B4830F}" srcOrd="0" destOrd="0" parTransId="{AFD9029A-90A9-4501-94F9-4478921DE811}" sibTransId="{5EF09D5A-A912-485B-85DC-19680674E458}"/>
    <dgm:cxn modelId="{8F3BF0F0-A9BE-4C85-9E14-8E8C3C73E5F6}" type="presOf" srcId="{9FEFABA9-F04C-4A6F-B9FB-8A3DE15F18AA}" destId="{0EB4886E-0FC5-46A3-8A5F-E7B37322FFB1}" srcOrd="0" destOrd="0" presId="urn:microsoft.com/office/officeart/2005/8/layout/bList2"/>
    <dgm:cxn modelId="{8D658869-488D-4B14-822D-063B2EA74541}" type="presOf" srcId="{AC554BA7-44AB-4CBA-B7F2-96E7860BF312}" destId="{072172E6-DA38-4409-9E3C-975524123E70}" srcOrd="0" destOrd="0" presId="urn:microsoft.com/office/officeart/2005/8/layout/bList2"/>
    <dgm:cxn modelId="{94788254-5ACF-40CD-8D2C-68BBCC51FDBD}" type="presOf" srcId="{2281F593-92A0-4D01-8214-7E8736B4830F}" destId="{EBC2FD0A-4A9F-4366-B952-AE63AED7280C}" srcOrd="0" destOrd="0" presId="urn:microsoft.com/office/officeart/2005/8/layout/bList2"/>
    <dgm:cxn modelId="{55D5CDBC-BF87-48F0-BE69-83A500678902}" srcId="{2281F593-92A0-4D01-8214-7E8736B4830F}" destId="{656BA764-C615-4345-839F-A5CB97BE4E14}" srcOrd="0" destOrd="0" parTransId="{BE27DAF4-9648-431C-868B-A79445AA37FA}" sibTransId="{0AB84A14-107A-456A-A59F-34E5757789A1}"/>
    <dgm:cxn modelId="{55D7AC9B-C9FA-4BAF-B1B7-533F53E8B836}" srcId="{1A7BEE4D-23FD-4145-BC59-CC2651389684}" destId="{E22441B1-C1C9-4F8F-BC32-CB48652DA9E4}" srcOrd="1" destOrd="0" parTransId="{F57FC1BD-3F13-4BA1-8D6B-2440018908D9}" sibTransId="{9639566D-BA63-461A-A0B8-831AA7115CC7}"/>
    <dgm:cxn modelId="{AC0E8117-7F04-4A15-8B41-7922478F67D4}" type="presOf" srcId="{9FEFABA9-F04C-4A6F-B9FB-8A3DE15F18AA}" destId="{70FDFCEC-DDC3-49E2-8053-10CDD35182C4}" srcOrd="1" destOrd="0" presId="urn:microsoft.com/office/officeart/2005/8/layout/bList2"/>
    <dgm:cxn modelId="{4C71AEBD-B020-4E62-B975-FBD7E627D6AC}" type="presOf" srcId="{1A7BEE4D-23FD-4145-BC59-CC2651389684}" destId="{4A07B590-0854-420A-BD91-34D6D2E9C313}" srcOrd="0" destOrd="0" presId="urn:microsoft.com/office/officeart/2005/8/layout/bList2"/>
    <dgm:cxn modelId="{D90037AF-E5CD-42F7-85BB-C594567FCBE9}" type="presOf" srcId="{2281F593-92A0-4D01-8214-7E8736B4830F}" destId="{484DA9E2-17E5-46FD-B0D8-F330023E3E5F}" srcOrd="1" destOrd="0" presId="urn:microsoft.com/office/officeart/2005/8/layout/bList2"/>
    <dgm:cxn modelId="{4A08DC61-2050-4B97-8AA0-EE9E2275DC99}" srcId="{E22441B1-C1C9-4F8F-BC32-CB48652DA9E4}" destId="{AC554BA7-44AB-4CBA-B7F2-96E7860BF312}" srcOrd="0" destOrd="0" parTransId="{E71EA4FF-A683-47DA-8D2B-A54596FF28B7}" sibTransId="{2725072F-7A93-4153-A99A-68D9D98C2257}"/>
    <dgm:cxn modelId="{59B70934-C392-4372-BDE9-880A3A54AEFA}" srcId="{9FEFABA9-F04C-4A6F-B9FB-8A3DE15F18AA}" destId="{35F1458A-98BC-4DD1-B94F-D55FDEF2EAA0}" srcOrd="0" destOrd="0" parTransId="{D642A646-AC0D-4537-A2A2-93690D48B7FF}" sibTransId="{DE673777-D468-449F-AAB0-164228FA21E6}"/>
    <dgm:cxn modelId="{3EE02CBE-27DE-4CF4-BECC-B51240171238}" type="presOf" srcId="{5EF09D5A-A912-485B-85DC-19680674E458}" destId="{553C83FC-8451-4412-88C0-BCB1298C8B5C}" srcOrd="0" destOrd="0" presId="urn:microsoft.com/office/officeart/2005/8/layout/bList2"/>
    <dgm:cxn modelId="{2CE002A3-8832-4992-948D-BF466FD6E91E}" srcId="{1A7BEE4D-23FD-4145-BC59-CC2651389684}" destId="{9FEFABA9-F04C-4A6F-B9FB-8A3DE15F18AA}" srcOrd="2" destOrd="0" parTransId="{E5E848FF-60C4-4EA3-B6E3-DF25237CC372}" sibTransId="{881F8184-08D0-40F2-8887-6BB91936CC9B}"/>
    <dgm:cxn modelId="{721D0F50-90DB-4FAC-8976-4CEDA688C203}" type="presParOf" srcId="{4A07B590-0854-420A-BD91-34D6D2E9C313}" destId="{902D4EBB-63B8-4891-A323-779384CA89AA}" srcOrd="0" destOrd="0" presId="urn:microsoft.com/office/officeart/2005/8/layout/bList2"/>
    <dgm:cxn modelId="{A1E72EB7-8087-46A3-95D6-B14AFC45AD78}" type="presParOf" srcId="{902D4EBB-63B8-4891-A323-779384CA89AA}" destId="{D1FA1B39-E5E1-4C19-845E-53066BF242BC}" srcOrd="0" destOrd="0" presId="urn:microsoft.com/office/officeart/2005/8/layout/bList2"/>
    <dgm:cxn modelId="{F34441D9-8D47-4548-9301-311E55235C27}" type="presParOf" srcId="{902D4EBB-63B8-4891-A323-779384CA89AA}" destId="{EBC2FD0A-4A9F-4366-B952-AE63AED7280C}" srcOrd="1" destOrd="0" presId="urn:microsoft.com/office/officeart/2005/8/layout/bList2"/>
    <dgm:cxn modelId="{58B23EAF-8367-40E4-B81D-CA3BA258ABD9}" type="presParOf" srcId="{902D4EBB-63B8-4891-A323-779384CA89AA}" destId="{484DA9E2-17E5-46FD-B0D8-F330023E3E5F}" srcOrd="2" destOrd="0" presId="urn:microsoft.com/office/officeart/2005/8/layout/bList2"/>
    <dgm:cxn modelId="{52308E95-B558-4F60-880D-BB27D4734442}" type="presParOf" srcId="{902D4EBB-63B8-4891-A323-779384CA89AA}" destId="{F2167917-ADF5-4BE0-9D44-9355792A335C}" srcOrd="3" destOrd="0" presId="urn:microsoft.com/office/officeart/2005/8/layout/bList2"/>
    <dgm:cxn modelId="{BFB9E23B-F5CF-4D1C-AB60-FBA29722A79D}" type="presParOf" srcId="{4A07B590-0854-420A-BD91-34D6D2E9C313}" destId="{553C83FC-8451-4412-88C0-BCB1298C8B5C}" srcOrd="1" destOrd="0" presId="urn:microsoft.com/office/officeart/2005/8/layout/bList2"/>
    <dgm:cxn modelId="{18DA0568-61CD-4581-AF7C-FF286E398C37}" type="presParOf" srcId="{4A07B590-0854-420A-BD91-34D6D2E9C313}" destId="{D4B65886-38B9-48AF-850F-5DAF41A72C75}" srcOrd="2" destOrd="0" presId="urn:microsoft.com/office/officeart/2005/8/layout/bList2"/>
    <dgm:cxn modelId="{10601661-5744-4453-8A8D-4DC88C5571EF}" type="presParOf" srcId="{D4B65886-38B9-48AF-850F-5DAF41A72C75}" destId="{072172E6-DA38-4409-9E3C-975524123E70}" srcOrd="0" destOrd="0" presId="urn:microsoft.com/office/officeart/2005/8/layout/bList2"/>
    <dgm:cxn modelId="{D3765FB9-8CC3-4732-8B08-179D2F53E211}" type="presParOf" srcId="{D4B65886-38B9-48AF-850F-5DAF41A72C75}" destId="{7CC58803-85E9-4CB1-8187-EFDF52FD5F5A}" srcOrd="1" destOrd="0" presId="urn:microsoft.com/office/officeart/2005/8/layout/bList2"/>
    <dgm:cxn modelId="{4EFBCEBC-258C-49D9-ACC3-0DA26572506C}" type="presParOf" srcId="{D4B65886-38B9-48AF-850F-5DAF41A72C75}" destId="{ACD96EB1-2227-43E4-8A2D-ADA7FB526387}" srcOrd="2" destOrd="0" presId="urn:microsoft.com/office/officeart/2005/8/layout/bList2"/>
    <dgm:cxn modelId="{21DA5426-C7AB-4B9C-BC78-0D577240387A}" type="presParOf" srcId="{D4B65886-38B9-48AF-850F-5DAF41A72C75}" destId="{1400DF6D-21FE-4600-BF2E-F0968549C348}" srcOrd="3" destOrd="0" presId="urn:microsoft.com/office/officeart/2005/8/layout/bList2"/>
    <dgm:cxn modelId="{F84B12EF-082F-4948-9FC6-C2E4A69318FD}" type="presParOf" srcId="{4A07B590-0854-420A-BD91-34D6D2E9C313}" destId="{1233F968-76FF-45A9-ADA8-5EEBCBD0997E}" srcOrd="3" destOrd="0" presId="urn:microsoft.com/office/officeart/2005/8/layout/bList2"/>
    <dgm:cxn modelId="{A64112E1-82CE-4E3F-99C3-BB9316D55644}" type="presParOf" srcId="{4A07B590-0854-420A-BD91-34D6D2E9C313}" destId="{46A43FE1-461B-46B1-AAA0-4FA3E2132F8A}" srcOrd="4" destOrd="0" presId="urn:microsoft.com/office/officeart/2005/8/layout/bList2"/>
    <dgm:cxn modelId="{ADB4D9FC-F02C-4B6E-B14E-31323C03B28E}" type="presParOf" srcId="{46A43FE1-461B-46B1-AAA0-4FA3E2132F8A}" destId="{ECF5D840-1FA8-4FDD-85B1-41018907CF1E}" srcOrd="0" destOrd="0" presId="urn:microsoft.com/office/officeart/2005/8/layout/bList2"/>
    <dgm:cxn modelId="{6292334F-E0D2-44A9-B3C9-B53D92BF7F64}" type="presParOf" srcId="{46A43FE1-461B-46B1-AAA0-4FA3E2132F8A}" destId="{0EB4886E-0FC5-46A3-8A5F-E7B37322FFB1}" srcOrd="1" destOrd="0" presId="urn:microsoft.com/office/officeart/2005/8/layout/bList2"/>
    <dgm:cxn modelId="{CF10CBE8-30E6-42D8-8B80-2A5FD6254363}" type="presParOf" srcId="{46A43FE1-461B-46B1-AAA0-4FA3E2132F8A}" destId="{70FDFCEC-DDC3-49E2-8053-10CDD35182C4}" srcOrd="2" destOrd="0" presId="urn:microsoft.com/office/officeart/2005/8/layout/bList2"/>
    <dgm:cxn modelId="{946C405D-3B6C-41A0-B3AE-06B92173EC95}" type="presParOf" srcId="{46A43FE1-461B-46B1-AAA0-4FA3E2132F8A}" destId="{09B03036-3C5E-4EB9-9200-6134DCE7951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E847C9B7-067D-44D4-875A-7FC2FB2FF20D}" type="doc">
      <dgm:prSet loTypeId="urn:microsoft.com/office/officeart/2005/8/layout/equation2" loCatId="process" qsTypeId="urn:microsoft.com/office/officeart/2005/8/quickstyle/simple1" qsCatId="simple" csTypeId="urn:microsoft.com/office/officeart/2005/8/colors/colorful4" csCatId="colorful" phldr="1"/>
      <dgm:spPr bwMode="auto"/>
    </dgm:pt>
    <dgm:pt modelId="{CF661CEB-63F5-41D8-957D-ADE736B907E1}">
      <dgm:prSet phldrT="[Text]"/>
      <dgm:spPr bwMode="auto"/>
      <dgm:t>
        <a:bodyPr/>
        <a:lstStyle/>
        <a:p>
          <a:pPr>
            <a:defRPr/>
          </a:pPr>
          <a:r>
            <a:rPr lang="ru-RU"/>
            <a:t>Темпы </a:t>
          </a:r>
          <a:r>
            <a:rPr lang="ru-RU"/>
            <a:t>экон</a:t>
          </a:r>
          <a:r>
            <a:rPr lang="ru-RU"/>
            <a:t>. роста</a:t>
          </a:r>
          <a:endParaRPr lang="ru-RU"/>
        </a:p>
      </dgm:t>
    </dgm:pt>
    <dgm:pt modelId="{F60B2F89-369F-4B87-84A7-08596EF570AB}" type="parTrans" cxnId="{B237BDE0-5379-4721-8CB4-D1453FB6C2C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54862F7-B84D-4C7D-B248-76914F05DCDF}" type="sibTrans" cxnId="{B237BDE0-5379-4721-8CB4-D1453FB6C2C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610A743-7494-4148-8320-D60212D2FF4D}">
      <dgm:prSet phldrT="[Text]"/>
      <dgm:spPr bwMode="auto"/>
      <dgm:t>
        <a:bodyPr/>
        <a:lstStyle/>
        <a:p>
          <a:pPr>
            <a:defRPr/>
          </a:pPr>
          <a:r>
            <a:rPr lang="ru-RU"/>
            <a:t>Тип </a:t>
          </a:r>
          <a:r>
            <a:rPr lang="ru-RU"/>
            <a:t>экон</a:t>
          </a:r>
          <a:r>
            <a:rPr lang="ru-RU"/>
            <a:t>. роста</a:t>
          </a:r>
          <a:endParaRPr lang="ru-RU"/>
        </a:p>
      </dgm:t>
    </dgm:pt>
    <dgm:pt modelId="{BFA536FC-41E5-43C5-82ED-098069C61DD0}" type="parTrans" cxnId="{C03274A7-2F03-4B41-B55B-A2C43C90017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B757E43-2807-4B66-835E-D420E2DF03C7}" type="sibTrans" cxnId="{C03274A7-2F03-4B41-B55B-A2C43C90017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D2F1E7F-96E7-4B13-A8CF-830F9B36D143}">
      <dgm:prSet phldrT="[Text]"/>
      <dgm:spPr bwMode="auto"/>
      <dgm:t>
        <a:bodyPr/>
        <a:lstStyle/>
        <a:p>
          <a:pPr>
            <a:defRPr/>
          </a:pPr>
          <a:r>
            <a:rPr lang="ru-RU"/>
            <a:t>Эффективность национальной экономики</a:t>
          </a:r>
          <a:endParaRPr lang="ru-RU"/>
        </a:p>
      </dgm:t>
    </dgm:pt>
    <dgm:pt modelId="{84B1B0BE-7716-4E22-B7E6-C2CB933F4CBF}" type="sibTrans" cxnId="{493B8D16-CC91-47EA-AD54-FAD0F9A706F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1B0A96A-3E1C-472C-97E3-BDAFD104DDE8}" type="parTrans" cxnId="{493B8D16-CC91-47EA-AD54-FAD0F9A706F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A036B6D-D309-4786-8008-07CDFB56FA2F}" type="pres">
      <dgm:prSet presAssocID="{E847C9B7-067D-44D4-875A-7FC2FB2FF20D}" presName="Name0" presStyleCnt="0">
        <dgm:presLayoutVars>
          <dgm:dir val="norm"/>
          <dgm:resizeHandles val="exact"/>
        </dgm:presLayoutVars>
      </dgm:prSet>
      <dgm:spPr bwMode="auto"/>
    </dgm:pt>
    <dgm:pt modelId="{C10DF5BB-650B-4E46-BB9D-99E3E5237BA3}" type="pres">
      <dgm:prSet presAssocID="{E847C9B7-067D-44D4-875A-7FC2FB2FF20D}" presName="vNodes" presStyleCnt="0"/>
      <dgm:spPr bwMode="auto"/>
    </dgm:pt>
    <dgm:pt modelId="{9A82A639-2AB4-4800-83E6-B6C28FCC6C14}" type="pres">
      <dgm:prSet custScaleX="168404" presAssocID="{CF661CEB-63F5-41D8-957D-ADE736B907E1}" presName="node" presStyleLbl="node1" presStyleIdx="0" presStyleCnt="3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FCAA347A-47F0-4975-BC8E-8C31711A5B71}" type="pres">
      <dgm:prSet presAssocID="{254862F7-B84D-4C7D-B248-76914F05DCDF}" presName="spacerT" presStyleCnt="0"/>
      <dgm:spPr bwMode="auto"/>
    </dgm:pt>
    <dgm:pt modelId="{0E72A394-7D9A-43B8-BC27-67D2859328DB}" type="pres">
      <dgm:prSet presAssocID="{254862F7-B84D-4C7D-B248-76914F05DCDF}" presName="sibTrans" presStyleLbl="sibTrans2D1" presStyleIdx="0" presStyleCnt="2"/>
      <dgm:spPr bwMode="auto"/>
      <dgm:t>
        <a:bodyPr/>
        <a:lstStyle/>
        <a:p>
          <a:pPr>
            <a:defRPr/>
          </a:pPr>
          <a:endParaRPr lang="ru-RU"/>
        </a:p>
      </dgm:t>
    </dgm:pt>
    <dgm:pt modelId="{AF31763B-9DDB-4A73-BEEB-0B0CD640AE37}" type="pres">
      <dgm:prSet presAssocID="{254862F7-B84D-4C7D-B248-76914F05DCDF}" presName="spacerB" presStyleCnt="0"/>
      <dgm:spPr bwMode="auto"/>
    </dgm:pt>
    <dgm:pt modelId="{0B5B4F32-591C-4858-9BFD-F92E248AF09B}" type="pres">
      <dgm:prSet custScaleX="176731" presAssocID="{2610A743-7494-4148-8320-D60212D2FF4D}" presName="node" presStyleLbl="node1" presStyleIdx="1" presStyleCnt="3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0D495026-D94F-45A9-8617-2BDB5639A3D2}" type="pres">
      <dgm:prSet presAssocID="{E847C9B7-067D-44D4-875A-7FC2FB2FF20D}" presName="sibTransLast" presStyleLbl="sibTrans2D1" presStyleIdx="1" presStyleCnt="2"/>
      <dgm:spPr bwMode="auto">
        <a:prstGeom prst="mathEqual">
          <a:avLst>
            <a:gd name="adj1" fmla="val 23520"/>
            <a:gd name="adj2" fmla="val 11760"/>
          </a:avLst>
        </a:prstGeom>
      </dgm:spPr>
      <dgm:t>
        <a:bodyPr/>
        <a:lstStyle/>
        <a:p>
          <a:pPr>
            <a:defRPr/>
          </a:pPr>
          <a:endParaRPr lang="ru-RU"/>
        </a:p>
      </dgm:t>
    </dgm:pt>
    <dgm:pt modelId="{7A2252F8-086E-4157-A174-51AADA4E6301}" type="pres">
      <dgm:prSet presAssocID="{E847C9B7-067D-44D4-875A-7FC2FB2FF20D}" presName="connectorText" presStyleLbl="sibTrans2D1" presStyleIdx="1" presStyleCnt="2"/>
      <dgm:spPr bwMode="auto"/>
      <dgm:t>
        <a:bodyPr/>
        <a:lstStyle/>
        <a:p>
          <a:pPr>
            <a:defRPr/>
          </a:pPr>
          <a:endParaRPr lang="ru-RU"/>
        </a:p>
      </dgm:t>
    </dgm:pt>
    <dgm:pt modelId="{75EB1D7F-42C9-4743-8434-B6AD74D098B3}" type="pres">
      <dgm:prSet presAssocID="{E847C9B7-067D-44D4-875A-7FC2FB2FF20D}" presName="lastNode" presStyleLbl="node1" presStyleIdx="2" presStyleCnt="3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</dgm:ptLst>
  <dgm:cxnLst>
    <dgm:cxn modelId="{493B8D16-CC91-47EA-AD54-FAD0F9A706FC}" srcId="{E847C9B7-067D-44D4-875A-7FC2FB2FF20D}" destId="{2D2F1E7F-96E7-4B13-A8CF-830F9B36D143}" srcOrd="2" destOrd="0" parTransId="{E1B0A96A-3E1C-472C-97E3-BDAFD104DDE8}" sibTransId="{84B1B0BE-7716-4E22-B7E6-C2CB933F4CBF}"/>
    <dgm:cxn modelId="{BB6AFA24-FD91-46C0-B111-F3EBCFA6B299}" type="presOf" srcId="{FB757E43-2807-4B66-835E-D420E2DF03C7}" destId="{0D495026-D94F-45A9-8617-2BDB5639A3D2}" srcOrd="0" destOrd="0" presId="urn:microsoft.com/office/officeart/2005/8/layout/equation2"/>
    <dgm:cxn modelId="{CE1715E1-667F-42BE-990A-44CD07B3FDD9}" type="presOf" srcId="{254862F7-B84D-4C7D-B248-76914F05DCDF}" destId="{0E72A394-7D9A-43B8-BC27-67D2859328DB}" srcOrd="0" destOrd="0" presId="urn:microsoft.com/office/officeart/2005/8/layout/equation2"/>
    <dgm:cxn modelId="{C03274A7-2F03-4B41-B55B-A2C43C900176}" srcId="{E847C9B7-067D-44D4-875A-7FC2FB2FF20D}" destId="{2610A743-7494-4148-8320-D60212D2FF4D}" srcOrd="1" destOrd="0" parTransId="{BFA536FC-41E5-43C5-82ED-098069C61DD0}" sibTransId="{FB757E43-2807-4B66-835E-D420E2DF03C7}"/>
    <dgm:cxn modelId="{113E451B-7F91-4092-AF84-620F135E8C68}" type="presOf" srcId="{FB757E43-2807-4B66-835E-D420E2DF03C7}" destId="{7A2252F8-086E-4157-A174-51AADA4E6301}" srcOrd="1" destOrd="0" presId="urn:microsoft.com/office/officeart/2005/8/layout/equation2"/>
    <dgm:cxn modelId="{0E7F3C0D-0839-410D-B14E-C3FB3099B1AB}" type="presOf" srcId="{E847C9B7-067D-44D4-875A-7FC2FB2FF20D}" destId="{2A036B6D-D309-4786-8008-07CDFB56FA2F}" srcOrd="0" destOrd="0" presId="urn:microsoft.com/office/officeart/2005/8/layout/equation2"/>
    <dgm:cxn modelId="{CD48BF86-E6E5-4AA5-9FBD-F0E22FCA4AD2}" type="presOf" srcId="{CF661CEB-63F5-41D8-957D-ADE736B907E1}" destId="{9A82A639-2AB4-4800-83E6-B6C28FCC6C14}" srcOrd="0" destOrd="0" presId="urn:microsoft.com/office/officeart/2005/8/layout/equation2"/>
    <dgm:cxn modelId="{27BD421C-5414-4BA6-B690-5FEAC7480A6B}" type="presOf" srcId="{2D2F1E7F-96E7-4B13-A8CF-830F9B36D143}" destId="{75EB1D7F-42C9-4743-8434-B6AD74D098B3}" srcOrd="0" destOrd="0" presId="urn:microsoft.com/office/officeart/2005/8/layout/equation2"/>
    <dgm:cxn modelId="{5C9C3034-B425-4483-A294-BF0D06982A09}" type="presOf" srcId="{2610A743-7494-4148-8320-D60212D2FF4D}" destId="{0B5B4F32-591C-4858-9BFD-F92E248AF09B}" srcOrd="0" destOrd="0" presId="urn:microsoft.com/office/officeart/2005/8/layout/equation2"/>
    <dgm:cxn modelId="{B237BDE0-5379-4721-8CB4-D1453FB6C2CE}" srcId="{E847C9B7-067D-44D4-875A-7FC2FB2FF20D}" destId="{CF661CEB-63F5-41D8-957D-ADE736B907E1}" srcOrd="0" destOrd="0" parTransId="{F60B2F89-369F-4B87-84A7-08596EF570AB}" sibTransId="{254862F7-B84D-4C7D-B248-76914F05DCDF}"/>
    <dgm:cxn modelId="{A6BACF66-69F0-4DB4-A619-3052103EB598}" type="presParOf" srcId="{2A036B6D-D309-4786-8008-07CDFB56FA2F}" destId="{C10DF5BB-650B-4E46-BB9D-99E3E5237BA3}" srcOrd="0" destOrd="0" presId="urn:microsoft.com/office/officeart/2005/8/layout/equation2"/>
    <dgm:cxn modelId="{2B8220B1-A166-48CA-86D0-2B2C72E5D362}" type="presParOf" srcId="{C10DF5BB-650B-4E46-BB9D-99E3E5237BA3}" destId="{9A82A639-2AB4-4800-83E6-B6C28FCC6C14}" srcOrd="0" destOrd="0" presId="urn:microsoft.com/office/officeart/2005/8/layout/equation2"/>
    <dgm:cxn modelId="{5599B096-592A-468D-8ACE-DC1B033E1D05}" type="presParOf" srcId="{C10DF5BB-650B-4E46-BB9D-99E3E5237BA3}" destId="{FCAA347A-47F0-4975-BC8E-8C31711A5B71}" srcOrd="1" destOrd="0" presId="urn:microsoft.com/office/officeart/2005/8/layout/equation2"/>
    <dgm:cxn modelId="{3FF335E3-8F16-4BA6-8234-934348E9E9ED}" type="presParOf" srcId="{C10DF5BB-650B-4E46-BB9D-99E3E5237BA3}" destId="{0E72A394-7D9A-43B8-BC27-67D2859328DB}" srcOrd="2" destOrd="0" presId="urn:microsoft.com/office/officeart/2005/8/layout/equation2"/>
    <dgm:cxn modelId="{BA5D7F16-2821-4ADF-A657-D6B9CEDE1BE6}" type="presParOf" srcId="{C10DF5BB-650B-4E46-BB9D-99E3E5237BA3}" destId="{AF31763B-9DDB-4A73-BEEB-0B0CD640AE37}" srcOrd="3" destOrd="0" presId="urn:microsoft.com/office/officeart/2005/8/layout/equation2"/>
    <dgm:cxn modelId="{5FAC087A-F600-4036-B5FD-3473C11EE00D}" type="presParOf" srcId="{C10DF5BB-650B-4E46-BB9D-99E3E5237BA3}" destId="{0B5B4F32-591C-4858-9BFD-F92E248AF09B}" srcOrd="4" destOrd="0" presId="urn:microsoft.com/office/officeart/2005/8/layout/equation2"/>
    <dgm:cxn modelId="{B687216B-644B-49E3-A369-DC47FBF403D3}" type="presParOf" srcId="{2A036B6D-D309-4786-8008-07CDFB56FA2F}" destId="{0D495026-D94F-45A9-8617-2BDB5639A3D2}" srcOrd="1" destOrd="0" presId="urn:microsoft.com/office/officeart/2005/8/layout/equation2"/>
    <dgm:cxn modelId="{C48458D7-891D-4609-8346-3880CC735630}" type="presParOf" srcId="{0D495026-D94F-45A9-8617-2BDB5639A3D2}" destId="{7A2252F8-086E-4157-A174-51AADA4E6301}" srcOrd="0" destOrd="0" presId="urn:microsoft.com/office/officeart/2005/8/layout/equation2"/>
    <dgm:cxn modelId="{3D42FCCC-5082-4B0A-BB79-F1757DDBD868}" type="presParOf" srcId="{2A036B6D-D309-4786-8008-07CDFB56FA2F}" destId="{75EB1D7F-42C9-4743-8434-B6AD74D098B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755036006" name=""/>
      <dsp:cNvGrpSpPr/>
    </dsp:nvGrpSpPr>
    <dsp:grpSpPr bwMode="auto">
      <a:xfrm>
        <a:off x="0" y="0"/>
        <a:ext cx="8229600" cy="4708525"/>
        <a:chOff x="0" y="0"/>
        <a:chExt cx="8229600" cy="4708525"/>
      </a:xfrm>
    </dsp:grpSpPr>
  </dsp:spTree>
</dsp:drawing>
</file>

<file path=ppt/diagrams/drawing2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492443566" name=""/>
      <dsp:cNvGrpSpPr/>
    </dsp:nvGrpSpPr>
    <dsp:grpSpPr bwMode="auto">
      <a:xfrm>
        <a:off x="0" y="0"/>
        <a:ext cx="8215370" cy="4786346"/>
        <a:chOff x="0" y="0"/>
        <a:chExt cx="8215370" cy="4786346"/>
      </a:xfrm>
    </dsp:grpSpPr>
  </dsp:spTree>
</dsp:drawing>
</file>

<file path=ppt/diagrams/drawing3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091781175" name=""/>
      <dsp:cNvGrpSpPr/>
    </dsp:nvGrpSpPr>
    <dsp:grpSpPr bwMode="auto">
      <a:xfrm>
        <a:off x="0" y="0"/>
        <a:ext cx="8229600" cy="4708525"/>
        <a:chOff x="0" y="0"/>
        <a:chExt cx="8229600" cy="4708525"/>
      </a:xfrm>
    </dsp:grpSpPr>
  </dsp:spTree>
</dsp:drawing>
</file>

<file path=ppt/diagrams/drawing4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017052407" name=""/>
      <dsp:cNvGrpSpPr/>
    </dsp:nvGrpSpPr>
    <dsp:grpSpPr bwMode="auto">
      <a:xfrm>
        <a:off x="0" y="0"/>
        <a:ext cx="8229600" cy="4708525"/>
        <a:chOff x="0" y="0"/>
        <a:chExt cx="8229600" cy="4708525"/>
      </a:xfrm>
    </dsp:grpSpPr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 val="norm"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r:blip="">
      <dgm:adjLst/>
    </dgm:shape>
    <dgm:presOf/>
    <dgm:constrLst>
      <dgm:constr type="w" for="ch" forName="node" refType="w"/>
      <dgm:constr type="h" for="ch" forName="node" refType="w" refFor="ch" refForName="node" fact="0.600000"/>
      <dgm:constr type="w" for="ch" forName="sibTrans" refType="w" refFor="ch" refForName="node" fact="0.100000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type="rect" r:blip="">
          <dgm:adjLst/>
        </dgm:shape>
        <dgm:presOf axis="desOrSelf" ptType="node"/>
        <dgm:constrLst>
          <dgm:constr type="lMarg" refType="primFontSz" fact="0.300000"/>
          <dgm:constr type="rMarg" refType="primFontSz" fact="0.300000"/>
          <dgm:constr type="tMarg" refType="primFontSz" fact="0.300000"/>
          <dgm:constr type="bMarg" refType="primFontSz" fact="0.300000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 val="norm"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0000"/>
      <dgm:constr type="w" for="des" forName="parentText" refType="w" fact="0.700000"/>
      <dgm:constr type="h" for="des" forName="parentText" refType="primFontSz" refFor="des" refForName="parentText" fact="0.820000"/>
      <dgm:constr type="h" for="ch" forName="negativeSpace" refType="primFontSz" refFor="des" refForName="parentText" fact="-0.410000"/>
      <dgm:constr type="h" for="ch" forName="negativeSpace" refType="h" refFor="des" refForName="parentText" op="lte" fact="-0.820000"/>
      <dgm:constr type="h" for="ch" forName="negativeSpace" refType="h" refFor="des" refForName="parentText" op="gte" fact="-0.820000"/>
      <dgm:constr type="w" for="ch" forName="childText" refType="w"/>
      <dgm:constr type="h" for="ch" forName="childText" refType="primFontSz" refFor="des" refForName="parentText" fact="0.700000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0000"/>
      <dgm:constr type="tMarg" for="ch" forName="childText" refType="h" refFor="des" refForName="parentText" op="lte" fact="3.280000"/>
      <dgm:constr type="tMarg" for="ch" forName="childText" refType="h" refFor="des" refForName="parentText" op="gte" fact="3.280000"/>
      <dgm:constr type="lMarg" for="ch" forName="childText" refType="w" fact="0.220000"/>
      <dgm:constr type="rMarg" for="ch" forName="childText" refType="lMarg" refFor="ch" refForName="childText"/>
      <dgm:constr type="lMarg" for="des" forName="parentText" refType="w" fact="0.075000"/>
      <dgm:constr type="rMarg" for="des" forName="parentText" refType="lMarg" refFor="des" refForName="parentText"/>
      <dgm:constr type="h" for="ch" forName="spaceBetweenRectangles" refType="primFontSz" refFor="des" refForName="parentText" fact="0.150000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r:blip="">
          <dgm:adjLst/>
        </dgm:shape>
        <dgm:presOf/>
        <dgm:constrLst/>
        <dgm:ruleLst/>
        <dgm:layoutNode name="parentLeftMargin">
          <dgm:alg type="sp"/>
          <dgm:shape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 val="norm"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r:blip="">
      <dgm:adjLst/>
    </dgm:shape>
    <dgm:presOf/>
    <dgm:constrLst>
      <dgm:constr type="w" for="ch" forName="compNode" refType="w"/>
      <dgm:constr type="w" for="ch" ptType="sibTrans" refType="w" refFor="ch" refForName="compNode" op="equ" fact="0.080000"/>
      <dgm:constr type="sp" refType="w" refFor="ch" refForName="compNode" op="equ" fact="0.160000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0000"/>
              <dgm:constr type="h" for="ch" forName="childRect" refType="h" fact="0.650000"/>
              <dgm:constr type="w" for="ch" forName="childRect" refType="w" fact="0.923000"/>
              <dgm:constr type="l" for="ch" forName="childRect"/>
              <dgm:constr type="t" for="ch" forName="childRect"/>
              <dgm:constr type="w" for="ch" forName="parentText" refType="w" fact="0.650000"/>
              <dgm:constr type="h" for="ch" forName="parentText" refType="h" refFor="ch" refForName="childRect" fact="0.430000"/>
              <dgm:constr type="l" for="ch" forName="parentText"/>
              <dgm:constr type="t" for="ch" forName="parentText" refType="h" refFor="ch" refForName="childRect"/>
              <dgm:constr type="w" for="ch" forName="parentRect" refType="w" fact="0.923000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0000"/>
              <dgm:constr type="h" for="ch" forName="adorn" refType="w" refFor="ch" refForName="parentRect" fact="0.350000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0000"/>
              <dgm:constr type="h" for="ch" forName="childRect" refType="h" fact="0.650000"/>
              <dgm:constr type="w" for="ch" forName="childRect" refType="w" fact="0.923000"/>
              <dgm:constr type="r" for="ch" forName="childRect" refType="w"/>
              <dgm:constr type="t" for="ch" forName="childRect"/>
              <dgm:constr type="w" for="ch" forName="parentText" refType="w" fact="0.650000"/>
              <dgm:constr type="h" for="ch" forName="parentText" refType="h" refFor="ch" refForName="childRect" fact="0.430000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000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0000"/>
              <dgm:constr type="h" for="ch" forName="adorn" refType="w" refFor="ch" refForName="parentRect" fact="0.350000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type="round2SameRect" r:blip="">
            <dgm:adjLst>
              <dgm:adj idx="1" val="0.080000"/>
            </dgm:adjLst>
          </dgm:shape>
          <dgm:presOf axis="des" ptType="node"/>
          <dgm:constrLst>
            <dgm:constr type="secFontSz" refType="primFontSz"/>
            <dgm:constr type="tMarg" refType="primFontSz" fact="0.300000"/>
            <dgm:constr type="bMarg" refType="primFontSz" fact="0.100000"/>
            <dgm:constr type="lMarg" refType="primFontSz" fact="0.100000"/>
            <dgm:constr type="rMarg" refType="primFontSz" fact="0.100000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00000"/>
            <dgm:constr type="rMarg" refType="primFontSz" fact="0.100000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 val="norm"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r:blip="">
      <dgm:adjLst/>
    </dgm:shape>
    <dgm:presOf/>
    <dgm:choose name="Name4">
      <dgm:if name="Name5" axis="ch" ptType="node" func="cnt" op="gte" val="3">
        <dgm:constrLst>
          <dgm:constr type="h" for="des" forName="node" refType="w" fact="0.500000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00000"/>
          <dgm:constr type="h" for="des" forName="sibTrans" refType="h" refFor="des" refForName="node" op="equ" fact="0.580000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00000"/>
          <dgm:constr type="primFontSz" for="des" forName="connectorText" refType="primFontSz" refFor="des" refForName="node" op="lte" fact="0.800000"/>
          <dgm:constr type="primFontSz" for="des" forName="connectorText" refType="primFontSz" refFor="des" refForName="sibTrans" op="equ"/>
          <dgm:constr type="h" for="des" forName="spacerT" refType="h" refFor="des" refForName="sibTrans" fact="0.140000"/>
          <dgm:constr type="h" for="des" forName="spacerB" refType="h" refFor="des" refForName="sibTrans" fact="0.140000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00000"/>
          <dgm:constr type="h" for="des" forName="sibTrans" refType="h" refFor="des" refForName="node" op="equ" fact="0.580000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00000"/>
          <dgm:constr type="primFontSz" for="des" forName="connectorText" refType="primFontSz" refFor="des" refForName="sibTrans" op="equ"/>
          <dgm:constr type="h" for="des" forName="spacerT" refType="h" refFor="des" refForName="sibTrans" fact="0.140000"/>
          <dgm:constr type="h" for="des" forName="spacerB" refType="h" refFor="des" refForName="sibTrans" fact="0.140000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type="ellipse" r:blip="">
                    <dgm:adjLst/>
                  </dgm:shape>
                  <dgm:presOf axis="desOrSelf" ptType="node"/>
                  <dgm:constrLst>
                    <dgm:constr type="tMarg" refType="primFontSz" fact="0.100000"/>
                    <dgm:constr type="bMarg" refType="primFontSz" fact="0.100000"/>
                    <dgm:constr type="lMarg" refType="primFontSz" fact="0.100000"/>
                    <dgm:constr type="rMarg" refType="primFontSz" fact="0.100000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type="conn" r:blip="">
                <dgm:adjLst/>
              </dgm:shape>
              <dgm:presOf axis="ch" ptType="sibTrans" st="-1" cnt="1"/>
              <dgm:constrLst>
                <dgm:constr type="h" refType="w" fact="0.620000"/>
                <dgm:constr type="connDist"/>
                <dgm:constr type="begPad" refType="connDist" fact="0.250000"/>
                <dgm:constr type="endPad" refType="connDist" fact="0.220000"/>
              </dgm:constrLst>
              <dgm:ruleLst/>
              <dgm:layoutNode name="connectorText">
                <dgm:alg type="tx">
                  <dgm:param type="autoTxRot" val="grav"/>
                </dgm:alg>
                <dgm:shape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00000"/>
            <dgm:constr type="bMarg" refType="primFontSz" fact="0.100000"/>
            <dgm:constr type="lMarg" refType="primFontSz" fact="0.100000"/>
            <dgm:constr type="rMarg" refType="primFontSz" fact="0.100000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 bwMode="auto"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</a:bodyPr>
          <a:lstStyle>
            <a:lvl1pPr>
              <a:defRPr sz="4800" b="1" cap="all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FEC2F19-9AB7-4257-AF4E-0C6D630DB37C}" type="datetimeFigureOut">
              <a:rPr lang="ru-RU"/>
              <a:t/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00EAB7D-09BC-4479-B31C-7D85DB262A0F}" type="slidenum">
              <a:rPr lang="ru-RU"/>
              <a:t/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 bwMode="auto">
          <a:xfrm>
            <a:off x="1371600" y="3331698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FEC2F19-9AB7-4257-AF4E-0C6D630DB37C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00EAB7D-09BC-4479-B31C-7D85DB262A0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FEC2F19-9AB7-4257-AF4E-0C6D630DB37C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00EAB7D-09BC-4479-B31C-7D85DB262A0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FEC2F19-9AB7-4257-AF4E-0C6D630DB37C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00EAB7D-09BC-4479-B31C-7D85DB262A0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600200" y="609600"/>
            <a:ext cx="7086600" cy="1828800"/>
          </a:xfrm>
        </p:spPr>
        <p:txBody>
          <a:bodyPr vert="horz" bIns="0" anchor="b">
            <a:noAutofit/>
          </a:bodyPr>
          <a:lstStyle>
            <a:lvl1pPr algn="l">
              <a:spcBef>
                <a:spcPts val="0"/>
              </a:spcBef>
              <a:buNone/>
              <a:defRPr sz="4800" b="1" cap="none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FEC2F19-9AB7-4257-AF4E-0C6D630DB37C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700EAB7D-09BC-4479-B31C-7D85DB262A0F}" type="slidenum">
              <a:rPr lang="ru-RU"/>
              <a:t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FEC2F19-9AB7-4257-AF4E-0C6D630DB37C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00EAB7D-09BC-4479-B31C-7D85DB262A0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 bwMode="auto"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 bwMode="auto">
          <a:xfrm>
            <a:off x="457200" y="2362199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362199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FEC2F19-9AB7-4257-AF4E-0C6D630DB37C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00EAB7D-09BC-4479-B31C-7D85DB262A0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FEC2F19-9AB7-4257-AF4E-0C6D630DB37C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00EAB7D-09BC-4479-B31C-7D85DB262A0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FEC2F19-9AB7-4257-AF4E-0C6D630DB37C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00EAB7D-09BC-4479-B31C-7D85DB262A0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vert="horz" anchor="b">
            <a:normAutofit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 bwMode="auto"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FEC2F19-9AB7-4257-AF4E-0C6D630DB37C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00EAB7D-09BC-4479-B31C-7D85DB262A0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828800" y="609600"/>
            <a:ext cx="5486400" cy="522287"/>
          </a:xfrm>
        </p:spPr>
        <p:txBody>
          <a:bodyPr lIns="45720" rIns="45720" bIns="0" anchor="b"/>
          <a:lstStyle>
            <a:lvl1pPr algn="ctr">
              <a:buNone/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828800" y="1831975"/>
            <a:ext cx="5486400" cy="3962400"/>
          </a:xfrm>
          <a:prstGeom prst="rect">
            <a:avLst/>
          </a:prstGeo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>
              <a:defRPr/>
            </a:pPr>
            <a:r>
              <a:rPr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FEC2F19-9AB7-4257-AF4E-0C6D630DB37C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00EAB7D-09BC-4479-B31C-7D85DB262A0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3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 bwMode="auto"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FEC2F19-9AB7-4257-AF4E-0C6D630DB37C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 bwMode="auto"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00EAB7D-09BC-4479-B31C-7D85DB262A0F}" type="slidenum">
              <a:rPr lang="ru-RU"/>
              <a:t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>
        <a:spcBef>
          <a:spcPts val="0"/>
        </a:spcBef>
        <a:buNone/>
        <a:defRPr sz="4100" b="1" cap="none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latin typeface="+mj-lt"/>
          <a:ea typeface="+mj-ea"/>
          <a:cs typeface="+mj-cs"/>
        </a:defRPr>
      </a:lvl1pPr>
    </p:titleStyle>
    <p:bodyStyle>
      <a:lvl1pPr marL="548640" indent="-411480" algn="l">
        <a:spcBef>
          <a:spcPts val="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>
        <a:spcBef>
          <a:spcPts val="0"/>
        </a:spcBef>
        <a:buClr>
          <a:schemeClr val="tx1"/>
        </a:buClr>
        <a:buSzPct val="80000"/>
        <a:buFont typeface="Wingdings 2"/>
        <a:buChar char="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>
        <a:spcBef>
          <a:spcPts val="0"/>
        </a:spcBef>
        <a:buClr>
          <a:schemeClr val="tx1"/>
        </a:buClr>
        <a:buSzPct val="95000"/>
        <a:buFont typeface="Wingdings"/>
        <a:buChar char=""/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>
        <a:spcBef>
          <a:spcPts val="0"/>
        </a:spcBef>
        <a:buClr>
          <a:schemeClr val="tx1"/>
        </a:buClr>
        <a:buSzPct val="100000"/>
        <a:buFont typeface="Wingdings 3"/>
        <a:buChar char="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>
        <a:spcBef>
          <a:spcPts val="0"/>
        </a:spcBef>
        <a:buClr>
          <a:schemeClr val="tx1"/>
        </a:buClr>
        <a:buFont typeface="Wingdings 2"/>
        <a:buChar char="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>
        <a:spcBef>
          <a:spcPts val="0"/>
        </a:spcBef>
        <a:buClr>
          <a:schemeClr val="tx1"/>
        </a:buClr>
        <a:buFont typeface="Wingdings 3"/>
        <a:buChar char="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>
        <a:spcBef>
          <a:spcPts val="0"/>
        </a:spcBef>
        <a:buClr>
          <a:schemeClr val="tx1"/>
        </a:buClr>
        <a:buFont typeface="Wingdings 2"/>
        <a:buChar char="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>
        <a:spcBef>
          <a:spcPts val="0"/>
        </a:spcBef>
        <a:buClr>
          <a:schemeClr val="tx1"/>
        </a:buClr>
        <a:buFont typeface="Wingdings 2"/>
        <a:buChar char="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>
        <a:spcBef>
          <a:spcPts val="0"/>
        </a:spcBef>
        <a:buClr>
          <a:schemeClr val="tx1"/>
        </a:buClr>
        <a:buFont typeface="Wingdings 2"/>
        <a:buChar char="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 /><Relationship Id="rId3" Type="http://schemas.microsoft.com/office/2007/relationships/diagramDrawing" Target="../diagrams/drawing1.xml" /><Relationship Id="rId4" Type="http://schemas.openxmlformats.org/officeDocument/2006/relationships/diagramColors" Target="../diagrams/colors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jp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 /><Relationship Id="rId3" Type="http://schemas.microsoft.com/office/2007/relationships/diagramDrawing" Target="../diagrams/drawing2.xml" /><Relationship Id="rId4" Type="http://schemas.openxmlformats.org/officeDocument/2006/relationships/diagramColors" Target="../diagrams/colors2.xml" /><Relationship Id="rId5" Type="http://schemas.openxmlformats.org/officeDocument/2006/relationships/diagramLayout" Target="../diagrams/layout2.xml" /><Relationship Id="rId6" Type="http://schemas.openxmlformats.org/officeDocument/2006/relationships/diagramQuickStyle" Target="../diagrams/quickStyle2.xml" 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 /><Relationship Id="rId3" Type="http://schemas.microsoft.com/office/2007/relationships/diagramDrawing" Target="../diagrams/drawing3.xml" /><Relationship Id="rId4" Type="http://schemas.openxmlformats.org/officeDocument/2006/relationships/diagramColors" Target="../diagrams/colors3.xml" /><Relationship Id="rId5" Type="http://schemas.openxmlformats.org/officeDocument/2006/relationships/diagramLayout" Target="../diagrams/layout3.xml" /><Relationship Id="rId6" Type="http://schemas.openxmlformats.org/officeDocument/2006/relationships/diagramQuickStyle" Target="../diagrams/quickStyle3.xml" 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 /><Relationship Id="rId3" Type="http://schemas.microsoft.com/office/2007/relationships/diagramDrawing" Target="../diagrams/drawing4.xml" /><Relationship Id="rId4" Type="http://schemas.openxmlformats.org/officeDocument/2006/relationships/diagramColors" Target="../diagrams/colors4.xml" /><Relationship Id="rId5" Type="http://schemas.openxmlformats.org/officeDocument/2006/relationships/diagramLayout" Target="../diagrams/layout4.xml" /><Relationship Id="rId6" Type="http://schemas.openxmlformats.org/officeDocument/2006/relationships/diagramQuickStyle" Target="../diagrams/quickStyle4.xml" 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Белорусская социально-экономическая модель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Рисунок 4" descr="Белорусские деньги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643173" y="3286124"/>
            <a:ext cx="3040401" cy="27146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9152176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9239276" cy="70349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6005541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73312" y="274635"/>
            <a:ext cx="8966877" cy="6415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6640922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17403" y="274636"/>
            <a:ext cx="8890801" cy="6553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548154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9055662" cy="6794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Этапы экономической реформы РБ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/>
              <a:t>1.1998-2000 гг. -  закрепление достижений экономики на уровне 1990 года;</a:t>
            </a:r>
            <a:endParaRPr/>
          </a:p>
          <a:p>
            <a:pPr>
              <a:defRPr/>
            </a:pPr>
            <a:r>
              <a:rPr lang="ru-RU"/>
              <a:t>2. 2001-2005 гг. - создание условий для дальнейшего экономического роста;</a:t>
            </a:r>
            <a:endParaRPr/>
          </a:p>
          <a:p>
            <a:pPr>
              <a:defRPr/>
            </a:pPr>
            <a:r>
              <a:rPr lang="ru-RU"/>
              <a:t>3. 2006-2010 гг. -  структурная перестройка экономики;</a:t>
            </a:r>
            <a:endParaRPr/>
          </a:p>
          <a:p>
            <a:pPr>
              <a:defRPr/>
            </a:pPr>
            <a:r>
              <a:rPr lang="ru-RU"/>
              <a:t>4.2011-2015 гг. – создание материальных основ постиндустриального общества. 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Наша справка</a:t>
            </a:r>
            <a:br>
              <a:rPr lang="ru-RU"/>
            </a:br>
            <a:r>
              <a:rPr lang="ru-RU"/>
              <a:t> (за последние 10 лет в РБ)</a:t>
            </a:r>
            <a:endParaRPr lang="ru-RU"/>
          </a:p>
        </p:txBody>
      </p:sp>
      <p:graphicFrame>
        <p:nvGraphicFramePr>
          <p:cNvPr id="4" name="Содержимое 3"/>
          <p:cNvGraphicFramePr>
            <a:graphicFrameLocks xmlns:a="http://schemas.openxmlformats.org/drawingml/2006/main" noGrp="1"/>
          </p:cNvGraphicFramePr>
          <p:nvPr>
            <p:ph idx="1"/>
          </p:nvPr>
        </p:nvGraphicFramePr>
        <p:xfrm>
          <a:off x="457200" y="1600201"/>
          <a:ext cx="8229600" cy="5111064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{FE755B2C-3FAE-CC1C-06AD-C5C4165D7820}</a:tableStyleId>
              </a:tblPr>
              <a:tblGrid>
                <a:gridCol w="2971792"/>
                <a:gridCol w="5257808"/>
              </a:tblGrid>
              <a:tr h="716776">
                <a:tc>
                  <a:txBody>
                    <a:bodyPr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</a:rPr>
                        <a:t>ВВП</a:t>
                      </a:r>
                      <a:endParaRPr lang="ru-RU" sz="1600" b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</a:rPr>
                        <a:t>Вырос более чем в 2 раза и к маю 2009 г. достиг 50 трлн. рублей</a:t>
                      </a:r>
                      <a:endParaRPr lang="ru-RU" sz="1600" b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1206">
                <a:tc>
                  <a:txBody>
                    <a:bodyPr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Производство промышленной продукции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 Выросло в 2, 5 раза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4488">
                <a:tc>
                  <a:txBody>
                    <a:bodyPr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Розничный товарооборот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Увеличился в 4, 5 раза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1206">
                <a:tc>
                  <a:txBody>
                    <a:bodyPr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Реальные денежные доходы населения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Выросли в  3, 4 раза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1206">
                <a:tc>
                  <a:txBody>
                    <a:bodyPr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Торгово-экономические отношения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Со 170 странами мира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4488">
                <a:tc>
                  <a:txBody>
                    <a:bodyPr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Экспорт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В 130 стран мира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4488">
                <a:tc>
                  <a:txBody>
                    <a:bodyPr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Урожайность зерновых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40 </a:t>
                      </a:r>
                      <a:r>
                        <a:rPr lang="ru-RU" sz="1600"/>
                        <a:t>ц</a:t>
                      </a:r>
                      <a:r>
                        <a:rPr lang="ru-RU" sz="1600"/>
                        <a:t>/га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6776">
                <a:tc>
                  <a:txBody>
                    <a:bodyPr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Инвестиции в экономику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2000-2005 гг. - 20 млрд. $ </a:t>
                      </a:r>
                      <a:r>
                        <a:rPr lang="ru-RU" sz="1600"/>
                        <a:t>США;</a:t>
                      </a:r>
                      <a:endParaRPr lang="ru-RU" sz="1600"/>
                    </a:p>
                    <a:p>
                      <a:pPr indent="269875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/>
                        <a:t>2006 -2010 гг. - 80 млрд. $ </a:t>
                      </a:r>
                      <a:r>
                        <a:rPr lang="ru-RU" sz="1600"/>
                        <a:t>США.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551114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3868876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0355555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9376987" cy="6932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0" y="273050"/>
            <a:ext cx="7972425" cy="116205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ru-RU" sz="3200" b="1">
                <a:solidFill>
                  <a:schemeClr val="tx1"/>
                </a:solidFill>
              </a:rPr>
              <a:t>Сильные стороны экономики РБ</a:t>
            </a:r>
            <a:endParaRPr lang="ru-RU" sz="3200" b="1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 bwMode="auto">
          <a:xfrm>
            <a:off x="357158" y="3857628"/>
            <a:ext cx="8186737" cy="26971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0">
              <a:defRPr/>
            </a:pPr>
            <a:r>
              <a:rPr lang="ru-RU"/>
              <a:t>Выгодное экономико-географическое и геополитическое  положение.</a:t>
            </a:r>
            <a:endParaRPr/>
          </a:p>
          <a:p>
            <a:pPr lvl="0">
              <a:defRPr/>
            </a:pPr>
            <a:r>
              <a:rPr lang="ru-RU"/>
              <a:t>Развитая система транспортных коммуникаций.</a:t>
            </a:r>
            <a:endParaRPr/>
          </a:p>
          <a:p>
            <a:pPr lvl="0">
              <a:defRPr/>
            </a:pPr>
            <a:r>
              <a:rPr lang="ru-RU"/>
              <a:t> Значительные земельные, водные, лесные ресурсы.</a:t>
            </a:r>
            <a:endParaRPr/>
          </a:p>
          <a:p>
            <a:pPr lvl="0">
              <a:defRPr/>
            </a:pPr>
            <a:r>
              <a:rPr lang="ru-RU"/>
              <a:t>Наличие некоторых полезных ископаемых (калийные и каменные соли, сырье для производства строительных материалов).</a:t>
            </a:r>
            <a:endParaRPr/>
          </a:p>
          <a:p>
            <a:pPr lvl="0">
              <a:defRPr/>
            </a:pPr>
            <a:r>
              <a:rPr lang="ru-RU"/>
              <a:t> Значительный научно-технический потенциал.</a:t>
            </a:r>
            <a:endParaRPr/>
          </a:p>
          <a:p>
            <a:pPr lvl="0">
              <a:defRPr/>
            </a:pPr>
            <a:r>
              <a:rPr lang="ru-RU"/>
              <a:t>Сильное с/х.</a:t>
            </a:r>
            <a:endParaRPr/>
          </a:p>
          <a:p>
            <a:pPr lvl="0">
              <a:defRPr/>
            </a:pPr>
            <a:r>
              <a:rPr lang="ru-RU"/>
              <a:t>Высокий образовательный уровень населения.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5" name="Рисунок 4" descr="Европа и Беларусь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715568" y="1643050"/>
            <a:ext cx="5100750" cy="1857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6643880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76198" y="78507"/>
            <a:ext cx="9296398" cy="69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9167292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753598" cy="731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3200"/>
              <a:t>Особенности национальной экономики обусловлены:</a:t>
            </a:r>
            <a:endParaRPr lang="ru-RU" sz="3200"/>
          </a:p>
        </p:txBody>
      </p:sp>
      <p:graphicFrame>
        <p:nvGraphicFramePr>
          <p:cNvPr id="6" name="Содержимое 5"/>
          <p:cNvGraphicFramePr>
            <a:graphicFrameLocks xmlns:a="http://schemas.openxmlformats.org/drawingml/2006/main" noGrp="1"/>
          </p:cNvGraphicFramePr>
          <p:nvPr>
            <p:ph idx="1"/>
          </p:nvPr>
        </p:nvGraphicFramePr>
        <p:xfrm>
          <a:off x="457200" y="1600200"/>
          <a:ext cx="8229600" cy="4708525"/>
          <a:chOff x="0" y="0"/>
          <a:ch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3924683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753598" cy="73056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/>
              <a:t>Главная стратегическая задача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b="1" i="1">
                <a:solidFill>
                  <a:srgbClr val="FF0000"/>
                </a:solidFill>
              </a:rPr>
              <a:t>Главная стратегическая задача  современного этапа - обеспечение  устойчивого социально-экономического развития страны.</a:t>
            </a:r>
            <a:endParaRPr lang="ru-RU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b="1">
                <a:solidFill>
                  <a:srgbClr val="C00000"/>
                </a:solidFill>
              </a:rPr>
              <a:t>Концепция устойчивого развития</a:t>
            </a:r>
            <a:r>
              <a:rPr lang="ru-RU">
                <a:solidFill>
                  <a:srgbClr val="C00000"/>
                </a:solidFill>
              </a:rPr>
              <a:t> </a:t>
            </a:r>
            <a:r>
              <a:rPr lang="ru-RU"/>
              <a:t>утверждает, что развитие общества должно быть ориентировано на рост производства и потребления с учетом состояния природы, ее ресурсов и интересов последующих поколений людей.</a:t>
            </a:r>
            <a:endParaRPr lang="ru-RU"/>
          </a:p>
        </p:txBody>
      </p:sp>
      <p:pic>
        <p:nvPicPr>
          <p:cNvPr id="5" name="Содержимое 4" descr="marketing.jpg"/>
          <p:cNvPicPr>
            <a:picLocks noChangeAspect="1" noGrp="1"/>
          </p:cNvPicPr>
          <p:nvPr>
            <p:ph sz="half" idx="2"/>
          </p:nvPr>
        </p:nvPicPr>
        <p:blipFill>
          <a:blip r:embed="rId2"/>
          <a:stretch/>
        </p:blipFill>
        <p:spPr bwMode="auto">
          <a:xfrm>
            <a:off x="5003654" y="1571612"/>
            <a:ext cx="3215889" cy="44291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9929043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35281910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599" cy="452596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>
              <a:defRPr/>
            </a:pPr>
            <a:endParaRPr/>
          </a:p>
        </p:txBody>
      </p:sp>
      <p:sp>
        <p:nvSpPr>
          <p:cNvPr id="344847850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199" y="1600200"/>
            <a:ext cx="4038599" cy="452596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>
              <a:defRPr/>
            </a:pPr>
            <a:endParaRPr/>
          </a:p>
        </p:txBody>
      </p:sp>
      <p:pic>
        <p:nvPicPr>
          <p:cNvPr id="159354434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9204849" cy="67494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3000"/>
              <a:t>Приоритетные направления современного социально-экономического развития:</a:t>
            </a:r>
            <a:endParaRPr lang="ru-RU" sz="300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 bwMode="auto"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>
              <a:defRPr/>
            </a:pPr>
            <a:r>
              <a:rPr lang="ru-RU"/>
              <a:t>Человек - важнейший экономический ресурс, поэтому важно его гармоничное развитие, совершенствование системы образования, формирование эффективной системы здравоохранения.</a:t>
            </a:r>
            <a:endParaRPr/>
          </a:p>
          <a:p>
            <a:pPr lvl="0">
              <a:defRPr/>
            </a:pPr>
            <a:r>
              <a:rPr lang="ru-RU"/>
              <a:t>Переход на инновационный путь развития экономики, </a:t>
            </a:r>
            <a:r>
              <a:rPr lang="ru-RU"/>
              <a:t>энерго</a:t>
            </a:r>
            <a:r>
              <a:rPr lang="ru-RU"/>
              <a:t>- и ресурсосбережение.</a:t>
            </a:r>
            <a:endParaRPr/>
          </a:p>
          <a:p>
            <a:pPr lvl="0">
              <a:defRPr/>
            </a:pPr>
            <a:r>
              <a:rPr lang="ru-RU"/>
              <a:t>Наращивания экспортного потенциала страны.</a:t>
            </a:r>
            <a:endParaRPr/>
          </a:p>
          <a:p>
            <a:pPr lvl="0">
              <a:defRPr/>
            </a:pPr>
            <a:r>
              <a:rPr lang="ru-RU"/>
              <a:t>Развитие агропромышленного комплекса и сопряженных с ним отраслей, социальной сферы села.</a:t>
            </a:r>
            <a:endParaRPr/>
          </a:p>
          <a:p>
            <a:pPr lvl="0">
              <a:defRPr/>
            </a:pPr>
            <a:r>
              <a:rPr lang="ru-RU"/>
              <a:t>Развитие малых и средних городов, жилищное строительство.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398388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3613157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51130257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424608" y="-80331"/>
            <a:ext cx="9595029" cy="7190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6357478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51348359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99994879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9135993" cy="6857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3200">
                <a:solidFill>
                  <a:srgbClr val="FFFF00"/>
                </a:solidFill>
              </a:rPr>
              <a:t>В Республике Беларусь – социально ориентированная рыночная экономика</a:t>
            </a:r>
            <a:endParaRPr lang="ru-RU" sz="320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0">
              <a:defRPr/>
            </a:pPr>
            <a:r>
              <a:rPr lang="ru-RU" b="1">
                <a:solidFill>
                  <a:srgbClr val="FF0000"/>
                </a:solidFill>
              </a:rPr>
              <a:t> Она отличается:</a:t>
            </a:r>
            <a:endParaRPr/>
          </a:p>
          <a:p>
            <a:pPr lvl="0">
              <a:defRPr/>
            </a:pPr>
            <a:r>
              <a:rPr lang="ru-RU"/>
              <a:t>1. Высокой долей государственной собственности.</a:t>
            </a:r>
            <a:endParaRPr/>
          </a:p>
          <a:p>
            <a:pPr lvl="0">
              <a:defRPr/>
            </a:pPr>
            <a:r>
              <a:rPr lang="ru-RU"/>
              <a:t>2. Широкими масштабами государственного регулирования экономики.</a:t>
            </a:r>
            <a:endParaRPr/>
          </a:p>
          <a:p>
            <a:pPr lvl="0">
              <a:defRPr/>
            </a:pPr>
            <a:r>
              <a:rPr lang="ru-RU"/>
              <a:t>3. Государственной поддержкой малого и среднего бизнеса.</a:t>
            </a:r>
            <a:endParaRPr/>
          </a:p>
          <a:p>
            <a:pPr lvl="0">
              <a:defRPr/>
            </a:pPr>
            <a:r>
              <a:rPr lang="ru-RU"/>
              <a:t>4. Высокой долей социальных расходов госбюджета.</a:t>
            </a:r>
            <a:endParaRPr/>
          </a:p>
          <a:p>
            <a:pPr lvl="0">
              <a:defRPr/>
            </a:pPr>
            <a:r>
              <a:rPr lang="ru-RU"/>
              <a:t>5. Участием работников в управлении производством.</a:t>
            </a:r>
            <a:endParaRPr/>
          </a:p>
          <a:p>
            <a:pPr>
              <a:buNone/>
              <a:defRPr/>
            </a:pPr>
            <a:r>
              <a:rPr lang="ru-RU"/>
              <a:t> 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9" name="Содержимое 8" descr="money_house.gif"/>
          <p:cNvPicPr>
            <a:picLocks noChangeAspect="1" noGrp="1"/>
          </p:cNvPicPr>
          <p:nvPr>
            <p:ph sz="half" idx="2"/>
          </p:nvPr>
        </p:nvPicPr>
        <p:blipFill>
          <a:blip r:embed="rId2"/>
          <a:stretch/>
        </p:blipFill>
        <p:spPr bwMode="auto">
          <a:xfrm>
            <a:off x="4835281" y="2071678"/>
            <a:ext cx="3653080" cy="3571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948665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97638419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599" cy="452596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>
              <a:defRPr/>
            </a:pPr>
            <a:endParaRPr/>
          </a:p>
        </p:txBody>
      </p:sp>
      <p:sp>
        <p:nvSpPr>
          <p:cNvPr id="1147155229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199" y="1600200"/>
            <a:ext cx="4038599" cy="452596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>
              <a:defRPr/>
            </a:pPr>
            <a:endParaRPr/>
          </a:p>
        </p:txBody>
      </p:sp>
      <p:pic>
        <p:nvPicPr>
          <p:cNvPr id="156191217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9319608" cy="6929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0384761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br>
              <a:rPr lang="ru-RU" sz="4100" b="1" i="0" u="none" strike="noStrike" cap="none" spc="0">
                <a:ln w="6350">
                  <a:noFill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</a:br>
            <a:br>
              <a:rPr lang="ru-RU" sz="4100" b="1" i="0" u="none" strike="noStrike" cap="none" spc="0">
                <a:ln w="6350">
                  <a:noFill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4100" b="1" i="0" u="none" strike="noStrike" cap="none" spc="0">
                <a:ln w="6350">
                  <a:noFill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Флагманы белорусской промышленности и экономики: </a:t>
            </a:r>
            <a:br>
              <a:rPr lang="ru-RU" sz="4100" b="1" i="0" u="none" strike="noStrike" cap="none" spc="0">
                <a:ln w="6350">
                  <a:noFill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</a:br>
            <a:endParaRPr sz="4100">
              <a:solidFill>
                <a:srgbClr val="FFFF00"/>
              </a:solidFill>
            </a:endParaRPr>
          </a:p>
          <a:p>
            <a:pPr>
              <a:defRPr/>
            </a:pPr>
            <a:endParaRPr/>
          </a:p>
        </p:txBody>
      </p:sp>
      <p:sp>
        <p:nvSpPr>
          <p:cNvPr id="760832852" name="Содержимое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 lang="ru-RU" sz="36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Минский автомобильный завод </a:t>
            </a:r>
            <a:endParaRPr sz="3600" b="1"/>
          </a:p>
          <a:p>
            <a:pPr>
              <a:defRPr/>
            </a:pPr>
            <a:r>
              <a:rPr lang="ru-RU" sz="36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Минский тракторный завод </a:t>
            </a:r>
            <a:endParaRPr sz="3600" b="1"/>
          </a:p>
          <a:p>
            <a:pPr>
              <a:defRPr/>
            </a:pPr>
            <a:r>
              <a:rPr lang="ru-RU" sz="36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Атлант </a:t>
            </a:r>
            <a:endParaRPr sz="3600" b="1"/>
          </a:p>
          <a:p>
            <a:pPr>
              <a:defRPr/>
            </a:pPr>
            <a:r>
              <a:rPr lang="ru-RU" sz="36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Индустриальный парк «Великий камень»</a:t>
            </a:r>
            <a:endParaRPr sz="3600" b="1"/>
          </a:p>
          <a:p>
            <a:pPr>
              <a:defRPr/>
            </a:pPr>
            <a:r>
              <a:rPr lang="ru-RU" sz="36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Парк высоких технологий </a:t>
            </a:r>
            <a:endParaRPr sz="3600" b="1"/>
          </a:p>
          <a:p>
            <a:pPr>
              <a:defRPr/>
            </a:pPr>
            <a:r>
              <a:rPr lang="ru-RU" sz="36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БЕЛАЗ </a:t>
            </a:r>
            <a:endParaRPr sz="3600" b="1"/>
          </a:p>
          <a:p>
            <a:pPr>
              <a:defRPr/>
            </a:pPr>
            <a:r>
              <a:rPr lang="ru-RU" sz="36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Жлобинский металлургический завод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sz="3600"/>
              <a:t>Особенности белорусской социально-экономической модели:</a:t>
            </a:r>
            <a:br>
              <a:rPr lang="ru-RU"/>
            </a:br>
            <a:endParaRPr lang="ru-RU"/>
          </a:p>
        </p:txBody>
      </p:sp>
      <p:pic>
        <p:nvPicPr>
          <p:cNvPr id="5" name="Содержимое 4" descr="map_blr.gif"/>
          <p:cNvPicPr>
            <a:picLocks noChangeAspect="1" noGrp="1"/>
          </p:cNvPicPr>
          <p:nvPr>
            <p:ph sz="half" idx="1"/>
          </p:nvPr>
        </p:nvPicPr>
        <p:blipFill>
          <a:blip r:embed="rId2"/>
          <a:stretch/>
        </p:blipFill>
        <p:spPr bwMode="auto">
          <a:xfrm>
            <a:off x="582006" y="2285992"/>
            <a:ext cx="3775645" cy="3143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>
              <a:defRPr/>
            </a:pPr>
            <a:r>
              <a:rPr lang="ru-RU"/>
              <a:t>Высокая доля государственной собственности при равном функционировании всех форм собственности.</a:t>
            </a:r>
            <a:endParaRPr/>
          </a:p>
          <a:p>
            <a:pPr lvl="0">
              <a:defRPr/>
            </a:pPr>
            <a:r>
              <a:rPr lang="ru-RU"/>
              <a:t>Государственное регулирование экономикой.</a:t>
            </a:r>
            <a:endParaRPr/>
          </a:p>
          <a:p>
            <a:pPr lvl="0">
              <a:defRPr/>
            </a:pPr>
            <a:r>
              <a:rPr lang="ru-RU"/>
              <a:t>Многовекторные</a:t>
            </a:r>
            <a:r>
              <a:rPr lang="ru-RU"/>
              <a:t> внешнеэкономические связи.</a:t>
            </a:r>
            <a:endParaRPr/>
          </a:p>
          <a:p>
            <a:pPr lvl="0">
              <a:defRPr/>
            </a:pPr>
            <a:r>
              <a:rPr lang="ru-RU"/>
              <a:t>Сильная социальная политика государства.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4393384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>
                <a:solidFill>
                  <a:schemeClr val="bg1"/>
                </a:solidFill>
              </a:rPr>
              <a:t>Почему социально ориентирована экономика?</a:t>
            </a:r>
            <a:endParaRPr/>
          </a:p>
        </p:txBody>
      </p:sp>
      <p:sp>
        <p:nvSpPr>
          <p:cNvPr id="1587815149" name="Содержимое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lang="ru-RU" sz="2800" b="1" i="0" u="none" strike="noStrike" cap="none" spc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1. Значительная доля крупного промышленного производства</a:t>
            </a:r>
            <a:endParaRPr sz="2800" b="1">
              <a:solidFill>
                <a:schemeClr val="accent4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800" b="1" i="0" u="none" strike="noStrike" cap="none" spc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2.Отсутствие собственных источников сырья</a:t>
            </a:r>
            <a:endParaRPr sz="2800" b="1">
              <a:solidFill>
                <a:schemeClr val="accent4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800" b="1" i="0" u="none" strike="noStrike" cap="none" spc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3.Зависимость от российского комплектующего оборудования</a:t>
            </a:r>
            <a:endParaRPr sz="2800" b="1">
              <a:solidFill>
                <a:schemeClr val="accent4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800" b="1" i="0" u="none" strike="noStrike" cap="none" spc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4.Необходимость осуществлять продовольственную безопасность</a:t>
            </a:r>
            <a:endParaRPr sz="2800" b="1">
              <a:solidFill>
                <a:schemeClr val="accent4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800" b="1" i="0" u="none" strike="noStrike" cap="none" spc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5.Последствия аварии на ЧАЭС</a:t>
            </a:r>
            <a:endParaRPr sz="2800" b="1">
              <a:solidFill>
                <a:schemeClr val="accent4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800" b="1" i="0" u="none" strike="noStrike" cap="none" spc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6.Отрицательный опыт соседних государств в реализации приватизации и «шоковой терапии»</a:t>
            </a:r>
            <a:endParaRPr sz="2800" b="1">
              <a:solidFill>
                <a:schemeClr val="accent4">
                  <a:lumMod val="50000"/>
                </a:schemeClr>
              </a:solidFill>
            </a:endParaRPr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Социальная политика государства и ее задачи: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b="1">
                <a:solidFill>
                  <a:srgbClr val="C00000"/>
                </a:solidFill>
              </a:rPr>
              <a:t>Социальная политика</a:t>
            </a:r>
            <a:r>
              <a:rPr lang="ru-RU">
                <a:solidFill>
                  <a:srgbClr val="C00000"/>
                </a:solidFill>
              </a:rPr>
              <a:t> </a:t>
            </a:r>
            <a:r>
              <a:rPr lang="ru-RU"/>
              <a:t>- совокупность мероприятий, которые проводит государство по развитию социальной сферы общества.</a:t>
            </a:r>
            <a:endParaRPr/>
          </a:p>
          <a:p>
            <a:pPr>
              <a:defRPr/>
            </a:pPr>
            <a:r>
              <a:rPr lang="ru-RU" b="1">
                <a:solidFill>
                  <a:srgbClr val="C00000"/>
                </a:solidFill>
              </a:rPr>
              <a:t>Главная задача социальной  политики</a:t>
            </a:r>
            <a:r>
              <a:rPr lang="ru-RU">
                <a:solidFill>
                  <a:srgbClr val="C00000"/>
                </a:solidFill>
              </a:rPr>
              <a:t>  </a:t>
            </a:r>
            <a:r>
              <a:rPr lang="ru-RU"/>
              <a:t>- обеспечение благоприятных условий для развития всех общественных групп, гармоничного взаимодействия между ними, достижение баланса их интересов.</a:t>
            </a:r>
            <a:endParaRPr lang="ru-RU"/>
          </a:p>
        </p:txBody>
      </p:sp>
      <p:pic>
        <p:nvPicPr>
          <p:cNvPr id="7" name="Содержимое 6" descr="lb.jpg"/>
          <p:cNvPicPr>
            <a:picLocks noChangeAspect="1" noGrp="1"/>
          </p:cNvPicPr>
          <p:nvPr>
            <p:ph sz="half" idx="2"/>
          </p:nvPr>
        </p:nvPicPr>
        <p:blipFill>
          <a:blip r:embed="rId2"/>
          <a:stretch/>
        </p:blipFill>
        <p:spPr bwMode="auto">
          <a:xfrm>
            <a:off x="4789893" y="2285992"/>
            <a:ext cx="3656945" cy="30718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/>
              <a:t>Аспекты социальной политики:</a:t>
            </a:r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 bwMode="auto"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0">
              <a:defRPr/>
            </a:pPr>
            <a:r>
              <a:rPr lang="ru-RU"/>
              <a:t>Политика в области доходов населения  (жизненный уровень, потребительская корзина и т.п.).</a:t>
            </a:r>
            <a:endParaRPr/>
          </a:p>
          <a:p>
            <a:pPr lvl="0">
              <a:defRPr/>
            </a:pPr>
            <a:r>
              <a:rPr lang="ru-RU"/>
              <a:t>Политика в сфере труда и трудовых отношений (оплата труда, охрана труда, занятость населения, социальное страхование).</a:t>
            </a:r>
            <a:endParaRPr/>
          </a:p>
          <a:p>
            <a:pPr lvl="0">
              <a:defRPr/>
            </a:pPr>
            <a:r>
              <a:rPr lang="ru-RU"/>
              <a:t>Социальная поддержка и защита  нетрудоспособного и малоимущего  населения (пенсионное обеспечение, социальные гарантии и т.п.).</a:t>
            </a:r>
            <a:endParaRPr/>
          </a:p>
          <a:p>
            <a:pPr lvl="0">
              <a:defRPr/>
            </a:pPr>
            <a:r>
              <a:rPr lang="ru-RU"/>
              <a:t> Развитие социальное сферы (образование, наука, культура, здравоохранение).</a:t>
            </a:r>
            <a:endParaRPr/>
          </a:p>
          <a:p>
            <a:pPr lvl="0">
              <a:defRPr/>
            </a:pPr>
            <a:r>
              <a:rPr lang="ru-RU"/>
              <a:t>Развитие социальной инфраструктуры (жилье, транспорт, дороги. торговое и бытовое обслуживание).</a:t>
            </a:r>
            <a:endParaRPr/>
          </a:p>
          <a:p>
            <a:pPr lvl="0">
              <a:defRPr/>
            </a:pPr>
            <a:r>
              <a:rPr lang="ru-RU"/>
              <a:t> Семейная, молодежная, миграционная политика.               </a:t>
            </a:r>
            <a:endParaRPr/>
          </a:p>
          <a:p>
            <a:pPr>
              <a:defRPr/>
            </a:pPr>
            <a:r>
              <a:rPr lang="ru-RU"/>
              <a:t> 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7" name="Рисунок 6" descr="00036377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00034" y="2071678"/>
            <a:ext cx="2874338" cy="2214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/>
              <a:t>Домашнее задание</a:t>
            </a:r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 bwMode="auto"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/>
              <a:t>§ 13, конспект, </a:t>
            </a:r>
            <a:r>
              <a:rPr lang="ru-RU"/>
              <a:t>выуч</a:t>
            </a:r>
            <a:r>
              <a:rPr lang="ru-RU"/>
              <a:t>. термины.</a:t>
            </a:r>
            <a:endParaRPr/>
          </a:p>
          <a:p>
            <a:pPr>
              <a:defRPr/>
            </a:pPr>
            <a:r>
              <a:rPr lang="ru-RU"/>
              <a:t>Прокомментировать нижеприведенные точки зрения о социальной справедливости. В чем, на ваш взгляд, она заключается?</a:t>
            </a:r>
            <a:endParaRPr/>
          </a:p>
          <a:p>
            <a:pPr>
              <a:defRPr/>
            </a:pPr>
            <a:r>
              <a:rPr lang="ru-RU"/>
              <a:t>1. Известный персонаж из повести М.Булгакова «Собачье сердце»   Шариков легко решал проблему социальной справедливости: «Взять все и поделить».</a:t>
            </a:r>
            <a:endParaRPr/>
          </a:p>
          <a:p>
            <a:pPr>
              <a:defRPr/>
            </a:pPr>
            <a:r>
              <a:rPr lang="ru-RU"/>
              <a:t>2. Социальная </a:t>
            </a:r>
            <a:r>
              <a:rPr lang="ru-RU"/>
              <a:t>справедливость – утопия. В действительности ее не может быть, поскольку все люди разные. Их потребность удовлетворить в равной мере не возможно.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469594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schemeClr val="accent2">
                    <a:lumMod val="75000"/>
                  </a:schemeClr>
                </a:solidFill>
              </a:rPr>
              <a:t>Стабильная экономика –это:</a:t>
            </a:r>
            <a:endParaRPr/>
          </a:p>
        </p:txBody>
      </p:sp>
      <p:sp>
        <p:nvSpPr>
          <p:cNvPr id="1618337044" name="Содержимое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5000" lnSpcReduction="3000"/>
          </a:bodyPr>
          <a:lstStyle/>
          <a:p>
            <a:pPr marL="137160" indent="0"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3600" b="1" i="0" u="none" strike="noStrike" cap="none" spc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Низкий уровень безработицы</a:t>
            </a:r>
            <a:endParaRPr sz="3600" b="1">
              <a:solidFill>
                <a:schemeClr val="accent4">
                  <a:lumMod val="50000"/>
                </a:schemeClr>
              </a:solidFill>
            </a:endParaRPr>
          </a:p>
          <a:p>
            <a:pPr marL="137160" indent="0"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3600" b="1" i="0" u="none" strike="noStrike" cap="none" spc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Доступ медицине, образованию, жилищному строительству</a:t>
            </a:r>
            <a:endParaRPr sz="3600" b="1">
              <a:solidFill>
                <a:schemeClr val="accent4">
                  <a:lumMod val="50000"/>
                </a:schemeClr>
              </a:solidFill>
            </a:endParaRPr>
          </a:p>
          <a:p>
            <a:pPr marL="137160" indent="0"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3600" b="1" i="0" u="none" strike="noStrike" cap="none" spc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Стабильность доходов</a:t>
            </a:r>
            <a:endParaRPr sz="3600" b="1">
              <a:solidFill>
                <a:schemeClr val="accent4">
                  <a:lumMod val="50000"/>
                </a:schemeClr>
              </a:solidFill>
            </a:endParaRPr>
          </a:p>
          <a:p>
            <a:pPr marL="137160" indent="0"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3600" b="1" i="0" u="none" strike="noStrike" cap="none" spc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Возможность развития частной инициативы</a:t>
            </a:r>
            <a:endParaRPr sz="3600" b="1">
              <a:solidFill>
                <a:schemeClr val="accent4">
                  <a:lumMod val="50000"/>
                </a:schemeClr>
              </a:solidFill>
            </a:endParaRPr>
          </a:p>
          <a:p>
            <a:pPr marL="137160" indent="0"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3600" b="1" i="0" u="none" strike="noStrike" cap="none" spc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Обеспеченная старость</a:t>
            </a:r>
            <a:endParaRPr sz="3600" b="1">
              <a:solidFill>
                <a:schemeClr val="accent4">
                  <a:lumMod val="50000"/>
                </a:schemeClr>
              </a:solidFill>
            </a:endParaRPr>
          </a:p>
          <a:p>
            <a:pPr marL="137160" indent="0"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3600" b="1" i="0" u="none" strike="noStrike" cap="none" spc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Гарантии инвалидам, пенсионерам</a:t>
            </a:r>
            <a:endParaRPr sz="3600" b="1">
              <a:solidFill>
                <a:schemeClr val="accent4">
                  <a:lumMod val="50000"/>
                </a:schemeClr>
              </a:solidFill>
            </a:endParaRPr>
          </a:p>
          <a:p>
            <a:pPr marL="137160" indent="0"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3600" b="1" i="0" u="none" strike="noStrike" cap="none" spc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Демографическая безопасность</a:t>
            </a:r>
            <a:endParaRPr sz="3600" b="1">
              <a:solidFill>
                <a:schemeClr val="accent4">
                  <a:lumMod val="50000"/>
                </a:schemeClr>
              </a:solidFill>
            </a:endParaRPr>
          </a:p>
          <a:p>
            <a:pPr>
              <a:defRPr/>
            </a:pPr>
            <a:endParaRPr sz="3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/>
              <a:t>Экономические показатели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lvl="0"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graphicFrame>
        <p:nvGraphicFramePr>
          <p:cNvPr id="5" name="Содержимое 4"/>
          <p:cNvGraphicFramePr>
            <a:graphicFrameLocks xmlns:a="http://schemas.openxmlformats.org/drawingml/2006/main" noGrp="1"/>
          </p:cNvGraphicFramePr>
          <p:nvPr>
            <p:ph sz="half" idx="4294967295"/>
          </p:nvPr>
        </p:nvGraphicFramePr>
        <p:xfrm>
          <a:off x="428596" y="1571612"/>
          <a:ext cx="8215370" cy="4786346"/>
          <a:chOff x="0" y="0"/>
          <a:chExt cx="8215370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Показатели социальной защищенности населения:</a:t>
            </a:r>
            <a:endParaRPr lang="ru-RU"/>
          </a:p>
        </p:txBody>
      </p:sp>
      <p:graphicFrame>
        <p:nvGraphicFramePr>
          <p:cNvPr id="4" name="Содержимое 3"/>
          <p:cNvGraphicFramePr>
            <a:graphicFrameLocks xmlns:a="http://schemas.openxmlformats.org/drawingml/2006/main" noGrp="1"/>
          </p:cNvGraphicFramePr>
          <p:nvPr>
            <p:ph idx="1"/>
          </p:nvPr>
        </p:nvGraphicFramePr>
        <p:xfrm>
          <a:off x="457200" y="1600200"/>
          <a:ext cx="8229600" cy="4708525"/>
          <a:chOff x="0" y="0"/>
          <a:ch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Эффективность национальной экономики</a:t>
            </a:r>
            <a:endParaRPr lang="ru-RU"/>
          </a:p>
        </p:txBody>
      </p:sp>
      <p:graphicFrame>
        <p:nvGraphicFramePr>
          <p:cNvPr id="6" name="Содержимое 5"/>
          <p:cNvGraphicFramePr>
            <a:graphicFrameLocks xmlns:a="http://schemas.openxmlformats.org/drawingml/2006/main" noGrp="1"/>
          </p:cNvGraphicFramePr>
          <p:nvPr>
            <p:ph idx="1"/>
          </p:nvPr>
        </p:nvGraphicFramePr>
        <p:xfrm>
          <a:off x="457200" y="1600200"/>
          <a:ext cx="8229600" cy="4708525"/>
          <a:chOff x="0" y="0"/>
          <a:ch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/>
              <a:t>Каким путем пойти?</a:t>
            </a:r>
            <a:endParaRPr lang="ru-RU"/>
          </a:p>
        </p:txBody>
      </p:sp>
      <p:pic>
        <p:nvPicPr>
          <p:cNvPr id="4" name="Содержимое 3" descr="02073-1.jpg"/>
          <p:cNvPicPr>
            <a:picLocks noChangeAspect="1" noGrp="1"/>
          </p:cNvPicPr>
          <p:nvPr>
            <p:ph sz="half" idx="1"/>
          </p:nvPr>
        </p:nvPicPr>
        <p:blipFill>
          <a:blip r:embed="rId2"/>
          <a:stretch/>
        </p:blipFill>
        <p:spPr bwMode="auto">
          <a:xfrm>
            <a:off x="457200" y="2348706"/>
            <a:ext cx="4038600" cy="3028950"/>
          </a:xfrm>
          <a:prstGeom prst="rect">
            <a:avLst/>
          </a:prstGeom>
        </p:spPr>
      </p:pic>
      <p:pic>
        <p:nvPicPr>
          <p:cNvPr id="7" name="Содержимое 6" descr="девушка на шахматах.jpg"/>
          <p:cNvPicPr>
            <a:picLocks noChangeAspect="1" noGrp="1"/>
          </p:cNvPicPr>
          <p:nvPr>
            <p:ph sz="half" idx="2"/>
          </p:nvPr>
        </p:nvPicPr>
        <p:blipFill>
          <a:blip r:embed="rId3"/>
          <a:stretch/>
        </p:blipFill>
        <p:spPr bwMode="auto">
          <a:xfrm>
            <a:off x="5143503" y="2424910"/>
            <a:ext cx="3183421" cy="30043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0480336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0" y="0"/>
            <a:ext cx="9021234" cy="6797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Апекс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пекс">
      <a:majorFont>
        <a:latin typeface="Lucida Sans"/>
        <a:ea typeface="Arial"/>
        <a:cs typeface="Arial"/>
      </a:majorFont>
      <a:minorFont>
        <a:latin typeface="Book Antiqua"/>
        <a:ea typeface="Arial"/>
        <a:cs typeface="Arial"/>
      </a:minorFont>
    </a:fontScheme>
    <a:fmtScheme name="Апекс">
      <a:fillStyleLst>
        <a:solidFill>
          <a:schemeClr val="phClr"/>
        </a:solidFill>
        <a:gradFill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/>
        </a:gradFill>
        <a:gradFill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/>
        </a:gradFill>
        <a:blipFill>
          <a:blip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0</Words>
  <Application>ONLYOFFICE/7.2.1.36</Application>
  <DocSecurity>0</DocSecurity>
  <PresentationFormat>Экран (4:3)</PresentationFormat>
  <Paragraphs>0</Paragraphs>
  <Slides>32</Slides>
  <Notes>32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Белорусская социально-экономическая модель</dc:title>
  <dc:subject/>
  <dc:creator>Артём</dc:creator>
  <cp:keywords/>
  <dc:description/>
  <dc:identifier/>
  <dc:language/>
  <cp:lastModifiedBy/>
  <cp:revision>28</cp:revision>
  <dcterms:created xsi:type="dcterms:W3CDTF">2011-08-14T13:56:33Z</dcterms:created>
  <dcterms:modified xsi:type="dcterms:W3CDTF">2023-05-04T19:12:04Z</dcterms:modified>
  <cp:category/>
  <cp:contentStatus/>
  <cp:version/>
</cp:coreProperties>
</file>