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9144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CF09BD8-F1FE-9B9B-F82C-6D46172FC1B6}">
  <a:tblStyle styleId="{FCF09BD8-F1FE-9B9B-F82C-6D46172FC1B6}" styleName="Table_0">
    <a:wholeTbl>
      <a:tcTxStyle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rgbClr val="EEF2F7"/>
          </a:solidFill>
        </a:fill>
      </a:tcStyle>
    </a:wholeTbl>
    <a:band1H>
      <a:tcStyle>
        <a:tcBdr/>
        <a:fill>
          <a:solidFill>
            <a:srgbClr val="DCE5E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CE5EE"/>
          </a:solidFill>
        </a:fill>
      </a:tcStyle>
    </a:band1V>
    <a:band2V>
      <a:tcStyle>
        <a:tcBdr/>
        <a:fill>
          <a:solidFill>
            <a:srgbClr val="DCE5EE"/>
          </a:solidFill>
        </a:fill>
      </a:tcStyle>
    </a:band2V>
    <a:la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i="off" b="on"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i="off" b="on"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showMasterSp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/>
          <p:nvPr/>
        </p:nvSpPr>
        <p:spPr bwMode="auto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;p26"/>
          <p:cNvSpPr/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;p26"/>
          <p:cNvSpPr/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p26"/>
          <p:cNvSpPr/>
          <p:nvPr/>
        </p:nvSpPr>
        <p:spPr bwMode="auto">
          <a:xfrm>
            <a:off x="1447800" y="0"/>
            <a:ext cx="100013" cy="686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p26"/>
          <p:cNvSpPr txBox="1"/>
          <p:nvPr>
            <p:ph type="body" idx="1"/>
          </p:nvPr>
        </p:nvSpPr>
        <p:spPr bwMode="auto"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6"/>
          <p:cNvSpPr txBox="1"/>
          <p:nvPr>
            <p:ph type="title"/>
          </p:nvPr>
        </p:nvSpPr>
        <p:spPr bwMode="auto"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26"/>
          <p:cNvSpPr/>
          <p:nvPr>
            <p:ph type="pic" idx="2"/>
          </p:nvPr>
        </p:nvSpPr>
        <p:spPr bwMode="auto"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26"/>
          <p:cNvSpPr txBox="1"/>
          <p:nvPr>
            <p:ph type="dt" idx="10"/>
          </p:nvPr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6"/>
          <p:cNvSpPr txBox="1"/>
          <p:nvPr>
            <p:ph type="sldNum" idx="12"/>
          </p:nvPr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24" name="Google Shape;24;p26"/>
          <p:cNvSpPr txBox="1"/>
          <p:nvPr>
            <p:ph type="ftr" idx="11"/>
          </p:nvPr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5"/>
          <p:cNvSpPr txBox="1"/>
          <p:nvPr>
            <p:ph type="body" idx="1"/>
          </p:nvPr>
        </p:nvSpPr>
        <p:spPr bwMode="auto">
          <a:xfrm rot="5400000">
            <a:off x="2426494" y="-213518"/>
            <a:ext cx="4525963" cy="815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35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35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35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/>
          <p:nvPr/>
        </p:nvSpPr>
        <p:spPr bwMode="auto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p36"/>
          <p:cNvSpPr/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36"/>
          <p:cNvSpPr/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36"/>
          <p:cNvSpPr txBox="1"/>
          <p:nvPr>
            <p:ph type="title"/>
          </p:nvPr>
        </p:nvSpPr>
        <p:spPr bwMode="auto"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36"/>
          <p:cNvSpPr txBox="1"/>
          <p:nvPr>
            <p:ph type="body" idx="1"/>
          </p:nvPr>
        </p:nvSpPr>
        <p:spPr bwMode="auto">
          <a:xfrm rot="5400000">
            <a:off x="480218" y="586582"/>
            <a:ext cx="5516563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36"/>
          <p:cNvSpPr txBox="1"/>
          <p:nvPr>
            <p:ph type="dt" idx="10"/>
          </p:nvPr>
        </p:nvSpPr>
        <p:spPr bwMode="auto"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36"/>
          <p:cNvSpPr txBox="1"/>
          <p:nvPr>
            <p:ph type="ftr" idx="11"/>
          </p:nvPr>
        </p:nvSpPr>
        <p:spPr bwMode="auto"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36"/>
          <p:cNvSpPr txBox="1"/>
          <p:nvPr>
            <p:ph type="sldNum" idx="12"/>
          </p:nvPr>
        </p:nvSpPr>
        <p:spPr bwMode="auto"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 bwMode="auto">
          <a:xfrm>
            <a:off x="612648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27"/>
          <p:cNvSpPr txBox="1"/>
          <p:nvPr>
            <p:ph type="body" idx="1"/>
          </p:nvPr>
        </p:nvSpPr>
        <p:spPr bwMode="auto">
          <a:xfrm>
            <a:off x="612648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27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27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27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/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Google Shape;33;p28"/>
          <p:cNvSpPr/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Google Shape;34;p28"/>
          <p:cNvSpPr/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5" name="Google Shape;35;p28"/>
          <p:cNvSpPr txBox="1"/>
          <p:nvPr>
            <p:ph type="ctrTitle"/>
          </p:nvPr>
        </p:nvSpPr>
        <p:spPr bwMode="auto">
          <a:xfrm>
            <a:off x="2362199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28"/>
          <p:cNvSpPr txBox="1"/>
          <p:nvPr>
            <p:ph type="subTitle" idx="1"/>
          </p:nvPr>
        </p:nvSpPr>
        <p:spPr bwMode="auto">
          <a:xfrm>
            <a:off x="2362199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28"/>
          <p:cNvSpPr txBox="1"/>
          <p:nvPr>
            <p:ph type="dt" idx="10"/>
          </p:nvPr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28"/>
          <p:cNvSpPr txBox="1"/>
          <p:nvPr>
            <p:ph type="ftr" idx="11"/>
          </p:nvPr>
        </p:nvSpPr>
        <p:spPr bwMode="auto">
          <a:xfrm>
            <a:off x="2085975" y="236538"/>
            <a:ext cx="586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28"/>
          <p:cNvSpPr txBox="1"/>
          <p:nvPr>
            <p:ph type="sldNum" idx="12"/>
          </p:nvPr>
        </p:nvSpPr>
        <p:spPr bwMode="auto"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29"/>
          <p:cNvSpPr/>
          <p:nvPr/>
        </p:nvSpPr>
        <p:spPr bwMode="auto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29"/>
          <p:cNvSpPr/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3" name="Google Shape;43;p29"/>
          <p:cNvSpPr/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4" name="Google Shape;44;p29"/>
          <p:cNvSpPr txBox="1"/>
          <p:nvPr>
            <p:ph type="body" idx="1"/>
          </p:nvPr>
        </p:nvSpPr>
        <p:spPr bwMode="auto"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29"/>
          <p:cNvSpPr txBox="1"/>
          <p:nvPr>
            <p:ph type="title"/>
          </p:nvPr>
        </p:nvSpPr>
        <p:spPr bwMode="auto"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29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29"/>
          <p:cNvSpPr txBox="1"/>
          <p:nvPr>
            <p:ph type="sldNum" idx="12"/>
          </p:nvPr>
        </p:nvSpPr>
        <p:spPr bwMode="auto">
          <a:xfrm>
            <a:off x="0" y="1752599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48" name="Google Shape;48;p29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30"/>
          <p:cNvSpPr txBox="1"/>
          <p:nvPr>
            <p:ph type="body" idx="1"/>
          </p:nvPr>
        </p:nvSpPr>
        <p:spPr bwMode="auto"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0"/>
          <p:cNvSpPr txBox="1"/>
          <p:nvPr>
            <p:ph type="body" idx="2"/>
          </p:nvPr>
        </p:nvSpPr>
        <p:spPr bwMode="auto"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0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0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55" name="Google Shape;55;p30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title"/>
          </p:nvPr>
        </p:nvSpPr>
        <p:spPr bwMode="auto">
          <a:xfrm>
            <a:off x="533400" y="273050"/>
            <a:ext cx="8153399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1"/>
          <p:cNvSpPr txBox="1"/>
          <p:nvPr>
            <p:ph type="body" idx="1"/>
          </p:nvPr>
        </p:nvSpPr>
        <p:spPr bwMode="auto"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1"/>
          <p:cNvSpPr txBox="1"/>
          <p:nvPr>
            <p:ph type="body" idx="2"/>
          </p:nvPr>
        </p:nvSpPr>
        <p:spPr bwMode="auto"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1"/>
          <p:cNvSpPr txBox="1"/>
          <p:nvPr>
            <p:ph type="body" idx="3"/>
          </p:nvPr>
        </p:nvSpPr>
        <p:spPr bwMode="auto">
          <a:xfrm>
            <a:off x="609600" y="1752599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1"/>
          <p:cNvSpPr txBox="1"/>
          <p:nvPr>
            <p:ph type="body" idx="4"/>
          </p:nvPr>
        </p:nvSpPr>
        <p:spPr bwMode="auto">
          <a:xfrm>
            <a:off x="4800600" y="1752599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1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1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64" name="Google Shape;64;p31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2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2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2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3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3"/>
          <p:cNvSpPr txBox="1"/>
          <p:nvPr>
            <p:ph type="sldNum" idx="12"/>
          </p:nvPr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/>
          <p:nvPr>
            <p:ph type="title"/>
          </p:nvPr>
        </p:nvSpPr>
        <p:spPr bwMode="auto"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4"/>
          <p:cNvSpPr txBox="1"/>
          <p:nvPr>
            <p:ph type="body" idx="1"/>
          </p:nvPr>
        </p:nvSpPr>
        <p:spPr bwMode="auto">
          <a:xfrm>
            <a:off x="609600" y="1752599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4"/>
          <p:cNvSpPr txBox="1"/>
          <p:nvPr>
            <p:ph type="body" idx="2"/>
          </p:nvPr>
        </p:nvSpPr>
        <p:spPr bwMode="auto">
          <a:xfrm>
            <a:off x="2362199" y="1752599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4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4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4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5"/>
          <p:cNvSpPr txBox="1"/>
          <p:nvPr>
            <p:ph type="body" idx="1"/>
          </p:nvPr>
        </p:nvSpPr>
        <p:spPr bwMode="auto">
          <a:xfrm>
            <a:off x="612775" y="1600200"/>
            <a:ext cx="81533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marR="0" lvl="1" indent="-344169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marR="0" lvl="2" indent="-3381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marR="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5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5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5"/>
          <p:cNvSpPr/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;p25"/>
          <p:cNvSpPr/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25"/>
          <p:cNvSpPr/>
          <p:nvPr/>
        </p:nvSpPr>
        <p:spPr bwMode="auto">
          <a:xfrm>
            <a:off x="590549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;p25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" name="Google Shape;100;p1" descr="ÐÐ°ÑÐµÐ¼ Ð´ÐµÐ»Ð°ÑÑ Ð²Ð¸Ð´, ÑÑÐ¾ Ð¿Ð¾Ð´Ð¶Ð¸Ð³Ð°ÑÐµÐ»Ñ ÐÑÐ¾ÑÐ¾Ð¹ Ð¼Ð¸ÑÐ¾Ð²Ð¾Ð¹ Ð²Ð¾Ð¹Ð½Ñ Ð½ÐµÐ¸Ð·Ð²ÐµÑÑÐµÐ½? - Ð Ð¸ÑÐ¼  ÐÐ²ÑÐ°Ð·Ð¸Ð¸"/>
          <p:cNvPicPr/>
          <p:nvPr/>
        </p:nvPicPr>
        <p:blipFill>
          <a:blip r:embed="rId2">
            <a:alphaModFix/>
          </a:blip>
          <a:srcRect l="0" t="10655" r="0" b="0"/>
          <a:stretch/>
        </p:blipFill>
        <p:spPr bwMode="auto">
          <a:xfrm>
            <a:off x="1565507" y="-9144"/>
            <a:ext cx="7578493" cy="4593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type="body" idx="1"/>
          </p:nvPr>
        </p:nvSpPr>
        <p:spPr bwMode="auto"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r>
              <a:rPr lang="ru-RU" sz="2000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Всемирная история, 11 класс</a:t>
            </a:r>
            <a:endParaRPr sz="2000" b="1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02" name="Google Shape;102;p1"/>
          <p:cNvSpPr txBox="1"/>
          <p:nvPr>
            <p:ph type="title"/>
          </p:nvPr>
        </p:nvSpPr>
        <p:spPr bwMode="auto">
          <a:xfrm>
            <a:off x="1565507" y="4648200"/>
            <a:ext cx="7578493" cy="77419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761D"/>
              </a:buClr>
              <a:buSzPts val="2800"/>
              <a:buFont typeface="Cambria"/>
              <a:buNone/>
              <a:defRPr/>
            </a:pPr>
            <a:r>
              <a:rPr lang="ru-RU" sz="4400" b="1">
                <a:solidFill>
                  <a:srgbClr val="FF761D"/>
                </a:solidFill>
                <a:latin typeface="Cambria"/>
                <a:ea typeface="Cambria"/>
                <a:cs typeface="Cambria"/>
              </a:rPr>
              <a:t>Вторая мировая война и её последствия (Ч. 1)</a:t>
            </a:r>
            <a:endParaRPr sz="4400" b="1">
              <a:solidFill>
                <a:srgbClr val="FF761D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03" name="Google Shape;103;p1"/>
          <p:cNvSpPr/>
          <p:nvPr/>
        </p:nvSpPr>
        <p:spPr bwMode="auto">
          <a:xfrm>
            <a:off x="-71206" y="0"/>
            <a:ext cx="1636713" cy="7848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Лицей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Ивацевичского района</a:t>
            </a:r>
            <a:endParaRPr sz="1500" b="1" i="0" u="none" strike="noStrike" cap="none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04" name="Google Shape;104;p1"/>
          <p:cNvSpPr/>
          <p:nvPr/>
        </p:nvSpPr>
        <p:spPr bwMode="auto">
          <a:xfrm>
            <a:off x="-36512" y="6515363"/>
            <a:ext cx="1500165" cy="3231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Ситник П.В.</a:t>
            </a:r>
            <a:endParaRPr sz="1500" b="1" i="0" u="none" strike="noStrike" cap="none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05" name="Google Shape;105;p1"/>
          <p:cNvSpPr/>
          <p:nvPr/>
        </p:nvSpPr>
        <p:spPr bwMode="auto">
          <a:xfrm>
            <a:off x="4507717" y="6534835"/>
            <a:ext cx="1500165" cy="3231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2023</a:t>
            </a:r>
            <a:endParaRPr sz="1500" b="1" i="0" u="none" strike="noStrike" cap="none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" name="Google Shape;196;p43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97" name="Google Shape;197;p43"/>
          <p:cNvSpPr txBox="1"/>
          <p:nvPr>
            <p:ph type="body" idx="1"/>
          </p:nvPr>
        </p:nvSpPr>
        <p:spPr bwMode="auto">
          <a:xfrm>
            <a:off x="0" y="1645944"/>
            <a:ext cx="9144000" cy="11795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>
                <a:latin typeface="Cambria"/>
                <a:ea typeface="Cambria"/>
                <a:cs typeface="Cambria"/>
              </a:rPr>
              <a:t>После этого в войну вступила Италия, а в </a:t>
            </a:r>
            <a:r>
              <a:rPr lang="ru-RU" sz="1800" b="1">
                <a:latin typeface="Cambria"/>
                <a:ea typeface="Cambria"/>
                <a:cs typeface="Cambria"/>
              </a:rPr>
              <a:t>сентябре 1940 г. </a:t>
            </a:r>
            <a:r>
              <a:rPr lang="ru-RU" sz="1800">
                <a:latin typeface="Cambria"/>
                <a:ea typeface="Cambria"/>
                <a:cs typeface="Cambria"/>
              </a:rPr>
              <a:t>было подписано соглаше- ние о военном союзе Германии, Италии и Японии - </a:t>
            </a:r>
            <a:r>
              <a:rPr lang="ru-RU" sz="1800" b="1">
                <a:latin typeface="Cambria"/>
                <a:ea typeface="Cambria"/>
                <a:cs typeface="Cambria"/>
              </a:rPr>
              <a:t>Тройственный пакт</a:t>
            </a:r>
            <a:r>
              <a:rPr lang="ru-RU" sz="1800">
                <a:latin typeface="Cambria"/>
                <a:ea typeface="Cambria"/>
                <a:cs typeface="Cambria"/>
              </a:rPr>
              <a:t>. К нему вско- ре присоединились Венгрия, Румыния, Словакия, Болгария и некоторые другие стра- ны.</a:t>
            </a:r>
            <a:endParaRPr sz="1800">
              <a:latin typeface="Cambria"/>
              <a:ea typeface="Cambria"/>
              <a:cs typeface="Cambria"/>
            </a:endParaRPr>
          </a:p>
        </p:txBody>
      </p:sp>
      <p:sp>
        <p:nvSpPr>
          <p:cNvPr id="198" name="Google Shape;198;p43"/>
          <p:cNvSpPr txBox="1"/>
          <p:nvPr/>
        </p:nvSpPr>
        <p:spPr bwMode="auto">
          <a:xfrm>
            <a:off x="2764293" y="6154990"/>
            <a:ext cx="3627363" cy="5847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Японский плакат, посвящённый </a:t>
            </a:r>
            <a:endParaRPr/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подписанию Тройственного пакта</a:t>
            </a:r>
            <a:endParaRPr/>
          </a:p>
        </p:txBody>
      </p:sp>
      <p:grpSp>
        <p:nvGrpSpPr>
          <p:cNvPr id="199" name="Google Shape;199;p43"/>
          <p:cNvGrpSpPr/>
          <p:nvPr/>
        </p:nvGrpSpPr>
        <p:grpSpPr bwMode="auto">
          <a:xfrm>
            <a:off x="265640" y="2696997"/>
            <a:ext cx="4752385" cy="4004528"/>
            <a:chOff x="274682" y="1590573"/>
            <a:chExt cx="4752385" cy="4004528"/>
          </a:xfrm>
        </p:grpSpPr>
        <p:sp>
          <p:nvSpPr>
            <p:cNvPr id="200" name="Google Shape;200;p43"/>
            <p:cNvSpPr/>
            <p:nvPr/>
          </p:nvSpPr>
          <p:spPr bwMode="auto">
            <a:xfrm rot="1206813">
              <a:off x="3672272" y="1984560"/>
              <a:ext cx="864096" cy="3007130"/>
            </a:xfrm>
            <a:custGeom>
              <a:avLst/>
              <a:gdLst/>
              <a:ahLst/>
              <a:cxnLst/>
              <a:rect l="l" t="t" r="r" b="b"/>
              <a:pathLst>
                <a:path w="887066" h="2971705" fill="norm" stroke="1" extrusionOk="0">
                  <a:moveTo>
                    <a:pt x="65314" y="174120"/>
                  </a:moveTo>
                  <a:cubicBezTo>
                    <a:pt x="68283" y="165214"/>
                    <a:pt x="89260" y="171102"/>
                    <a:pt x="100940" y="168182"/>
                  </a:cubicBezTo>
                  <a:cubicBezTo>
                    <a:pt x="113084" y="165146"/>
                    <a:pt x="136566" y="156307"/>
                    <a:pt x="136566" y="156307"/>
                  </a:cubicBezTo>
                  <a:cubicBezTo>
                    <a:pt x="159763" y="133112"/>
                    <a:pt x="135423" y="153910"/>
                    <a:pt x="166255" y="138494"/>
                  </a:cubicBezTo>
                  <a:cubicBezTo>
                    <a:pt x="212297" y="115473"/>
                    <a:pt x="157107" y="135606"/>
                    <a:pt x="201881" y="120681"/>
                  </a:cubicBezTo>
                  <a:lnTo>
                    <a:pt x="213756" y="156307"/>
                  </a:lnTo>
                  <a:cubicBezTo>
                    <a:pt x="215735" y="162245"/>
                    <a:pt x="225551" y="160526"/>
                    <a:pt x="231569" y="162245"/>
                  </a:cubicBezTo>
                  <a:cubicBezTo>
                    <a:pt x="283750" y="177153"/>
                    <a:pt x="230431" y="159885"/>
                    <a:pt x="273132" y="174120"/>
                  </a:cubicBezTo>
                  <a:cubicBezTo>
                    <a:pt x="277091" y="178078"/>
                    <a:pt x="280636" y="182498"/>
                    <a:pt x="285008" y="185995"/>
                  </a:cubicBezTo>
                  <a:cubicBezTo>
                    <a:pt x="290580" y="190453"/>
                    <a:pt x="302821" y="190734"/>
                    <a:pt x="302821" y="197870"/>
                  </a:cubicBezTo>
                  <a:cubicBezTo>
                    <a:pt x="302821" y="204129"/>
                    <a:pt x="291204" y="192818"/>
                    <a:pt x="285008" y="191933"/>
                  </a:cubicBezTo>
                  <a:cubicBezTo>
                    <a:pt x="263367" y="188841"/>
                    <a:pt x="241465" y="187974"/>
                    <a:pt x="219694" y="185995"/>
                  </a:cubicBezTo>
                  <a:lnTo>
                    <a:pt x="184068" y="191933"/>
                  </a:lnTo>
                  <a:cubicBezTo>
                    <a:pt x="173177" y="215893"/>
                    <a:pt x="189206" y="245543"/>
                    <a:pt x="195943" y="269122"/>
                  </a:cubicBezTo>
                  <a:cubicBezTo>
                    <a:pt x="198185" y="276969"/>
                    <a:pt x="199536" y="285056"/>
                    <a:pt x="201881" y="292873"/>
                  </a:cubicBezTo>
                  <a:cubicBezTo>
                    <a:pt x="205478" y="304863"/>
                    <a:pt x="210720" y="316355"/>
                    <a:pt x="213756" y="328499"/>
                  </a:cubicBezTo>
                  <a:cubicBezTo>
                    <a:pt x="215735" y="336416"/>
                    <a:pt x="216479" y="344749"/>
                    <a:pt x="219694" y="352250"/>
                  </a:cubicBezTo>
                  <a:cubicBezTo>
                    <a:pt x="222505" y="358809"/>
                    <a:pt x="228378" y="363680"/>
                    <a:pt x="231569" y="370063"/>
                  </a:cubicBezTo>
                  <a:cubicBezTo>
                    <a:pt x="241226" y="389378"/>
                    <a:pt x="232368" y="388675"/>
                    <a:pt x="249382" y="405689"/>
                  </a:cubicBezTo>
                  <a:cubicBezTo>
                    <a:pt x="254428" y="410735"/>
                    <a:pt x="261257" y="413606"/>
                    <a:pt x="267195" y="417564"/>
                  </a:cubicBezTo>
                  <a:cubicBezTo>
                    <a:pt x="269174" y="423502"/>
                    <a:pt x="269222" y="430490"/>
                    <a:pt x="273132" y="435377"/>
                  </a:cubicBezTo>
                  <a:cubicBezTo>
                    <a:pt x="283382" y="448190"/>
                    <a:pt x="300435" y="449625"/>
                    <a:pt x="314696" y="453190"/>
                  </a:cubicBezTo>
                  <a:cubicBezTo>
                    <a:pt x="318654" y="459128"/>
                    <a:pt x="320999" y="466545"/>
                    <a:pt x="326571" y="471003"/>
                  </a:cubicBezTo>
                  <a:cubicBezTo>
                    <a:pt x="332659" y="475873"/>
                    <a:pt x="372592" y="482582"/>
                    <a:pt x="374073" y="482878"/>
                  </a:cubicBezTo>
                  <a:cubicBezTo>
                    <a:pt x="376052" y="488816"/>
                    <a:pt x="376790" y="495324"/>
                    <a:pt x="380010" y="500691"/>
                  </a:cubicBezTo>
                  <a:cubicBezTo>
                    <a:pt x="385651" y="510092"/>
                    <a:pt x="401608" y="519048"/>
                    <a:pt x="409699" y="524442"/>
                  </a:cubicBezTo>
                  <a:cubicBezTo>
                    <a:pt x="407720" y="532359"/>
                    <a:pt x="408859" y="541821"/>
                    <a:pt x="403761" y="548193"/>
                  </a:cubicBezTo>
                  <a:cubicBezTo>
                    <a:pt x="399851" y="553080"/>
                    <a:pt x="392168" y="554821"/>
                    <a:pt x="385948" y="554130"/>
                  </a:cubicBezTo>
                  <a:cubicBezTo>
                    <a:pt x="373507" y="552748"/>
                    <a:pt x="362197" y="546213"/>
                    <a:pt x="350322" y="542255"/>
                  </a:cubicBezTo>
                  <a:cubicBezTo>
                    <a:pt x="342580" y="539674"/>
                    <a:pt x="334488" y="538296"/>
                    <a:pt x="326571" y="536317"/>
                  </a:cubicBezTo>
                  <a:cubicBezTo>
                    <a:pt x="322613" y="540276"/>
                    <a:pt x="314696" y="542595"/>
                    <a:pt x="314696" y="548193"/>
                  </a:cubicBezTo>
                  <a:cubicBezTo>
                    <a:pt x="314696" y="555329"/>
                    <a:pt x="323380" y="559623"/>
                    <a:pt x="326571" y="566006"/>
                  </a:cubicBezTo>
                  <a:cubicBezTo>
                    <a:pt x="329370" y="571604"/>
                    <a:pt x="330789" y="577801"/>
                    <a:pt x="332509" y="583819"/>
                  </a:cubicBezTo>
                  <a:cubicBezTo>
                    <a:pt x="334751" y="591665"/>
                    <a:pt x="334798" y="600270"/>
                    <a:pt x="338447" y="607569"/>
                  </a:cubicBezTo>
                  <a:cubicBezTo>
                    <a:pt x="340951" y="612576"/>
                    <a:pt x="346364" y="615486"/>
                    <a:pt x="350322" y="619445"/>
                  </a:cubicBezTo>
                  <a:cubicBezTo>
                    <a:pt x="352301" y="645175"/>
                    <a:pt x="345347" y="673249"/>
                    <a:pt x="356260" y="696634"/>
                  </a:cubicBezTo>
                  <a:cubicBezTo>
                    <a:pt x="360917" y="706613"/>
                    <a:pt x="428962" y="713806"/>
                    <a:pt x="433449" y="714447"/>
                  </a:cubicBezTo>
                  <a:cubicBezTo>
                    <a:pt x="437408" y="718405"/>
                    <a:pt x="441828" y="721951"/>
                    <a:pt x="445325" y="726322"/>
                  </a:cubicBezTo>
                  <a:cubicBezTo>
                    <a:pt x="449783" y="731894"/>
                    <a:pt x="451149" y="740353"/>
                    <a:pt x="457200" y="744135"/>
                  </a:cubicBezTo>
                  <a:cubicBezTo>
                    <a:pt x="474311" y="754829"/>
                    <a:pt x="509270" y="758751"/>
                    <a:pt x="528452" y="761948"/>
                  </a:cubicBezTo>
                  <a:cubicBezTo>
                    <a:pt x="560120" y="759969"/>
                    <a:pt x="592114" y="760960"/>
                    <a:pt x="623455" y="756011"/>
                  </a:cubicBezTo>
                  <a:cubicBezTo>
                    <a:pt x="630504" y="754898"/>
                    <a:pt x="636222" y="749181"/>
                    <a:pt x="641268" y="744135"/>
                  </a:cubicBezTo>
                  <a:cubicBezTo>
                    <a:pt x="655530" y="729872"/>
                    <a:pt x="651837" y="725411"/>
                    <a:pt x="659081" y="708509"/>
                  </a:cubicBezTo>
                  <a:cubicBezTo>
                    <a:pt x="662568" y="700374"/>
                    <a:pt x="666998" y="692676"/>
                    <a:pt x="670956" y="684759"/>
                  </a:cubicBezTo>
                  <a:cubicBezTo>
                    <a:pt x="684138" y="618851"/>
                    <a:pt x="661114" y="685852"/>
                    <a:pt x="712520" y="649133"/>
                  </a:cubicBezTo>
                  <a:cubicBezTo>
                    <a:pt x="719161" y="644390"/>
                    <a:pt x="716215" y="633229"/>
                    <a:pt x="718457" y="625382"/>
                  </a:cubicBezTo>
                  <a:cubicBezTo>
                    <a:pt x="720176" y="619364"/>
                    <a:pt x="722416" y="613507"/>
                    <a:pt x="724395" y="607569"/>
                  </a:cubicBezTo>
                  <a:cubicBezTo>
                    <a:pt x="722416" y="597673"/>
                    <a:pt x="720905" y="587672"/>
                    <a:pt x="718457" y="577881"/>
                  </a:cubicBezTo>
                  <a:cubicBezTo>
                    <a:pt x="716939" y="571809"/>
                    <a:pt x="713549" y="566242"/>
                    <a:pt x="712520" y="560068"/>
                  </a:cubicBezTo>
                  <a:cubicBezTo>
                    <a:pt x="699264" y="480529"/>
                    <a:pt x="714564" y="530574"/>
                    <a:pt x="700644" y="488816"/>
                  </a:cubicBezTo>
                  <a:cubicBezTo>
                    <a:pt x="702623" y="482878"/>
                    <a:pt x="705064" y="477075"/>
                    <a:pt x="706582" y="471003"/>
                  </a:cubicBezTo>
                  <a:cubicBezTo>
                    <a:pt x="709030" y="461212"/>
                    <a:pt x="707513" y="450077"/>
                    <a:pt x="712520" y="441315"/>
                  </a:cubicBezTo>
                  <a:cubicBezTo>
                    <a:pt x="716060" y="435119"/>
                    <a:pt x="724760" y="433897"/>
                    <a:pt x="730332" y="429439"/>
                  </a:cubicBezTo>
                  <a:cubicBezTo>
                    <a:pt x="734703" y="425942"/>
                    <a:pt x="738849" y="422043"/>
                    <a:pt x="742208" y="417564"/>
                  </a:cubicBezTo>
                  <a:cubicBezTo>
                    <a:pt x="750771" y="406146"/>
                    <a:pt x="765958" y="381938"/>
                    <a:pt x="765958" y="381938"/>
                  </a:cubicBezTo>
                  <a:cubicBezTo>
                    <a:pt x="774931" y="346046"/>
                    <a:pt x="769317" y="365924"/>
                    <a:pt x="783771" y="322561"/>
                  </a:cubicBezTo>
                  <a:cubicBezTo>
                    <a:pt x="785750" y="316623"/>
                    <a:pt x="788481" y="310885"/>
                    <a:pt x="789709" y="304748"/>
                  </a:cubicBezTo>
                  <a:cubicBezTo>
                    <a:pt x="797047" y="268062"/>
                    <a:pt x="790049" y="283457"/>
                    <a:pt x="807522" y="257247"/>
                  </a:cubicBezTo>
                  <a:cubicBezTo>
                    <a:pt x="809501" y="249330"/>
                    <a:pt x="813460" y="241657"/>
                    <a:pt x="813460" y="233496"/>
                  </a:cubicBezTo>
                  <a:cubicBezTo>
                    <a:pt x="813460" y="227237"/>
                    <a:pt x="807522" y="221942"/>
                    <a:pt x="807522" y="215683"/>
                  </a:cubicBezTo>
                  <a:cubicBezTo>
                    <a:pt x="807522" y="195792"/>
                    <a:pt x="807170" y="175177"/>
                    <a:pt x="813460" y="156307"/>
                  </a:cubicBezTo>
                  <a:cubicBezTo>
                    <a:pt x="815717" y="149537"/>
                    <a:pt x="825335" y="148390"/>
                    <a:pt x="831273" y="144432"/>
                  </a:cubicBezTo>
                  <a:cubicBezTo>
                    <a:pt x="823885" y="92721"/>
                    <a:pt x="816524" y="60921"/>
                    <a:pt x="831273" y="1928"/>
                  </a:cubicBezTo>
                  <a:cubicBezTo>
                    <a:pt x="832791" y="-4144"/>
                    <a:pt x="843148" y="5886"/>
                    <a:pt x="849086" y="7865"/>
                  </a:cubicBezTo>
                  <a:cubicBezTo>
                    <a:pt x="871491" y="30272"/>
                    <a:pt x="874074" y="26728"/>
                    <a:pt x="855023" y="79117"/>
                  </a:cubicBezTo>
                  <a:cubicBezTo>
                    <a:pt x="852884" y="84999"/>
                    <a:pt x="843228" y="83335"/>
                    <a:pt x="837210" y="85055"/>
                  </a:cubicBezTo>
                  <a:cubicBezTo>
                    <a:pt x="829364" y="87297"/>
                    <a:pt x="821377" y="89014"/>
                    <a:pt x="813460" y="90993"/>
                  </a:cubicBezTo>
                  <a:cubicBezTo>
                    <a:pt x="815439" y="96931"/>
                    <a:pt x="815487" y="103919"/>
                    <a:pt x="819397" y="108806"/>
                  </a:cubicBezTo>
                  <a:cubicBezTo>
                    <a:pt x="823855" y="114378"/>
                    <a:pt x="835933" y="113660"/>
                    <a:pt x="837210" y="120681"/>
                  </a:cubicBezTo>
                  <a:cubicBezTo>
                    <a:pt x="841890" y="146419"/>
                    <a:pt x="832992" y="168963"/>
                    <a:pt x="825335" y="191933"/>
                  </a:cubicBezTo>
                  <a:cubicBezTo>
                    <a:pt x="823356" y="215684"/>
                    <a:pt x="822547" y="239561"/>
                    <a:pt x="819397" y="263185"/>
                  </a:cubicBezTo>
                  <a:cubicBezTo>
                    <a:pt x="818570" y="269389"/>
                    <a:pt x="817886" y="276572"/>
                    <a:pt x="813460" y="280998"/>
                  </a:cubicBezTo>
                  <a:cubicBezTo>
                    <a:pt x="809034" y="285424"/>
                    <a:pt x="801585" y="284956"/>
                    <a:pt x="795647" y="286935"/>
                  </a:cubicBezTo>
                  <a:cubicBezTo>
                    <a:pt x="751468" y="331114"/>
                    <a:pt x="795565" y="281678"/>
                    <a:pt x="777834" y="429439"/>
                  </a:cubicBezTo>
                  <a:cubicBezTo>
                    <a:pt x="776984" y="436524"/>
                    <a:pt x="769917" y="441314"/>
                    <a:pt x="765958" y="447252"/>
                  </a:cubicBezTo>
                  <a:cubicBezTo>
                    <a:pt x="755035" y="480025"/>
                    <a:pt x="758762" y="464695"/>
                    <a:pt x="754083" y="518504"/>
                  </a:cubicBezTo>
                  <a:cubicBezTo>
                    <a:pt x="746270" y="608351"/>
                    <a:pt x="774822" y="592741"/>
                    <a:pt x="730332" y="607569"/>
                  </a:cubicBezTo>
                  <a:cubicBezTo>
                    <a:pt x="726374" y="611528"/>
                    <a:pt x="720662" y="614299"/>
                    <a:pt x="718457" y="619445"/>
                  </a:cubicBezTo>
                  <a:cubicBezTo>
                    <a:pt x="708782" y="642022"/>
                    <a:pt x="712300" y="656244"/>
                    <a:pt x="718457" y="678821"/>
                  </a:cubicBezTo>
                  <a:cubicBezTo>
                    <a:pt x="721750" y="690898"/>
                    <a:pt x="730332" y="714447"/>
                    <a:pt x="730332" y="714447"/>
                  </a:cubicBezTo>
                  <a:cubicBezTo>
                    <a:pt x="732311" y="730281"/>
                    <a:pt x="727419" y="748671"/>
                    <a:pt x="736270" y="761948"/>
                  </a:cubicBezTo>
                  <a:cubicBezTo>
                    <a:pt x="740228" y="767886"/>
                    <a:pt x="747085" y="748673"/>
                    <a:pt x="754083" y="750073"/>
                  </a:cubicBezTo>
                  <a:cubicBezTo>
                    <a:pt x="761081" y="751473"/>
                    <a:pt x="762000" y="761948"/>
                    <a:pt x="765958" y="767886"/>
                  </a:cubicBezTo>
                  <a:cubicBezTo>
                    <a:pt x="756543" y="796131"/>
                    <a:pt x="758337" y="801164"/>
                    <a:pt x="742208" y="821325"/>
                  </a:cubicBezTo>
                  <a:cubicBezTo>
                    <a:pt x="738711" y="825696"/>
                    <a:pt x="733829" y="828829"/>
                    <a:pt x="730332" y="833200"/>
                  </a:cubicBezTo>
                  <a:cubicBezTo>
                    <a:pt x="724739" y="840191"/>
                    <a:pt x="716138" y="858111"/>
                    <a:pt x="706582" y="862889"/>
                  </a:cubicBezTo>
                  <a:cubicBezTo>
                    <a:pt x="699283" y="866539"/>
                    <a:pt x="690748" y="866847"/>
                    <a:pt x="682831" y="868826"/>
                  </a:cubicBezTo>
                  <a:cubicBezTo>
                    <a:pt x="678873" y="872785"/>
                    <a:pt x="672429" y="875301"/>
                    <a:pt x="670956" y="880702"/>
                  </a:cubicBezTo>
                  <a:cubicBezTo>
                    <a:pt x="659567" y="922463"/>
                    <a:pt x="667100" y="957038"/>
                    <a:pt x="670956" y="999455"/>
                  </a:cubicBezTo>
                  <a:cubicBezTo>
                    <a:pt x="668977" y="1013310"/>
                    <a:pt x="675644" y="1031911"/>
                    <a:pt x="665018" y="1041019"/>
                  </a:cubicBezTo>
                  <a:cubicBezTo>
                    <a:pt x="645315" y="1057907"/>
                    <a:pt x="621021" y="1026710"/>
                    <a:pt x="611579" y="1017268"/>
                  </a:cubicBezTo>
                  <a:cubicBezTo>
                    <a:pt x="595745" y="1019247"/>
                    <a:pt x="579778" y="1020352"/>
                    <a:pt x="564078" y="1023206"/>
                  </a:cubicBezTo>
                  <a:cubicBezTo>
                    <a:pt x="557920" y="1024326"/>
                    <a:pt x="550691" y="1024717"/>
                    <a:pt x="546265" y="1029143"/>
                  </a:cubicBezTo>
                  <a:cubicBezTo>
                    <a:pt x="541839" y="1033569"/>
                    <a:pt x="542306" y="1041018"/>
                    <a:pt x="540327" y="1046956"/>
                  </a:cubicBezTo>
                  <a:cubicBezTo>
                    <a:pt x="544286" y="1050915"/>
                    <a:pt x="551105" y="1053342"/>
                    <a:pt x="552203" y="1058832"/>
                  </a:cubicBezTo>
                  <a:cubicBezTo>
                    <a:pt x="559547" y="1095548"/>
                    <a:pt x="481961" y="1082490"/>
                    <a:pt x="480951" y="1082582"/>
                  </a:cubicBezTo>
                  <a:lnTo>
                    <a:pt x="451262" y="1112270"/>
                  </a:lnTo>
                  <a:cubicBezTo>
                    <a:pt x="443867" y="1119665"/>
                    <a:pt x="466284" y="1139726"/>
                    <a:pt x="469075" y="1141959"/>
                  </a:cubicBezTo>
                  <a:cubicBezTo>
                    <a:pt x="493740" y="1161691"/>
                    <a:pt x="489224" y="1152640"/>
                    <a:pt x="528452" y="1159772"/>
                  </a:cubicBezTo>
                  <a:cubicBezTo>
                    <a:pt x="536481" y="1161232"/>
                    <a:pt x="544286" y="1163730"/>
                    <a:pt x="552203" y="1165709"/>
                  </a:cubicBezTo>
                  <a:cubicBezTo>
                    <a:pt x="565477" y="1178984"/>
                    <a:pt x="580296" y="1187362"/>
                    <a:pt x="558140" y="1213211"/>
                  </a:cubicBezTo>
                  <a:cubicBezTo>
                    <a:pt x="551572" y="1220873"/>
                    <a:pt x="538348" y="1217169"/>
                    <a:pt x="528452" y="1219148"/>
                  </a:cubicBezTo>
                  <a:cubicBezTo>
                    <a:pt x="518622" y="1225702"/>
                    <a:pt x="501327" y="1231967"/>
                    <a:pt x="504701" y="1248837"/>
                  </a:cubicBezTo>
                  <a:cubicBezTo>
                    <a:pt x="505799" y="1254326"/>
                    <a:pt x="512618" y="1256754"/>
                    <a:pt x="516577" y="1260712"/>
                  </a:cubicBezTo>
                  <a:cubicBezTo>
                    <a:pt x="538348" y="1258733"/>
                    <a:pt x="560997" y="1261203"/>
                    <a:pt x="581891" y="1254774"/>
                  </a:cubicBezTo>
                  <a:cubicBezTo>
                    <a:pt x="597108" y="1250092"/>
                    <a:pt x="593389" y="1221104"/>
                    <a:pt x="599704" y="1213211"/>
                  </a:cubicBezTo>
                  <a:cubicBezTo>
                    <a:pt x="603614" y="1208324"/>
                    <a:pt x="611579" y="1209252"/>
                    <a:pt x="617517" y="1207273"/>
                  </a:cubicBezTo>
                  <a:cubicBezTo>
                    <a:pt x="615538" y="1217169"/>
                    <a:pt x="609390" y="1227109"/>
                    <a:pt x="611579" y="1236961"/>
                  </a:cubicBezTo>
                  <a:cubicBezTo>
                    <a:pt x="613726" y="1246622"/>
                    <a:pt x="622394" y="1253714"/>
                    <a:pt x="629392" y="1260712"/>
                  </a:cubicBezTo>
                  <a:cubicBezTo>
                    <a:pt x="640901" y="1272221"/>
                    <a:pt x="650531" y="1273696"/>
                    <a:pt x="665018" y="1278525"/>
                  </a:cubicBezTo>
                  <a:cubicBezTo>
                    <a:pt x="668977" y="1284463"/>
                    <a:pt x="671848" y="1291292"/>
                    <a:pt x="676894" y="1296338"/>
                  </a:cubicBezTo>
                  <a:cubicBezTo>
                    <a:pt x="681940" y="1301384"/>
                    <a:pt x="690249" y="1302641"/>
                    <a:pt x="694707" y="1308213"/>
                  </a:cubicBezTo>
                  <a:cubicBezTo>
                    <a:pt x="715126" y="1333737"/>
                    <a:pt x="684848" y="1319454"/>
                    <a:pt x="712520" y="1337902"/>
                  </a:cubicBezTo>
                  <a:cubicBezTo>
                    <a:pt x="719885" y="1342812"/>
                    <a:pt x="728585" y="1345386"/>
                    <a:pt x="736270" y="1349777"/>
                  </a:cubicBezTo>
                  <a:cubicBezTo>
                    <a:pt x="742466" y="1353317"/>
                    <a:pt x="748145" y="1357694"/>
                    <a:pt x="754083" y="1361652"/>
                  </a:cubicBezTo>
                  <a:cubicBezTo>
                    <a:pt x="756062" y="1369569"/>
                    <a:pt x="755494" y="1378613"/>
                    <a:pt x="760021" y="1385403"/>
                  </a:cubicBezTo>
                  <a:cubicBezTo>
                    <a:pt x="795828" y="1439113"/>
                    <a:pt x="764363" y="1356862"/>
                    <a:pt x="783771" y="1415091"/>
                  </a:cubicBezTo>
                  <a:cubicBezTo>
                    <a:pt x="779813" y="1419050"/>
                    <a:pt x="776267" y="1423470"/>
                    <a:pt x="771896" y="1426967"/>
                  </a:cubicBezTo>
                  <a:cubicBezTo>
                    <a:pt x="766324" y="1431425"/>
                    <a:pt x="758541" y="1433270"/>
                    <a:pt x="754083" y="1438842"/>
                  </a:cubicBezTo>
                  <a:cubicBezTo>
                    <a:pt x="750173" y="1443729"/>
                    <a:pt x="750124" y="1450717"/>
                    <a:pt x="748145" y="1456655"/>
                  </a:cubicBezTo>
                  <a:cubicBezTo>
                    <a:pt x="750124" y="1466551"/>
                    <a:pt x="750539" y="1476894"/>
                    <a:pt x="754083" y="1486343"/>
                  </a:cubicBezTo>
                  <a:cubicBezTo>
                    <a:pt x="758578" y="1498328"/>
                    <a:pt x="769138" y="1507336"/>
                    <a:pt x="777834" y="1516032"/>
                  </a:cubicBezTo>
                  <a:cubicBezTo>
                    <a:pt x="773875" y="1521970"/>
                    <a:pt x="769150" y="1527462"/>
                    <a:pt x="765958" y="1533845"/>
                  </a:cubicBezTo>
                  <a:cubicBezTo>
                    <a:pt x="763159" y="1539443"/>
                    <a:pt x="763931" y="1546770"/>
                    <a:pt x="760021" y="1551657"/>
                  </a:cubicBezTo>
                  <a:cubicBezTo>
                    <a:pt x="755563" y="1557230"/>
                    <a:pt x="748146" y="1559574"/>
                    <a:pt x="742208" y="1563533"/>
                  </a:cubicBezTo>
                  <a:cubicBezTo>
                    <a:pt x="748146" y="1565512"/>
                    <a:pt x="755134" y="1565560"/>
                    <a:pt x="760021" y="1569470"/>
                  </a:cubicBezTo>
                  <a:cubicBezTo>
                    <a:pt x="777343" y="1583328"/>
                    <a:pt x="767907" y="1588550"/>
                    <a:pt x="777834" y="1605096"/>
                  </a:cubicBezTo>
                  <a:cubicBezTo>
                    <a:pt x="798984" y="1640347"/>
                    <a:pt x="781213" y="1588950"/>
                    <a:pt x="801584" y="1634785"/>
                  </a:cubicBezTo>
                  <a:cubicBezTo>
                    <a:pt x="806668" y="1646224"/>
                    <a:pt x="813460" y="1670411"/>
                    <a:pt x="813460" y="1670411"/>
                  </a:cubicBezTo>
                  <a:cubicBezTo>
                    <a:pt x="811481" y="1676349"/>
                    <a:pt x="810321" y="1682626"/>
                    <a:pt x="807522" y="1688224"/>
                  </a:cubicBezTo>
                  <a:cubicBezTo>
                    <a:pt x="804331" y="1694607"/>
                    <a:pt x="795647" y="1698901"/>
                    <a:pt x="795647" y="1706037"/>
                  </a:cubicBezTo>
                  <a:cubicBezTo>
                    <a:pt x="795647" y="1718555"/>
                    <a:pt x="803564" y="1729788"/>
                    <a:pt x="807522" y="1741663"/>
                  </a:cubicBezTo>
                  <a:lnTo>
                    <a:pt x="813460" y="1759476"/>
                  </a:lnTo>
                  <a:cubicBezTo>
                    <a:pt x="816041" y="1767217"/>
                    <a:pt x="815748" y="1775927"/>
                    <a:pt x="819397" y="1783226"/>
                  </a:cubicBezTo>
                  <a:cubicBezTo>
                    <a:pt x="823823" y="1792077"/>
                    <a:pt x="831535" y="1798870"/>
                    <a:pt x="837210" y="1806977"/>
                  </a:cubicBezTo>
                  <a:cubicBezTo>
                    <a:pt x="870353" y="1854323"/>
                    <a:pt x="848084" y="1829726"/>
                    <a:pt x="878774" y="1860416"/>
                  </a:cubicBezTo>
                  <a:cubicBezTo>
                    <a:pt x="891522" y="1898659"/>
                    <a:pt x="887999" y="1880294"/>
                    <a:pt x="878774" y="1949481"/>
                  </a:cubicBezTo>
                  <a:cubicBezTo>
                    <a:pt x="877947" y="1955685"/>
                    <a:pt x="878270" y="1964189"/>
                    <a:pt x="872836" y="1967294"/>
                  </a:cubicBezTo>
                  <a:cubicBezTo>
                    <a:pt x="862383" y="1973267"/>
                    <a:pt x="849085" y="1971253"/>
                    <a:pt x="837210" y="1973232"/>
                  </a:cubicBezTo>
                  <a:cubicBezTo>
                    <a:pt x="801285" y="1937304"/>
                    <a:pt x="856925" y="1997340"/>
                    <a:pt x="819397" y="1931668"/>
                  </a:cubicBezTo>
                  <a:cubicBezTo>
                    <a:pt x="815856" y="1925472"/>
                    <a:pt x="807522" y="1923751"/>
                    <a:pt x="801584" y="1919793"/>
                  </a:cubicBezTo>
                  <a:cubicBezTo>
                    <a:pt x="799605" y="1925731"/>
                    <a:pt x="796302" y="1931382"/>
                    <a:pt x="795647" y="1937606"/>
                  </a:cubicBezTo>
                  <a:cubicBezTo>
                    <a:pt x="792326" y="1969161"/>
                    <a:pt x="798662" y="2002168"/>
                    <a:pt x="789709" y="2032608"/>
                  </a:cubicBezTo>
                  <a:cubicBezTo>
                    <a:pt x="787406" y="2040437"/>
                    <a:pt x="773875" y="2036567"/>
                    <a:pt x="765958" y="2038546"/>
                  </a:cubicBezTo>
                  <a:cubicBezTo>
                    <a:pt x="779813" y="2080110"/>
                    <a:pt x="781793" y="2062297"/>
                    <a:pt x="771896" y="2091985"/>
                  </a:cubicBezTo>
                  <a:cubicBezTo>
                    <a:pt x="762000" y="2090006"/>
                    <a:pt x="752199" y="2084620"/>
                    <a:pt x="742208" y="2086047"/>
                  </a:cubicBezTo>
                  <a:cubicBezTo>
                    <a:pt x="736666" y="2086839"/>
                    <a:pt x="732606" y="2092806"/>
                    <a:pt x="730332" y="2097922"/>
                  </a:cubicBezTo>
                  <a:cubicBezTo>
                    <a:pt x="724480" y="2111089"/>
                    <a:pt x="727102" y="2127959"/>
                    <a:pt x="718457" y="2139486"/>
                  </a:cubicBezTo>
                  <a:cubicBezTo>
                    <a:pt x="713561" y="2146014"/>
                    <a:pt x="702624" y="2143445"/>
                    <a:pt x="694707" y="2145424"/>
                  </a:cubicBezTo>
                  <a:cubicBezTo>
                    <a:pt x="688769" y="2149382"/>
                    <a:pt x="683277" y="2154108"/>
                    <a:pt x="676894" y="2157299"/>
                  </a:cubicBezTo>
                  <a:cubicBezTo>
                    <a:pt x="662274" y="2164609"/>
                    <a:pt x="637143" y="2166893"/>
                    <a:pt x="623455" y="2169174"/>
                  </a:cubicBezTo>
                  <a:cubicBezTo>
                    <a:pt x="619496" y="2165216"/>
                    <a:pt x="615076" y="2161670"/>
                    <a:pt x="611579" y="2157299"/>
                  </a:cubicBezTo>
                  <a:cubicBezTo>
                    <a:pt x="607121" y="2151727"/>
                    <a:pt x="605413" y="2135204"/>
                    <a:pt x="599704" y="2139486"/>
                  </a:cubicBezTo>
                  <a:cubicBezTo>
                    <a:pt x="589690" y="2146997"/>
                    <a:pt x="591787" y="2163237"/>
                    <a:pt x="587829" y="2175112"/>
                  </a:cubicBezTo>
                  <a:cubicBezTo>
                    <a:pt x="586059" y="2180423"/>
                    <a:pt x="579912" y="2183029"/>
                    <a:pt x="575953" y="2186987"/>
                  </a:cubicBezTo>
                  <a:cubicBezTo>
                    <a:pt x="577932" y="2194904"/>
                    <a:pt x="576793" y="2204366"/>
                    <a:pt x="581891" y="2210738"/>
                  </a:cubicBezTo>
                  <a:cubicBezTo>
                    <a:pt x="585801" y="2215625"/>
                    <a:pt x="593632" y="2215158"/>
                    <a:pt x="599704" y="2216676"/>
                  </a:cubicBezTo>
                  <a:cubicBezTo>
                    <a:pt x="609495" y="2219124"/>
                    <a:pt x="619496" y="2220634"/>
                    <a:pt x="629392" y="2222613"/>
                  </a:cubicBezTo>
                  <a:cubicBezTo>
                    <a:pt x="627413" y="2236468"/>
                    <a:pt x="632671" y="2253644"/>
                    <a:pt x="623455" y="2264177"/>
                  </a:cubicBezTo>
                  <a:cubicBezTo>
                    <a:pt x="615527" y="2273238"/>
                    <a:pt x="599634" y="2267754"/>
                    <a:pt x="587829" y="2270115"/>
                  </a:cubicBezTo>
                  <a:cubicBezTo>
                    <a:pt x="579827" y="2271715"/>
                    <a:pt x="571995" y="2274073"/>
                    <a:pt x="564078" y="2276052"/>
                  </a:cubicBezTo>
                  <a:cubicBezTo>
                    <a:pt x="566057" y="2299803"/>
                    <a:pt x="566866" y="2323680"/>
                    <a:pt x="570016" y="2347304"/>
                  </a:cubicBezTo>
                  <a:cubicBezTo>
                    <a:pt x="570843" y="2353508"/>
                    <a:pt x="575953" y="2358858"/>
                    <a:pt x="575953" y="2365117"/>
                  </a:cubicBezTo>
                  <a:cubicBezTo>
                    <a:pt x="575953" y="2375209"/>
                    <a:pt x="571995" y="2384910"/>
                    <a:pt x="570016" y="2394806"/>
                  </a:cubicBezTo>
                  <a:cubicBezTo>
                    <a:pt x="558141" y="2390847"/>
                    <a:pt x="543242" y="2391781"/>
                    <a:pt x="534390" y="2382930"/>
                  </a:cubicBezTo>
                  <a:cubicBezTo>
                    <a:pt x="530431" y="2378972"/>
                    <a:pt x="527825" y="2372825"/>
                    <a:pt x="522514" y="2371055"/>
                  </a:cubicBezTo>
                  <a:cubicBezTo>
                    <a:pt x="509237" y="2366629"/>
                    <a:pt x="494805" y="2367096"/>
                    <a:pt x="480951" y="2365117"/>
                  </a:cubicBezTo>
                  <a:cubicBezTo>
                    <a:pt x="482930" y="2351263"/>
                    <a:pt x="484143" y="2337277"/>
                    <a:pt x="486888" y="2323554"/>
                  </a:cubicBezTo>
                  <a:cubicBezTo>
                    <a:pt x="488115" y="2317417"/>
                    <a:pt x="495625" y="2311339"/>
                    <a:pt x="492826" y="2305741"/>
                  </a:cubicBezTo>
                  <a:cubicBezTo>
                    <a:pt x="490027" y="2300143"/>
                    <a:pt x="480951" y="2301782"/>
                    <a:pt x="475013" y="2299803"/>
                  </a:cubicBezTo>
                  <a:cubicBezTo>
                    <a:pt x="453242" y="2301782"/>
                    <a:pt x="429879" y="2297333"/>
                    <a:pt x="409699" y="2305741"/>
                  </a:cubicBezTo>
                  <a:cubicBezTo>
                    <a:pt x="402166" y="2308880"/>
                    <a:pt x="403761" y="2321331"/>
                    <a:pt x="403761" y="2329491"/>
                  </a:cubicBezTo>
                  <a:cubicBezTo>
                    <a:pt x="403761" y="2344906"/>
                    <a:pt x="412168" y="2349773"/>
                    <a:pt x="421574" y="2359180"/>
                  </a:cubicBezTo>
                  <a:cubicBezTo>
                    <a:pt x="423553" y="2367097"/>
                    <a:pt x="423863" y="2375631"/>
                    <a:pt x="427512" y="2382930"/>
                  </a:cubicBezTo>
                  <a:cubicBezTo>
                    <a:pt x="430016" y="2387937"/>
                    <a:pt x="436282" y="2390148"/>
                    <a:pt x="439387" y="2394806"/>
                  </a:cubicBezTo>
                  <a:cubicBezTo>
                    <a:pt x="444297" y="2402171"/>
                    <a:pt x="447304" y="2410639"/>
                    <a:pt x="451262" y="2418556"/>
                  </a:cubicBezTo>
                  <a:cubicBezTo>
                    <a:pt x="449283" y="2428452"/>
                    <a:pt x="449301" y="2438969"/>
                    <a:pt x="445325" y="2448245"/>
                  </a:cubicBezTo>
                  <a:cubicBezTo>
                    <a:pt x="443120" y="2453391"/>
                    <a:pt x="437821" y="2456623"/>
                    <a:pt x="433449" y="2460120"/>
                  </a:cubicBezTo>
                  <a:cubicBezTo>
                    <a:pt x="403073" y="2484419"/>
                    <a:pt x="428466" y="2459483"/>
                    <a:pt x="391886" y="2483870"/>
                  </a:cubicBezTo>
                  <a:cubicBezTo>
                    <a:pt x="381732" y="2490639"/>
                    <a:pt x="374488" y="2504029"/>
                    <a:pt x="368135" y="2513559"/>
                  </a:cubicBezTo>
                  <a:cubicBezTo>
                    <a:pt x="376465" y="2538547"/>
                    <a:pt x="379507" y="2538820"/>
                    <a:pt x="368135" y="2572935"/>
                  </a:cubicBezTo>
                  <a:cubicBezTo>
                    <a:pt x="366365" y="2578246"/>
                    <a:pt x="361267" y="2582307"/>
                    <a:pt x="356260" y="2584811"/>
                  </a:cubicBezTo>
                  <a:cubicBezTo>
                    <a:pt x="345064" y="2590409"/>
                    <a:pt x="320634" y="2596686"/>
                    <a:pt x="320634" y="2596686"/>
                  </a:cubicBezTo>
                  <a:cubicBezTo>
                    <a:pt x="312717" y="2594707"/>
                    <a:pt x="303255" y="2595846"/>
                    <a:pt x="296883" y="2590748"/>
                  </a:cubicBezTo>
                  <a:cubicBezTo>
                    <a:pt x="291996" y="2586838"/>
                    <a:pt x="290945" y="2579194"/>
                    <a:pt x="290945" y="2572935"/>
                  </a:cubicBezTo>
                  <a:cubicBezTo>
                    <a:pt x="290945" y="2491645"/>
                    <a:pt x="273958" y="2503388"/>
                    <a:pt x="314696" y="2489808"/>
                  </a:cubicBezTo>
                  <a:cubicBezTo>
                    <a:pt x="318654" y="2483870"/>
                    <a:pt x="322113" y="2477567"/>
                    <a:pt x="326571" y="2471995"/>
                  </a:cubicBezTo>
                  <a:cubicBezTo>
                    <a:pt x="330068" y="2467624"/>
                    <a:pt x="335943" y="2465127"/>
                    <a:pt x="338447" y="2460120"/>
                  </a:cubicBezTo>
                  <a:cubicBezTo>
                    <a:pt x="342097" y="2452821"/>
                    <a:pt x="340734" y="2443668"/>
                    <a:pt x="344384" y="2436369"/>
                  </a:cubicBezTo>
                  <a:cubicBezTo>
                    <a:pt x="346888" y="2431362"/>
                    <a:pt x="352763" y="2428865"/>
                    <a:pt x="356260" y="2424494"/>
                  </a:cubicBezTo>
                  <a:cubicBezTo>
                    <a:pt x="389333" y="2383154"/>
                    <a:pt x="343627" y="2431189"/>
                    <a:pt x="385948" y="2388868"/>
                  </a:cubicBezTo>
                  <a:cubicBezTo>
                    <a:pt x="385064" y="2384450"/>
                    <a:pt x="383733" y="2349254"/>
                    <a:pt x="368135" y="2347304"/>
                  </a:cubicBezTo>
                  <a:cubicBezTo>
                    <a:pt x="356189" y="2345811"/>
                    <a:pt x="344384" y="2351263"/>
                    <a:pt x="332509" y="2353242"/>
                  </a:cubicBezTo>
                  <a:cubicBezTo>
                    <a:pt x="328551" y="2359180"/>
                    <a:pt x="323825" y="2364672"/>
                    <a:pt x="320634" y="2371055"/>
                  </a:cubicBezTo>
                  <a:cubicBezTo>
                    <a:pt x="317835" y="2376653"/>
                    <a:pt x="318606" y="2383981"/>
                    <a:pt x="314696" y="2388868"/>
                  </a:cubicBezTo>
                  <a:cubicBezTo>
                    <a:pt x="310238" y="2394440"/>
                    <a:pt x="302301" y="2396099"/>
                    <a:pt x="296883" y="2400743"/>
                  </a:cubicBezTo>
                  <a:cubicBezTo>
                    <a:pt x="288382" y="2408029"/>
                    <a:pt x="273132" y="2424494"/>
                    <a:pt x="273132" y="2424494"/>
                  </a:cubicBezTo>
                  <a:cubicBezTo>
                    <a:pt x="252694" y="2485810"/>
                    <a:pt x="267653" y="2433850"/>
                    <a:pt x="255320" y="2501683"/>
                  </a:cubicBezTo>
                  <a:cubicBezTo>
                    <a:pt x="253860" y="2509712"/>
                    <a:pt x="254480" y="2519062"/>
                    <a:pt x="249382" y="2525434"/>
                  </a:cubicBezTo>
                  <a:cubicBezTo>
                    <a:pt x="245472" y="2530321"/>
                    <a:pt x="237765" y="2530487"/>
                    <a:pt x="231569" y="2531372"/>
                  </a:cubicBezTo>
                  <a:cubicBezTo>
                    <a:pt x="209928" y="2534464"/>
                    <a:pt x="188026" y="2535330"/>
                    <a:pt x="166255" y="2537309"/>
                  </a:cubicBezTo>
                  <a:cubicBezTo>
                    <a:pt x="154382" y="2541267"/>
                    <a:pt x="111826" y="2542258"/>
                    <a:pt x="136566" y="2566998"/>
                  </a:cubicBezTo>
                  <a:cubicBezTo>
                    <a:pt x="140992" y="2571424"/>
                    <a:pt x="148441" y="2570956"/>
                    <a:pt x="154379" y="2572935"/>
                  </a:cubicBezTo>
                  <a:cubicBezTo>
                    <a:pt x="160317" y="2576894"/>
                    <a:pt x="165633" y="2582000"/>
                    <a:pt x="172192" y="2584811"/>
                  </a:cubicBezTo>
                  <a:cubicBezTo>
                    <a:pt x="179693" y="2588026"/>
                    <a:pt x="188302" y="2587883"/>
                    <a:pt x="195943" y="2590748"/>
                  </a:cubicBezTo>
                  <a:cubicBezTo>
                    <a:pt x="204231" y="2593856"/>
                    <a:pt x="211777" y="2598665"/>
                    <a:pt x="219694" y="2602624"/>
                  </a:cubicBezTo>
                  <a:cubicBezTo>
                    <a:pt x="223652" y="2610541"/>
                    <a:pt x="226659" y="2619009"/>
                    <a:pt x="231569" y="2626374"/>
                  </a:cubicBezTo>
                  <a:cubicBezTo>
                    <a:pt x="234674" y="2631032"/>
                    <a:pt x="241835" y="2632888"/>
                    <a:pt x="243444" y="2638250"/>
                  </a:cubicBezTo>
                  <a:cubicBezTo>
                    <a:pt x="248029" y="2653534"/>
                    <a:pt x="247937" y="2669860"/>
                    <a:pt x="249382" y="2685751"/>
                  </a:cubicBezTo>
                  <a:cubicBezTo>
                    <a:pt x="257620" y="2776363"/>
                    <a:pt x="235295" y="2748851"/>
                    <a:pt x="267195" y="2780754"/>
                  </a:cubicBezTo>
                  <a:cubicBezTo>
                    <a:pt x="269174" y="2796588"/>
                    <a:pt x="270278" y="2812556"/>
                    <a:pt x="273132" y="2828255"/>
                  </a:cubicBezTo>
                  <a:cubicBezTo>
                    <a:pt x="274252" y="2834413"/>
                    <a:pt x="282708" y="2840975"/>
                    <a:pt x="279070" y="2846068"/>
                  </a:cubicBezTo>
                  <a:cubicBezTo>
                    <a:pt x="270774" y="2857682"/>
                    <a:pt x="243444" y="2869819"/>
                    <a:pt x="243444" y="2869819"/>
                  </a:cubicBezTo>
                  <a:cubicBezTo>
                    <a:pt x="233748" y="2884363"/>
                    <a:pt x="222170" y="2892211"/>
                    <a:pt x="237507" y="2911382"/>
                  </a:cubicBezTo>
                  <a:cubicBezTo>
                    <a:pt x="241417" y="2916269"/>
                    <a:pt x="249382" y="2915341"/>
                    <a:pt x="255320" y="2917320"/>
                  </a:cubicBezTo>
                  <a:cubicBezTo>
                    <a:pt x="268885" y="2930886"/>
                    <a:pt x="292807" y="2945146"/>
                    <a:pt x="267195" y="2970759"/>
                  </a:cubicBezTo>
                  <a:cubicBezTo>
                    <a:pt x="262149" y="2975805"/>
                    <a:pt x="258511" y="2959329"/>
                    <a:pt x="255320" y="2952946"/>
                  </a:cubicBezTo>
                  <a:cubicBezTo>
                    <a:pt x="243764" y="2929834"/>
                    <a:pt x="254860" y="2938019"/>
                    <a:pt x="243444" y="2911382"/>
                  </a:cubicBezTo>
                  <a:cubicBezTo>
                    <a:pt x="230887" y="2882082"/>
                    <a:pt x="219347" y="2890514"/>
                    <a:pt x="184068" y="2881694"/>
                  </a:cubicBezTo>
                  <a:cubicBezTo>
                    <a:pt x="150421" y="2848047"/>
                    <a:pt x="158733" y="2869027"/>
                    <a:pt x="166255" y="2816380"/>
                  </a:cubicBezTo>
                  <a:cubicBezTo>
                    <a:pt x="152651" y="2734762"/>
                    <a:pt x="171966" y="2808086"/>
                    <a:pt x="148442" y="2768878"/>
                  </a:cubicBezTo>
                  <a:cubicBezTo>
                    <a:pt x="138515" y="2752332"/>
                    <a:pt x="147951" y="2747110"/>
                    <a:pt x="130629" y="2733252"/>
                  </a:cubicBezTo>
                  <a:cubicBezTo>
                    <a:pt x="125742" y="2729342"/>
                    <a:pt x="118754" y="2729294"/>
                    <a:pt x="112816" y="2727315"/>
                  </a:cubicBezTo>
                  <a:cubicBezTo>
                    <a:pt x="85593" y="2768149"/>
                    <a:pt x="102605" y="2758428"/>
                    <a:pt x="71252" y="2768878"/>
                  </a:cubicBezTo>
                  <a:cubicBezTo>
                    <a:pt x="65314" y="2764920"/>
                    <a:pt x="56089" y="2763629"/>
                    <a:pt x="53439" y="2757003"/>
                  </a:cubicBezTo>
                  <a:cubicBezTo>
                    <a:pt x="51115" y="2751192"/>
                    <a:pt x="54951" y="2743616"/>
                    <a:pt x="59377" y="2739190"/>
                  </a:cubicBezTo>
                  <a:cubicBezTo>
                    <a:pt x="63803" y="2734764"/>
                    <a:pt x="71118" y="2734770"/>
                    <a:pt x="77190" y="2733252"/>
                  </a:cubicBezTo>
                  <a:lnTo>
                    <a:pt x="124691" y="2721377"/>
                  </a:lnTo>
                  <a:cubicBezTo>
                    <a:pt x="109113" y="2674646"/>
                    <a:pt x="126093" y="2707266"/>
                    <a:pt x="29688" y="2697626"/>
                  </a:cubicBezTo>
                  <a:cubicBezTo>
                    <a:pt x="19646" y="2696622"/>
                    <a:pt x="9896" y="2693668"/>
                    <a:pt x="0" y="2691689"/>
                  </a:cubicBezTo>
                  <a:cubicBezTo>
                    <a:pt x="5938" y="2687730"/>
                    <a:pt x="11430" y="2683004"/>
                    <a:pt x="17813" y="2679813"/>
                  </a:cubicBezTo>
                  <a:cubicBezTo>
                    <a:pt x="23411" y="2677014"/>
                    <a:pt x="30259" y="2677096"/>
                    <a:pt x="35626" y="2673876"/>
                  </a:cubicBezTo>
                  <a:cubicBezTo>
                    <a:pt x="76378" y="2649425"/>
                    <a:pt x="14853" y="2672881"/>
                    <a:pt x="65314" y="2656063"/>
                  </a:cubicBezTo>
                  <a:cubicBezTo>
                    <a:pt x="67293" y="2650125"/>
                    <a:pt x="68032" y="2643617"/>
                    <a:pt x="71252" y="2638250"/>
                  </a:cubicBezTo>
                  <a:cubicBezTo>
                    <a:pt x="74132" y="2633450"/>
                    <a:pt x="81357" y="2631685"/>
                    <a:pt x="83127" y="2626374"/>
                  </a:cubicBezTo>
                  <a:cubicBezTo>
                    <a:pt x="87553" y="2613097"/>
                    <a:pt x="83381" y="2597600"/>
                    <a:pt x="89065" y="2584811"/>
                  </a:cubicBezTo>
                  <a:cubicBezTo>
                    <a:pt x="91963" y="2578290"/>
                    <a:pt x="100196" y="2575441"/>
                    <a:pt x="106878" y="2572935"/>
                  </a:cubicBezTo>
                  <a:cubicBezTo>
                    <a:pt x="116327" y="2569391"/>
                    <a:pt x="126775" y="2569446"/>
                    <a:pt x="136566" y="2566998"/>
                  </a:cubicBezTo>
                  <a:cubicBezTo>
                    <a:pt x="142638" y="2565480"/>
                    <a:pt x="148441" y="2563039"/>
                    <a:pt x="154379" y="2561060"/>
                  </a:cubicBezTo>
                  <a:cubicBezTo>
                    <a:pt x="170092" y="2513923"/>
                    <a:pt x="154776" y="2579221"/>
                    <a:pt x="106878" y="2537309"/>
                  </a:cubicBezTo>
                  <a:cubicBezTo>
                    <a:pt x="93406" y="2525520"/>
                    <a:pt x="118339" y="2493398"/>
                    <a:pt x="124691" y="2483870"/>
                  </a:cubicBezTo>
                  <a:cubicBezTo>
                    <a:pt x="126670" y="2475953"/>
                    <a:pt x="125531" y="2466492"/>
                    <a:pt x="130629" y="2460120"/>
                  </a:cubicBezTo>
                  <a:cubicBezTo>
                    <a:pt x="134539" y="2455233"/>
                    <a:pt x="143008" y="2457287"/>
                    <a:pt x="148442" y="2454182"/>
                  </a:cubicBezTo>
                  <a:cubicBezTo>
                    <a:pt x="157034" y="2449272"/>
                    <a:pt x="164275" y="2442307"/>
                    <a:pt x="172192" y="2436369"/>
                  </a:cubicBezTo>
                  <a:cubicBezTo>
                    <a:pt x="174171" y="2430431"/>
                    <a:pt x="176902" y="2424693"/>
                    <a:pt x="178130" y="2418556"/>
                  </a:cubicBezTo>
                  <a:cubicBezTo>
                    <a:pt x="180875" y="2404833"/>
                    <a:pt x="179642" y="2390270"/>
                    <a:pt x="184068" y="2376993"/>
                  </a:cubicBezTo>
                  <a:cubicBezTo>
                    <a:pt x="185838" y="2371682"/>
                    <a:pt x="192838" y="2369775"/>
                    <a:pt x="195943" y="2365117"/>
                  </a:cubicBezTo>
                  <a:cubicBezTo>
                    <a:pt x="216905" y="2333673"/>
                    <a:pt x="194975" y="2345648"/>
                    <a:pt x="225631" y="2335429"/>
                  </a:cubicBezTo>
                  <a:cubicBezTo>
                    <a:pt x="236083" y="2304076"/>
                    <a:pt x="228097" y="2322824"/>
                    <a:pt x="255320" y="2281990"/>
                  </a:cubicBezTo>
                  <a:cubicBezTo>
                    <a:pt x="259978" y="2275003"/>
                    <a:pt x="265622" y="2267932"/>
                    <a:pt x="273132" y="2264177"/>
                  </a:cubicBezTo>
                  <a:cubicBezTo>
                    <a:pt x="282159" y="2259663"/>
                    <a:pt x="292925" y="2260218"/>
                    <a:pt x="302821" y="2258239"/>
                  </a:cubicBezTo>
                  <a:cubicBezTo>
                    <a:pt x="306779" y="2252301"/>
                    <a:pt x="309214" y="2244994"/>
                    <a:pt x="314696" y="2240426"/>
                  </a:cubicBezTo>
                  <a:cubicBezTo>
                    <a:pt x="321496" y="2234760"/>
                    <a:pt x="330762" y="2232942"/>
                    <a:pt x="338447" y="2228551"/>
                  </a:cubicBezTo>
                  <a:cubicBezTo>
                    <a:pt x="344643" y="2225011"/>
                    <a:pt x="349877" y="2219867"/>
                    <a:pt x="356260" y="2216676"/>
                  </a:cubicBezTo>
                  <a:cubicBezTo>
                    <a:pt x="361858" y="2213877"/>
                    <a:pt x="368320" y="2213204"/>
                    <a:pt x="374073" y="2210738"/>
                  </a:cubicBezTo>
                  <a:cubicBezTo>
                    <a:pt x="382208" y="2207251"/>
                    <a:pt x="389605" y="2202150"/>
                    <a:pt x="397823" y="2198863"/>
                  </a:cubicBezTo>
                  <a:cubicBezTo>
                    <a:pt x="409445" y="2194214"/>
                    <a:pt x="433449" y="2186987"/>
                    <a:pt x="433449" y="2186987"/>
                  </a:cubicBezTo>
                  <a:cubicBezTo>
                    <a:pt x="439598" y="2180839"/>
                    <a:pt x="454400" y="2164485"/>
                    <a:pt x="463138" y="2163237"/>
                  </a:cubicBezTo>
                  <a:cubicBezTo>
                    <a:pt x="471216" y="2162083"/>
                    <a:pt x="478971" y="2167195"/>
                    <a:pt x="486888" y="2169174"/>
                  </a:cubicBezTo>
                  <a:cubicBezTo>
                    <a:pt x="500534" y="2210111"/>
                    <a:pt x="489913" y="2195948"/>
                    <a:pt x="510639" y="2216676"/>
                  </a:cubicBezTo>
                  <a:cubicBezTo>
                    <a:pt x="521581" y="2213940"/>
                    <a:pt x="550182" y="2211118"/>
                    <a:pt x="552203" y="2192925"/>
                  </a:cubicBezTo>
                  <a:cubicBezTo>
                    <a:pt x="552586" y="2189477"/>
                    <a:pt x="538995" y="2145511"/>
                    <a:pt x="528452" y="2139486"/>
                  </a:cubicBezTo>
                  <a:cubicBezTo>
                    <a:pt x="519690" y="2134479"/>
                    <a:pt x="508660" y="2135527"/>
                    <a:pt x="498764" y="2133548"/>
                  </a:cubicBezTo>
                  <a:cubicBezTo>
                    <a:pt x="494805" y="2127610"/>
                    <a:pt x="488939" y="2122570"/>
                    <a:pt x="486888" y="2115735"/>
                  </a:cubicBezTo>
                  <a:cubicBezTo>
                    <a:pt x="482867" y="2102330"/>
                    <a:pt x="483696" y="2087895"/>
                    <a:pt x="480951" y="2074172"/>
                  </a:cubicBezTo>
                  <a:cubicBezTo>
                    <a:pt x="479724" y="2068035"/>
                    <a:pt x="476992" y="2062297"/>
                    <a:pt x="475013" y="2056359"/>
                  </a:cubicBezTo>
                  <a:cubicBezTo>
                    <a:pt x="476992" y="2050421"/>
                    <a:pt x="478152" y="2044144"/>
                    <a:pt x="480951" y="2038546"/>
                  </a:cubicBezTo>
                  <a:cubicBezTo>
                    <a:pt x="484142" y="2032163"/>
                    <a:pt x="491221" y="2027686"/>
                    <a:pt x="492826" y="2020733"/>
                  </a:cubicBezTo>
                  <a:cubicBezTo>
                    <a:pt x="497299" y="2001351"/>
                    <a:pt x="495740" y="1981016"/>
                    <a:pt x="498764" y="1961356"/>
                  </a:cubicBezTo>
                  <a:cubicBezTo>
                    <a:pt x="499716" y="1955170"/>
                    <a:pt x="502722" y="1949481"/>
                    <a:pt x="504701" y="1943543"/>
                  </a:cubicBezTo>
                  <a:cubicBezTo>
                    <a:pt x="500743" y="1937605"/>
                    <a:pt x="497394" y="1931212"/>
                    <a:pt x="492826" y="1925730"/>
                  </a:cubicBezTo>
                  <a:cubicBezTo>
                    <a:pt x="487450" y="1919279"/>
                    <a:pt x="479671" y="1914904"/>
                    <a:pt x="475013" y="1907917"/>
                  </a:cubicBezTo>
                  <a:cubicBezTo>
                    <a:pt x="471541" y="1902709"/>
                    <a:pt x="471054" y="1896042"/>
                    <a:pt x="469075" y="1890104"/>
                  </a:cubicBezTo>
                  <a:cubicBezTo>
                    <a:pt x="471054" y="1884166"/>
                    <a:pt x="469075" y="1874270"/>
                    <a:pt x="475013" y="1872291"/>
                  </a:cubicBezTo>
                  <a:cubicBezTo>
                    <a:pt x="505106" y="1862260"/>
                    <a:pt x="505065" y="1879320"/>
                    <a:pt x="510639" y="1896042"/>
                  </a:cubicBezTo>
                  <a:cubicBezTo>
                    <a:pt x="512618" y="1909897"/>
                    <a:pt x="506681" y="1927710"/>
                    <a:pt x="516577" y="1937606"/>
                  </a:cubicBezTo>
                  <a:cubicBezTo>
                    <a:pt x="523713" y="1944742"/>
                    <a:pt x="536529" y="1934323"/>
                    <a:pt x="546265" y="1931668"/>
                  </a:cubicBezTo>
                  <a:cubicBezTo>
                    <a:pt x="558342" y="1928374"/>
                    <a:pt x="581891" y="1919793"/>
                    <a:pt x="581891" y="1919793"/>
                  </a:cubicBezTo>
                  <a:cubicBezTo>
                    <a:pt x="585849" y="1915834"/>
                    <a:pt x="592846" y="1913439"/>
                    <a:pt x="593766" y="1907917"/>
                  </a:cubicBezTo>
                  <a:cubicBezTo>
                    <a:pt x="598119" y="1881798"/>
                    <a:pt x="581637" y="1881071"/>
                    <a:pt x="564078" y="1872291"/>
                  </a:cubicBezTo>
                  <a:cubicBezTo>
                    <a:pt x="566057" y="1866353"/>
                    <a:pt x="565590" y="1858904"/>
                    <a:pt x="570016" y="1854478"/>
                  </a:cubicBezTo>
                  <a:cubicBezTo>
                    <a:pt x="580108" y="1844386"/>
                    <a:pt x="605642" y="1830728"/>
                    <a:pt x="605642" y="1830728"/>
                  </a:cubicBezTo>
                  <a:cubicBezTo>
                    <a:pt x="614684" y="1803599"/>
                    <a:pt x="617303" y="1804282"/>
                    <a:pt x="605642" y="1765413"/>
                  </a:cubicBezTo>
                  <a:cubicBezTo>
                    <a:pt x="604033" y="1760051"/>
                    <a:pt x="597725" y="1757496"/>
                    <a:pt x="593766" y="1753538"/>
                  </a:cubicBezTo>
                  <a:cubicBezTo>
                    <a:pt x="602904" y="1707853"/>
                    <a:pt x="597259" y="1733629"/>
                    <a:pt x="611579" y="1676348"/>
                  </a:cubicBezTo>
                  <a:lnTo>
                    <a:pt x="617517" y="1652598"/>
                  </a:lnTo>
                  <a:cubicBezTo>
                    <a:pt x="614664" y="1606946"/>
                    <a:pt x="615339" y="1565608"/>
                    <a:pt x="605642" y="1521969"/>
                  </a:cubicBezTo>
                  <a:cubicBezTo>
                    <a:pt x="604284" y="1515859"/>
                    <a:pt x="601683" y="1510094"/>
                    <a:pt x="599704" y="1504156"/>
                  </a:cubicBezTo>
                  <a:cubicBezTo>
                    <a:pt x="591130" y="1418419"/>
                    <a:pt x="614332" y="1450717"/>
                    <a:pt x="552203" y="1450717"/>
                  </a:cubicBezTo>
                  <a:cubicBezTo>
                    <a:pt x="545944" y="1450717"/>
                    <a:pt x="540328" y="1446759"/>
                    <a:pt x="534390" y="1444780"/>
                  </a:cubicBezTo>
                  <a:cubicBezTo>
                    <a:pt x="538348" y="1438842"/>
                    <a:pt x="541697" y="1432449"/>
                    <a:pt x="546265" y="1426967"/>
                  </a:cubicBezTo>
                  <a:cubicBezTo>
                    <a:pt x="560504" y="1409880"/>
                    <a:pt x="575196" y="1410987"/>
                    <a:pt x="558140" y="1385403"/>
                  </a:cubicBezTo>
                  <a:cubicBezTo>
                    <a:pt x="554182" y="1379465"/>
                    <a:pt x="546265" y="1377486"/>
                    <a:pt x="540327" y="1373528"/>
                  </a:cubicBezTo>
                  <a:cubicBezTo>
                    <a:pt x="536369" y="1367590"/>
                    <a:pt x="534024" y="1360173"/>
                    <a:pt x="528452" y="1355715"/>
                  </a:cubicBezTo>
                  <a:cubicBezTo>
                    <a:pt x="523565" y="1351805"/>
                    <a:pt x="510639" y="1356036"/>
                    <a:pt x="510639" y="1349777"/>
                  </a:cubicBezTo>
                  <a:cubicBezTo>
                    <a:pt x="510639" y="1342641"/>
                    <a:pt x="522880" y="1342360"/>
                    <a:pt x="528452" y="1337902"/>
                  </a:cubicBezTo>
                  <a:cubicBezTo>
                    <a:pt x="532823" y="1334405"/>
                    <a:pt x="536369" y="1329985"/>
                    <a:pt x="540327" y="1326026"/>
                  </a:cubicBezTo>
                  <a:cubicBezTo>
                    <a:pt x="555252" y="1281252"/>
                    <a:pt x="535119" y="1336442"/>
                    <a:pt x="558140" y="1290400"/>
                  </a:cubicBezTo>
                  <a:cubicBezTo>
                    <a:pt x="560939" y="1284802"/>
                    <a:pt x="562099" y="1278525"/>
                    <a:pt x="564078" y="1272587"/>
                  </a:cubicBezTo>
                  <a:cubicBezTo>
                    <a:pt x="558140" y="1268629"/>
                    <a:pt x="553243" y="1262207"/>
                    <a:pt x="546265" y="1260712"/>
                  </a:cubicBezTo>
                  <a:cubicBezTo>
                    <a:pt x="524889" y="1256131"/>
                    <a:pt x="500199" y="1265138"/>
                    <a:pt x="480951" y="1254774"/>
                  </a:cubicBezTo>
                  <a:cubicBezTo>
                    <a:pt x="469929" y="1248839"/>
                    <a:pt x="473033" y="1231023"/>
                    <a:pt x="469075" y="1219148"/>
                  </a:cubicBezTo>
                  <a:cubicBezTo>
                    <a:pt x="461367" y="1196023"/>
                    <a:pt x="467565" y="1205762"/>
                    <a:pt x="451262" y="1189460"/>
                  </a:cubicBezTo>
                  <a:cubicBezTo>
                    <a:pt x="434832" y="1123734"/>
                    <a:pt x="466373" y="1218529"/>
                    <a:pt x="397823" y="1159772"/>
                  </a:cubicBezTo>
                  <a:cubicBezTo>
                    <a:pt x="394107" y="1156587"/>
                    <a:pt x="407317" y="1119414"/>
                    <a:pt x="409699" y="1112270"/>
                  </a:cubicBezTo>
                  <a:cubicBezTo>
                    <a:pt x="411678" y="1094457"/>
                    <a:pt x="410920" y="1076123"/>
                    <a:pt x="415636" y="1058832"/>
                  </a:cubicBezTo>
                  <a:cubicBezTo>
                    <a:pt x="417109" y="1053431"/>
                    <a:pt x="422505" y="1049460"/>
                    <a:pt x="427512" y="1046956"/>
                  </a:cubicBezTo>
                  <a:cubicBezTo>
                    <a:pt x="438708" y="1041358"/>
                    <a:pt x="452723" y="1042024"/>
                    <a:pt x="463138" y="1035081"/>
                  </a:cubicBezTo>
                  <a:cubicBezTo>
                    <a:pt x="485609" y="1020101"/>
                    <a:pt x="475905" y="1028252"/>
                    <a:pt x="492826" y="1011330"/>
                  </a:cubicBezTo>
                  <a:cubicBezTo>
                    <a:pt x="490847" y="999455"/>
                    <a:pt x="494723" y="984845"/>
                    <a:pt x="486888" y="975704"/>
                  </a:cubicBezTo>
                  <a:cubicBezTo>
                    <a:pt x="480320" y="968042"/>
                    <a:pt x="466476" y="973742"/>
                    <a:pt x="457200" y="969767"/>
                  </a:cubicBezTo>
                  <a:cubicBezTo>
                    <a:pt x="452054" y="967562"/>
                    <a:pt x="449696" y="961388"/>
                    <a:pt x="445325" y="957891"/>
                  </a:cubicBezTo>
                  <a:cubicBezTo>
                    <a:pt x="439753" y="953433"/>
                    <a:pt x="433450" y="949974"/>
                    <a:pt x="427512" y="946016"/>
                  </a:cubicBezTo>
                  <a:cubicBezTo>
                    <a:pt x="425192" y="941375"/>
                    <a:pt x="409699" y="913192"/>
                    <a:pt x="409699" y="904452"/>
                  </a:cubicBezTo>
                  <a:cubicBezTo>
                    <a:pt x="409699" y="888495"/>
                    <a:pt x="411051" y="872235"/>
                    <a:pt x="415636" y="856951"/>
                  </a:cubicBezTo>
                  <a:cubicBezTo>
                    <a:pt x="417245" y="851589"/>
                    <a:pt x="423553" y="849034"/>
                    <a:pt x="427512" y="845076"/>
                  </a:cubicBezTo>
                  <a:cubicBezTo>
                    <a:pt x="412430" y="769668"/>
                    <a:pt x="434948" y="853712"/>
                    <a:pt x="403761" y="797574"/>
                  </a:cubicBezTo>
                  <a:cubicBezTo>
                    <a:pt x="374717" y="745294"/>
                    <a:pt x="419761" y="765432"/>
                    <a:pt x="344384" y="756011"/>
                  </a:cubicBezTo>
                  <a:cubicBezTo>
                    <a:pt x="342405" y="714447"/>
                    <a:pt x="351063" y="670972"/>
                    <a:pt x="338447" y="631320"/>
                  </a:cubicBezTo>
                  <a:cubicBezTo>
                    <a:pt x="334797" y="619848"/>
                    <a:pt x="310875" y="634331"/>
                    <a:pt x="302821" y="625382"/>
                  </a:cubicBezTo>
                  <a:cubicBezTo>
                    <a:pt x="225370" y="539325"/>
                    <a:pt x="334381" y="591692"/>
                    <a:pt x="255320" y="560068"/>
                  </a:cubicBezTo>
                  <a:cubicBezTo>
                    <a:pt x="241465" y="518504"/>
                    <a:pt x="239485" y="536317"/>
                    <a:pt x="249382" y="506629"/>
                  </a:cubicBezTo>
                  <a:cubicBezTo>
                    <a:pt x="247403" y="498712"/>
                    <a:pt x="248542" y="489250"/>
                    <a:pt x="243444" y="482878"/>
                  </a:cubicBezTo>
                  <a:cubicBezTo>
                    <a:pt x="239534" y="477991"/>
                    <a:pt x="230998" y="480161"/>
                    <a:pt x="225631" y="476941"/>
                  </a:cubicBezTo>
                  <a:cubicBezTo>
                    <a:pt x="220831" y="474061"/>
                    <a:pt x="218127" y="468562"/>
                    <a:pt x="213756" y="465065"/>
                  </a:cubicBezTo>
                  <a:cubicBezTo>
                    <a:pt x="208184" y="460607"/>
                    <a:pt x="201881" y="457148"/>
                    <a:pt x="195943" y="453190"/>
                  </a:cubicBezTo>
                  <a:cubicBezTo>
                    <a:pt x="201616" y="436171"/>
                    <a:pt x="208681" y="424796"/>
                    <a:pt x="195943" y="405689"/>
                  </a:cubicBezTo>
                  <a:cubicBezTo>
                    <a:pt x="192471" y="400481"/>
                    <a:pt x="183728" y="402550"/>
                    <a:pt x="178130" y="399751"/>
                  </a:cubicBezTo>
                  <a:cubicBezTo>
                    <a:pt x="171747" y="396560"/>
                    <a:pt x="166255" y="391834"/>
                    <a:pt x="160317" y="387876"/>
                  </a:cubicBezTo>
                  <a:cubicBezTo>
                    <a:pt x="126285" y="336827"/>
                    <a:pt x="167087" y="401416"/>
                    <a:pt x="142504" y="352250"/>
                  </a:cubicBezTo>
                  <a:cubicBezTo>
                    <a:pt x="139313" y="345867"/>
                    <a:pt x="134587" y="340375"/>
                    <a:pt x="130629" y="334437"/>
                  </a:cubicBezTo>
                  <a:cubicBezTo>
                    <a:pt x="128370" y="323143"/>
                    <a:pt x="124840" y="299109"/>
                    <a:pt x="118753" y="286935"/>
                  </a:cubicBezTo>
                  <a:cubicBezTo>
                    <a:pt x="115562" y="280552"/>
                    <a:pt x="109776" y="275643"/>
                    <a:pt x="106878" y="269122"/>
                  </a:cubicBezTo>
                  <a:cubicBezTo>
                    <a:pt x="85046" y="219999"/>
                    <a:pt x="107516" y="246008"/>
                    <a:pt x="83127" y="221621"/>
                  </a:cubicBezTo>
                  <a:cubicBezTo>
                    <a:pt x="75791" y="199609"/>
                    <a:pt x="62345" y="183026"/>
                    <a:pt x="65314" y="174120"/>
                  </a:cubicBezTo>
                  <a:close/>
                </a:path>
              </a:pathLst>
            </a:custGeom>
            <a:solidFill>
              <a:srgbClr val="503D1A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201" name="Google Shape;201;p43"/>
            <p:cNvGrpSpPr/>
            <p:nvPr/>
          </p:nvGrpSpPr>
          <p:grpSpPr bwMode="auto">
            <a:xfrm>
              <a:off x="274682" y="1590573"/>
              <a:ext cx="4287217" cy="4004528"/>
              <a:chOff x="274682" y="1590573"/>
              <a:chExt cx="4287217" cy="4004528"/>
            </a:xfrm>
          </p:grpSpPr>
          <p:sp>
            <p:nvSpPr>
              <p:cNvPr id="202" name="Google Shape;202;p43"/>
              <p:cNvSpPr/>
              <p:nvPr/>
            </p:nvSpPr>
            <p:spPr bwMode="auto">
              <a:xfrm>
                <a:off x="274682" y="3439730"/>
                <a:ext cx="2192309" cy="2155371"/>
              </a:xfrm>
              <a:custGeom>
                <a:avLst/>
                <a:gdLst/>
                <a:ahLst/>
                <a:cxnLst/>
                <a:rect l="l" t="t" r="r" b="b"/>
                <a:pathLst>
                  <a:path w="1461539" h="1436914" fill="norm" stroke="1" extrusionOk="0">
                    <a:moveTo>
                      <a:pt x="106878" y="486888"/>
                    </a:moveTo>
                    <a:cubicBezTo>
                      <a:pt x="104899" y="481940"/>
                      <a:pt x="120086" y="442883"/>
                      <a:pt x="106878" y="433449"/>
                    </a:cubicBezTo>
                    <a:cubicBezTo>
                      <a:pt x="97081" y="426452"/>
                      <a:pt x="83127" y="429491"/>
                      <a:pt x="71252" y="427512"/>
                    </a:cubicBezTo>
                    <a:cubicBezTo>
                      <a:pt x="69273" y="421574"/>
                      <a:pt x="65315" y="415958"/>
                      <a:pt x="65315" y="409699"/>
                    </a:cubicBezTo>
                    <a:cubicBezTo>
                      <a:pt x="65315" y="403440"/>
                      <a:pt x="75678" y="396312"/>
                      <a:pt x="71252" y="391886"/>
                    </a:cubicBezTo>
                    <a:cubicBezTo>
                      <a:pt x="62401" y="383035"/>
                      <a:pt x="47501" y="383968"/>
                      <a:pt x="35626" y="380010"/>
                    </a:cubicBezTo>
                    <a:lnTo>
                      <a:pt x="17813" y="374073"/>
                    </a:lnTo>
                    <a:cubicBezTo>
                      <a:pt x="19792" y="364177"/>
                      <a:pt x="16088" y="350952"/>
                      <a:pt x="23751" y="344384"/>
                    </a:cubicBezTo>
                    <a:cubicBezTo>
                      <a:pt x="32892" y="336549"/>
                      <a:pt x="50864" y="346960"/>
                      <a:pt x="59377" y="338447"/>
                    </a:cubicBezTo>
                    <a:cubicBezTo>
                      <a:pt x="64423" y="333401"/>
                      <a:pt x="50693" y="327017"/>
                      <a:pt x="47502" y="320634"/>
                    </a:cubicBezTo>
                    <a:cubicBezTo>
                      <a:pt x="34835" y="295300"/>
                      <a:pt x="52251" y="306384"/>
                      <a:pt x="23751" y="296883"/>
                    </a:cubicBezTo>
                    <a:cubicBezTo>
                      <a:pt x="19793" y="290945"/>
                      <a:pt x="16334" y="284642"/>
                      <a:pt x="11876" y="279070"/>
                    </a:cubicBezTo>
                    <a:cubicBezTo>
                      <a:pt x="8379" y="274699"/>
                      <a:pt x="0" y="272793"/>
                      <a:pt x="0" y="267195"/>
                    </a:cubicBezTo>
                    <a:cubicBezTo>
                      <a:pt x="0" y="261554"/>
                      <a:pt x="28788" y="244045"/>
                      <a:pt x="29689" y="243444"/>
                    </a:cubicBezTo>
                    <a:cubicBezTo>
                      <a:pt x="31668" y="227610"/>
                      <a:pt x="25830" y="208539"/>
                      <a:pt x="35626" y="195943"/>
                    </a:cubicBezTo>
                    <a:cubicBezTo>
                      <a:pt x="43017" y="186440"/>
                      <a:pt x="59500" y="192617"/>
                      <a:pt x="71252" y="190005"/>
                    </a:cubicBezTo>
                    <a:cubicBezTo>
                      <a:pt x="77362" y="188647"/>
                      <a:pt x="83127" y="186046"/>
                      <a:pt x="89065" y="184067"/>
                    </a:cubicBezTo>
                    <a:cubicBezTo>
                      <a:pt x="95003" y="178129"/>
                      <a:pt x="100427" y="171630"/>
                      <a:pt x="106878" y="166254"/>
                    </a:cubicBezTo>
                    <a:cubicBezTo>
                      <a:pt x="151831" y="128793"/>
                      <a:pt x="102008" y="177060"/>
                      <a:pt x="136567" y="142504"/>
                    </a:cubicBezTo>
                    <a:cubicBezTo>
                      <a:pt x="141252" y="128448"/>
                      <a:pt x="143532" y="101967"/>
                      <a:pt x="172193" y="130628"/>
                    </a:cubicBezTo>
                    <a:cubicBezTo>
                      <a:pt x="179329" y="137764"/>
                      <a:pt x="171669" y="152564"/>
                      <a:pt x="178130" y="160317"/>
                    </a:cubicBezTo>
                    <a:cubicBezTo>
                      <a:pt x="183354" y="166586"/>
                      <a:pt x="194034" y="164012"/>
                      <a:pt x="201881" y="166254"/>
                    </a:cubicBezTo>
                    <a:cubicBezTo>
                      <a:pt x="207899" y="167973"/>
                      <a:pt x="213756" y="170213"/>
                      <a:pt x="219694" y="172192"/>
                    </a:cubicBezTo>
                    <a:cubicBezTo>
                      <a:pt x="228697" y="170906"/>
                      <a:pt x="266602" y="173972"/>
                      <a:pt x="273133" y="154379"/>
                    </a:cubicBezTo>
                    <a:cubicBezTo>
                      <a:pt x="277559" y="141102"/>
                      <a:pt x="270673" y="124011"/>
                      <a:pt x="279070" y="112815"/>
                    </a:cubicBezTo>
                    <a:cubicBezTo>
                      <a:pt x="285125" y="104741"/>
                      <a:pt x="299022" y="109533"/>
                      <a:pt x="308759" y="106878"/>
                    </a:cubicBezTo>
                    <a:cubicBezTo>
                      <a:pt x="320836" y="103584"/>
                      <a:pt x="344385" y="95002"/>
                      <a:pt x="344385" y="95002"/>
                    </a:cubicBezTo>
                    <a:cubicBezTo>
                      <a:pt x="348343" y="89064"/>
                      <a:pt x="353069" y="83572"/>
                      <a:pt x="356260" y="77189"/>
                    </a:cubicBezTo>
                    <a:cubicBezTo>
                      <a:pt x="359059" y="71591"/>
                      <a:pt x="357772" y="63802"/>
                      <a:pt x="362198" y="59376"/>
                    </a:cubicBezTo>
                    <a:cubicBezTo>
                      <a:pt x="372398" y="49177"/>
                      <a:pt x="397718" y="32675"/>
                      <a:pt x="415637" y="29688"/>
                    </a:cubicBezTo>
                    <a:cubicBezTo>
                      <a:pt x="433316" y="26741"/>
                      <a:pt x="451263" y="25729"/>
                      <a:pt x="469076" y="23750"/>
                    </a:cubicBezTo>
                    <a:cubicBezTo>
                      <a:pt x="475014" y="21771"/>
                      <a:pt x="481291" y="20612"/>
                      <a:pt x="486889" y="17813"/>
                    </a:cubicBezTo>
                    <a:cubicBezTo>
                      <a:pt x="532938" y="-5210"/>
                      <a:pt x="477734" y="14928"/>
                      <a:pt x="522515" y="0"/>
                    </a:cubicBezTo>
                    <a:cubicBezTo>
                      <a:pt x="564556" y="10511"/>
                      <a:pt x="531672" y="-2038"/>
                      <a:pt x="558141" y="17813"/>
                    </a:cubicBezTo>
                    <a:cubicBezTo>
                      <a:pt x="569559" y="26376"/>
                      <a:pt x="593767" y="41563"/>
                      <a:pt x="593767" y="41563"/>
                    </a:cubicBezTo>
                    <a:cubicBezTo>
                      <a:pt x="595746" y="47501"/>
                      <a:pt x="596484" y="54009"/>
                      <a:pt x="599704" y="59376"/>
                    </a:cubicBezTo>
                    <a:cubicBezTo>
                      <a:pt x="602584" y="64177"/>
                      <a:pt x="607208" y="67755"/>
                      <a:pt x="611580" y="71252"/>
                    </a:cubicBezTo>
                    <a:cubicBezTo>
                      <a:pt x="658863" y="109078"/>
                      <a:pt x="689473" y="85630"/>
                      <a:pt x="771896" y="89065"/>
                    </a:cubicBezTo>
                    <a:cubicBezTo>
                      <a:pt x="781768" y="98936"/>
                      <a:pt x="789654" y="105269"/>
                      <a:pt x="795647" y="118753"/>
                    </a:cubicBezTo>
                    <a:cubicBezTo>
                      <a:pt x="800731" y="130192"/>
                      <a:pt x="803564" y="142504"/>
                      <a:pt x="807522" y="154379"/>
                    </a:cubicBezTo>
                    <a:cubicBezTo>
                      <a:pt x="810103" y="162121"/>
                      <a:pt x="807264" y="172819"/>
                      <a:pt x="813460" y="178130"/>
                    </a:cubicBezTo>
                    <a:cubicBezTo>
                      <a:pt x="822964" y="186276"/>
                      <a:pt x="849086" y="190005"/>
                      <a:pt x="849086" y="190005"/>
                    </a:cubicBezTo>
                    <a:cubicBezTo>
                      <a:pt x="855024" y="195943"/>
                      <a:pt x="862241" y="200831"/>
                      <a:pt x="866899" y="207818"/>
                    </a:cubicBezTo>
                    <a:cubicBezTo>
                      <a:pt x="874912" y="219837"/>
                      <a:pt x="875015" y="237208"/>
                      <a:pt x="866899" y="249382"/>
                    </a:cubicBezTo>
                    <a:cubicBezTo>
                      <a:pt x="862941" y="255320"/>
                      <a:pt x="855024" y="257299"/>
                      <a:pt x="849086" y="261257"/>
                    </a:cubicBezTo>
                    <a:cubicBezTo>
                      <a:pt x="829016" y="321466"/>
                      <a:pt x="846896" y="304281"/>
                      <a:pt x="813460" y="326571"/>
                    </a:cubicBezTo>
                    <a:cubicBezTo>
                      <a:pt x="803008" y="295218"/>
                      <a:pt x="810994" y="313966"/>
                      <a:pt x="783772" y="273132"/>
                    </a:cubicBezTo>
                    <a:cubicBezTo>
                      <a:pt x="780300" y="267924"/>
                      <a:pt x="779813" y="261257"/>
                      <a:pt x="777834" y="255319"/>
                    </a:cubicBezTo>
                    <a:cubicBezTo>
                      <a:pt x="781792" y="243444"/>
                      <a:pt x="788327" y="232134"/>
                      <a:pt x="789709" y="219693"/>
                    </a:cubicBezTo>
                    <a:cubicBezTo>
                      <a:pt x="790400" y="213473"/>
                      <a:pt x="789844" y="203398"/>
                      <a:pt x="783772" y="201880"/>
                    </a:cubicBezTo>
                    <a:cubicBezTo>
                      <a:pt x="770195" y="198486"/>
                      <a:pt x="756063" y="205839"/>
                      <a:pt x="742208" y="207818"/>
                    </a:cubicBezTo>
                    <a:cubicBezTo>
                      <a:pt x="736270" y="209797"/>
                      <a:pt x="730505" y="212398"/>
                      <a:pt x="724395" y="213756"/>
                    </a:cubicBezTo>
                    <a:cubicBezTo>
                      <a:pt x="712643" y="216368"/>
                      <a:pt x="700042" y="215466"/>
                      <a:pt x="688769" y="219693"/>
                    </a:cubicBezTo>
                    <a:cubicBezTo>
                      <a:pt x="683527" y="221659"/>
                      <a:pt x="680852" y="227610"/>
                      <a:pt x="676894" y="231569"/>
                    </a:cubicBezTo>
                    <a:cubicBezTo>
                      <a:pt x="674915" y="237507"/>
                      <a:pt x="676767" y="247058"/>
                      <a:pt x="670956" y="249382"/>
                    </a:cubicBezTo>
                    <a:cubicBezTo>
                      <a:pt x="641074" y="261335"/>
                      <a:pt x="601450" y="236457"/>
                      <a:pt x="623455" y="273132"/>
                    </a:cubicBezTo>
                    <a:cubicBezTo>
                      <a:pt x="626335" y="277932"/>
                      <a:pt x="631372" y="281049"/>
                      <a:pt x="635330" y="285008"/>
                    </a:cubicBezTo>
                    <a:lnTo>
                      <a:pt x="647206" y="320634"/>
                    </a:lnTo>
                    <a:cubicBezTo>
                      <a:pt x="651165" y="332509"/>
                      <a:pt x="611580" y="332509"/>
                      <a:pt x="611580" y="332509"/>
                    </a:cubicBezTo>
                    <a:cubicBezTo>
                      <a:pt x="607621" y="336467"/>
                      <a:pt x="604850" y="342179"/>
                      <a:pt x="599704" y="344384"/>
                    </a:cubicBezTo>
                    <a:cubicBezTo>
                      <a:pt x="590428" y="348359"/>
                      <a:pt x="575614" y="341925"/>
                      <a:pt x="570016" y="350322"/>
                    </a:cubicBezTo>
                    <a:cubicBezTo>
                      <a:pt x="555343" y="372333"/>
                      <a:pt x="583122" y="384789"/>
                      <a:pt x="593767" y="391886"/>
                    </a:cubicBezTo>
                    <a:cubicBezTo>
                      <a:pt x="597725" y="397824"/>
                      <a:pt x="602451" y="403316"/>
                      <a:pt x="605642" y="409699"/>
                    </a:cubicBezTo>
                    <a:cubicBezTo>
                      <a:pt x="616535" y="431486"/>
                      <a:pt x="604069" y="428443"/>
                      <a:pt x="629393" y="445325"/>
                    </a:cubicBezTo>
                    <a:cubicBezTo>
                      <a:pt x="634601" y="448797"/>
                      <a:pt x="641268" y="449283"/>
                      <a:pt x="647206" y="451262"/>
                    </a:cubicBezTo>
                    <a:cubicBezTo>
                      <a:pt x="674863" y="478921"/>
                      <a:pt x="643129" y="443112"/>
                      <a:pt x="665018" y="486888"/>
                    </a:cubicBezTo>
                    <a:cubicBezTo>
                      <a:pt x="673215" y="503282"/>
                      <a:pt x="680644" y="496888"/>
                      <a:pt x="694707" y="504701"/>
                    </a:cubicBezTo>
                    <a:cubicBezTo>
                      <a:pt x="707183" y="511632"/>
                      <a:pt x="718458" y="520535"/>
                      <a:pt x="730333" y="528452"/>
                    </a:cubicBezTo>
                    <a:lnTo>
                      <a:pt x="748146" y="540327"/>
                    </a:lnTo>
                    <a:cubicBezTo>
                      <a:pt x="753354" y="543799"/>
                      <a:pt x="760021" y="544286"/>
                      <a:pt x="765959" y="546265"/>
                    </a:cubicBezTo>
                    <a:cubicBezTo>
                      <a:pt x="771897" y="552203"/>
                      <a:pt x="779114" y="557091"/>
                      <a:pt x="783772" y="564078"/>
                    </a:cubicBezTo>
                    <a:cubicBezTo>
                      <a:pt x="787244" y="569286"/>
                      <a:pt x="786910" y="576293"/>
                      <a:pt x="789709" y="581891"/>
                    </a:cubicBezTo>
                    <a:cubicBezTo>
                      <a:pt x="792900" y="588274"/>
                      <a:pt x="797626" y="593766"/>
                      <a:pt x="801585" y="599704"/>
                    </a:cubicBezTo>
                    <a:cubicBezTo>
                      <a:pt x="811000" y="627949"/>
                      <a:pt x="809206" y="632982"/>
                      <a:pt x="825335" y="653143"/>
                    </a:cubicBezTo>
                    <a:cubicBezTo>
                      <a:pt x="828832" y="657514"/>
                      <a:pt x="833252" y="661060"/>
                      <a:pt x="837211" y="665018"/>
                    </a:cubicBezTo>
                    <a:lnTo>
                      <a:pt x="855024" y="718457"/>
                    </a:lnTo>
                    <a:cubicBezTo>
                      <a:pt x="857281" y="725227"/>
                      <a:pt x="866454" y="727141"/>
                      <a:pt x="872837" y="730332"/>
                    </a:cubicBezTo>
                    <a:cubicBezTo>
                      <a:pt x="878435" y="733131"/>
                      <a:pt x="885052" y="733471"/>
                      <a:pt x="890650" y="736270"/>
                    </a:cubicBezTo>
                    <a:cubicBezTo>
                      <a:pt x="936692" y="759291"/>
                      <a:pt x="881502" y="739158"/>
                      <a:pt x="926276" y="754083"/>
                    </a:cubicBezTo>
                    <a:cubicBezTo>
                      <a:pt x="960042" y="787849"/>
                      <a:pt x="927531" y="760648"/>
                      <a:pt x="961902" y="777834"/>
                    </a:cubicBezTo>
                    <a:cubicBezTo>
                      <a:pt x="968285" y="781025"/>
                      <a:pt x="973194" y="786811"/>
                      <a:pt x="979715" y="789709"/>
                    </a:cubicBezTo>
                    <a:cubicBezTo>
                      <a:pt x="991154" y="794793"/>
                      <a:pt x="1003466" y="797626"/>
                      <a:pt x="1015341" y="801584"/>
                    </a:cubicBezTo>
                    <a:lnTo>
                      <a:pt x="1033154" y="807522"/>
                    </a:lnTo>
                    <a:cubicBezTo>
                      <a:pt x="1060863" y="805543"/>
                      <a:pt x="1089240" y="807947"/>
                      <a:pt x="1116281" y="801584"/>
                    </a:cubicBezTo>
                    <a:cubicBezTo>
                      <a:pt x="1177024" y="787291"/>
                      <a:pt x="1089836" y="772706"/>
                      <a:pt x="1157844" y="789709"/>
                    </a:cubicBezTo>
                    <a:cubicBezTo>
                      <a:pt x="1155865" y="795647"/>
                      <a:pt x="1155545" y="802429"/>
                      <a:pt x="1151907" y="807522"/>
                    </a:cubicBezTo>
                    <a:cubicBezTo>
                      <a:pt x="1145399" y="816633"/>
                      <a:pt x="1134366" y="821957"/>
                      <a:pt x="1128156" y="831273"/>
                    </a:cubicBezTo>
                    <a:lnTo>
                      <a:pt x="1116281" y="849086"/>
                    </a:lnTo>
                    <a:cubicBezTo>
                      <a:pt x="1122219" y="853044"/>
                      <a:pt x="1128612" y="856393"/>
                      <a:pt x="1134094" y="860961"/>
                    </a:cubicBezTo>
                    <a:cubicBezTo>
                      <a:pt x="1140545" y="866337"/>
                      <a:pt x="1144616" y="874608"/>
                      <a:pt x="1151907" y="878774"/>
                    </a:cubicBezTo>
                    <a:cubicBezTo>
                      <a:pt x="1158992" y="882823"/>
                      <a:pt x="1167740" y="882733"/>
                      <a:pt x="1175657" y="884712"/>
                    </a:cubicBezTo>
                    <a:cubicBezTo>
                      <a:pt x="1179616" y="888670"/>
                      <a:pt x="1182526" y="894084"/>
                      <a:pt x="1187533" y="896587"/>
                    </a:cubicBezTo>
                    <a:cubicBezTo>
                      <a:pt x="1198729" y="902185"/>
                      <a:pt x="1211284" y="904504"/>
                      <a:pt x="1223159" y="908462"/>
                    </a:cubicBezTo>
                    <a:cubicBezTo>
                      <a:pt x="1229097" y="910441"/>
                      <a:pt x="1235764" y="910928"/>
                      <a:pt x="1240972" y="914400"/>
                    </a:cubicBezTo>
                    <a:cubicBezTo>
                      <a:pt x="1263993" y="929747"/>
                      <a:pt x="1252015" y="924018"/>
                      <a:pt x="1276598" y="932213"/>
                    </a:cubicBezTo>
                    <a:cubicBezTo>
                      <a:pt x="1282536" y="938151"/>
                      <a:pt x="1287424" y="945368"/>
                      <a:pt x="1294411" y="950026"/>
                    </a:cubicBezTo>
                    <a:cubicBezTo>
                      <a:pt x="1347969" y="985731"/>
                      <a:pt x="1273979" y="921123"/>
                      <a:pt x="1330037" y="967839"/>
                    </a:cubicBezTo>
                    <a:cubicBezTo>
                      <a:pt x="1360143" y="992928"/>
                      <a:pt x="1334753" y="985345"/>
                      <a:pt x="1383476" y="997527"/>
                    </a:cubicBezTo>
                    <a:cubicBezTo>
                      <a:pt x="1391393" y="999506"/>
                      <a:pt x="1399410" y="1001120"/>
                      <a:pt x="1407226" y="1003465"/>
                    </a:cubicBezTo>
                    <a:cubicBezTo>
                      <a:pt x="1419216" y="1007062"/>
                      <a:pt x="1442852" y="1015340"/>
                      <a:pt x="1442852" y="1015340"/>
                    </a:cubicBezTo>
                    <a:cubicBezTo>
                      <a:pt x="1444831" y="1027215"/>
                      <a:pt x="1444983" y="1039545"/>
                      <a:pt x="1448790" y="1050966"/>
                    </a:cubicBezTo>
                    <a:cubicBezTo>
                      <a:pt x="1451047" y="1057736"/>
                      <a:pt x="1460019" y="1061672"/>
                      <a:pt x="1460665" y="1068779"/>
                    </a:cubicBezTo>
                    <a:cubicBezTo>
                      <a:pt x="1462620" y="1090279"/>
                      <a:pt x="1462999" y="1116068"/>
                      <a:pt x="1442852" y="1128156"/>
                    </a:cubicBezTo>
                    <a:cubicBezTo>
                      <a:pt x="1437485" y="1131376"/>
                      <a:pt x="1430977" y="1132114"/>
                      <a:pt x="1425039" y="1134093"/>
                    </a:cubicBezTo>
                    <a:cubicBezTo>
                      <a:pt x="1423060" y="1126176"/>
                      <a:pt x="1421344" y="1118189"/>
                      <a:pt x="1419102" y="1110343"/>
                    </a:cubicBezTo>
                    <a:cubicBezTo>
                      <a:pt x="1414642" y="1094733"/>
                      <a:pt x="1414113" y="1085771"/>
                      <a:pt x="1395351" y="1080654"/>
                    </a:cubicBezTo>
                    <a:cubicBezTo>
                      <a:pt x="1379956" y="1076455"/>
                      <a:pt x="1363684" y="1076696"/>
                      <a:pt x="1347850" y="1074717"/>
                    </a:cubicBezTo>
                    <a:cubicBezTo>
                      <a:pt x="1343891" y="1070758"/>
                      <a:pt x="1340981" y="1065345"/>
                      <a:pt x="1335974" y="1062841"/>
                    </a:cubicBezTo>
                    <a:cubicBezTo>
                      <a:pt x="1315888" y="1052798"/>
                      <a:pt x="1292375" y="1049371"/>
                      <a:pt x="1270660" y="1045028"/>
                    </a:cubicBezTo>
                    <a:cubicBezTo>
                      <a:pt x="1215376" y="1063457"/>
                      <a:pt x="1242348" y="1042562"/>
                      <a:pt x="1229096" y="1104405"/>
                    </a:cubicBezTo>
                    <a:cubicBezTo>
                      <a:pt x="1226473" y="1116645"/>
                      <a:pt x="1217221" y="1140031"/>
                      <a:pt x="1217221" y="1140031"/>
                    </a:cubicBezTo>
                    <a:cubicBezTo>
                      <a:pt x="1221132" y="1151765"/>
                      <a:pt x="1224571" y="1167286"/>
                      <a:pt x="1235034" y="1175657"/>
                    </a:cubicBezTo>
                    <a:cubicBezTo>
                      <a:pt x="1238908" y="1178756"/>
                      <a:pt x="1275043" y="1187143"/>
                      <a:pt x="1276598" y="1187532"/>
                    </a:cubicBezTo>
                    <a:cubicBezTo>
                      <a:pt x="1280556" y="1191491"/>
                      <a:pt x="1285593" y="1194608"/>
                      <a:pt x="1288473" y="1199408"/>
                    </a:cubicBezTo>
                    <a:cubicBezTo>
                      <a:pt x="1298996" y="1216946"/>
                      <a:pt x="1293316" y="1221600"/>
                      <a:pt x="1288473" y="1240971"/>
                    </a:cubicBezTo>
                    <a:cubicBezTo>
                      <a:pt x="1290452" y="1252846"/>
                      <a:pt x="1300792" y="1266388"/>
                      <a:pt x="1294411" y="1276597"/>
                    </a:cubicBezTo>
                    <a:cubicBezTo>
                      <a:pt x="1287777" y="1287212"/>
                      <a:pt x="1270660" y="1284515"/>
                      <a:pt x="1258785" y="1288473"/>
                    </a:cubicBezTo>
                    <a:lnTo>
                      <a:pt x="1240972" y="1294410"/>
                    </a:lnTo>
                    <a:cubicBezTo>
                      <a:pt x="1235012" y="1300370"/>
                      <a:pt x="1219305" y="1312536"/>
                      <a:pt x="1223159" y="1324099"/>
                    </a:cubicBezTo>
                    <a:cubicBezTo>
                      <a:pt x="1225815" y="1332065"/>
                      <a:pt x="1235034" y="1335974"/>
                      <a:pt x="1240972" y="1341912"/>
                    </a:cubicBezTo>
                    <a:cubicBezTo>
                      <a:pt x="1238993" y="1347850"/>
                      <a:pt x="1238944" y="1354838"/>
                      <a:pt x="1235034" y="1359725"/>
                    </a:cubicBezTo>
                    <a:cubicBezTo>
                      <a:pt x="1221097" y="1377146"/>
                      <a:pt x="1193846" y="1374940"/>
                      <a:pt x="1175657" y="1377538"/>
                    </a:cubicBezTo>
                    <a:cubicBezTo>
                      <a:pt x="1177636" y="1385455"/>
                      <a:pt x="1179353" y="1393442"/>
                      <a:pt x="1181595" y="1401288"/>
                    </a:cubicBezTo>
                    <a:cubicBezTo>
                      <a:pt x="1183315" y="1407306"/>
                      <a:pt x="1190332" y="1413503"/>
                      <a:pt x="1187533" y="1419101"/>
                    </a:cubicBezTo>
                    <a:cubicBezTo>
                      <a:pt x="1184734" y="1424699"/>
                      <a:pt x="1175738" y="1423320"/>
                      <a:pt x="1169720" y="1425039"/>
                    </a:cubicBezTo>
                    <a:cubicBezTo>
                      <a:pt x="1117530" y="1439950"/>
                      <a:pt x="1170865" y="1422677"/>
                      <a:pt x="1128156" y="1436914"/>
                    </a:cubicBezTo>
                    <a:cubicBezTo>
                      <a:pt x="1126177" y="1430976"/>
                      <a:pt x="1120990" y="1425238"/>
                      <a:pt x="1122218" y="1419101"/>
                    </a:cubicBezTo>
                    <a:cubicBezTo>
                      <a:pt x="1123316" y="1413612"/>
                      <a:pt x="1131214" y="1412026"/>
                      <a:pt x="1134094" y="1407226"/>
                    </a:cubicBezTo>
                    <a:cubicBezTo>
                      <a:pt x="1137314" y="1401859"/>
                      <a:pt x="1138673" y="1395523"/>
                      <a:pt x="1140031" y="1389413"/>
                    </a:cubicBezTo>
                    <a:cubicBezTo>
                      <a:pt x="1142643" y="1377661"/>
                      <a:pt x="1143357" y="1365539"/>
                      <a:pt x="1145969" y="1353787"/>
                    </a:cubicBezTo>
                    <a:cubicBezTo>
                      <a:pt x="1147327" y="1347677"/>
                      <a:pt x="1147481" y="1340400"/>
                      <a:pt x="1151907" y="1335974"/>
                    </a:cubicBezTo>
                    <a:cubicBezTo>
                      <a:pt x="1156333" y="1331548"/>
                      <a:pt x="1163782" y="1332015"/>
                      <a:pt x="1169720" y="1330036"/>
                    </a:cubicBezTo>
                    <a:cubicBezTo>
                      <a:pt x="1174979" y="1282696"/>
                      <a:pt x="1182286" y="1269418"/>
                      <a:pt x="1163782" y="1223158"/>
                    </a:cubicBezTo>
                    <a:cubicBezTo>
                      <a:pt x="1158481" y="1209906"/>
                      <a:pt x="1147948" y="1199407"/>
                      <a:pt x="1140031" y="1187532"/>
                    </a:cubicBezTo>
                    <a:lnTo>
                      <a:pt x="1128156" y="1169719"/>
                    </a:lnTo>
                    <a:cubicBezTo>
                      <a:pt x="1122938" y="1161892"/>
                      <a:pt x="1117138" y="1126505"/>
                      <a:pt x="1116281" y="1122218"/>
                    </a:cubicBezTo>
                    <a:cubicBezTo>
                      <a:pt x="1102426" y="1124197"/>
                      <a:pt x="1088712" y="1128156"/>
                      <a:pt x="1074717" y="1128156"/>
                    </a:cubicBezTo>
                    <a:cubicBezTo>
                      <a:pt x="1058320" y="1128156"/>
                      <a:pt x="1045273" y="1120038"/>
                      <a:pt x="1033154" y="1110343"/>
                    </a:cubicBezTo>
                    <a:cubicBezTo>
                      <a:pt x="1028782" y="1106846"/>
                      <a:pt x="1024775" y="1102839"/>
                      <a:pt x="1021278" y="1098467"/>
                    </a:cubicBezTo>
                    <a:cubicBezTo>
                      <a:pt x="1005148" y="1078304"/>
                      <a:pt x="1006944" y="1073276"/>
                      <a:pt x="997528" y="1045028"/>
                    </a:cubicBezTo>
                    <a:lnTo>
                      <a:pt x="991590" y="1027215"/>
                    </a:lnTo>
                    <a:cubicBezTo>
                      <a:pt x="971798" y="1029194"/>
                      <a:pt x="952104" y="1033153"/>
                      <a:pt x="932213" y="1033153"/>
                    </a:cubicBezTo>
                    <a:cubicBezTo>
                      <a:pt x="925954" y="1033153"/>
                      <a:pt x="918038" y="1032308"/>
                      <a:pt x="914400" y="1027215"/>
                    </a:cubicBezTo>
                    <a:cubicBezTo>
                      <a:pt x="907124" y="1017029"/>
                      <a:pt x="909159" y="1002204"/>
                      <a:pt x="902525" y="991589"/>
                    </a:cubicBezTo>
                    <a:cubicBezTo>
                      <a:pt x="896468" y="981897"/>
                      <a:pt x="876604" y="977011"/>
                      <a:pt x="866899" y="973776"/>
                    </a:cubicBezTo>
                    <a:cubicBezTo>
                      <a:pt x="858982" y="967838"/>
                      <a:pt x="850662" y="962403"/>
                      <a:pt x="843148" y="955963"/>
                    </a:cubicBezTo>
                    <a:cubicBezTo>
                      <a:pt x="836772" y="950498"/>
                      <a:pt x="833361" y="940619"/>
                      <a:pt x="825335" y="938150"/>
                    </a:cubicBezTo>
                    <a:cubicBezTo>
                      <a:pt x="806324" y="932301"/>
                      <a:pt x="785751" y="934192"/>
                      <a:pt x="765959" y="932213"/>
                    </a:cubicBezTo>
                    <a:cubicBezTo>
                      <a:pt x="760021" y="930234"/>
                      <a:pt x="753744" y="929074"/>
                      <a:pt x="748146" y="926275"/>
                    </a:cubicBezTo>
                    <a:cubicBezTo>
                      <a:pt x="741763" y="923084"/>
                      <a:pt x="736892" y="917211"/>
                      <a:pt x="730333" y="914400"/>
                    </a:cubicBezTo>
                    <a:cubicBezTo>
                      <a:pt x="722832" y="911185"/>
                      <a:pt x="714499" y="910441"/>
                      <a:pt x="706582" y="908462"/>
                    </a:cubicBezTo>
                    <a:cubicBezTo>
                      <a:pt x="700644" y="904504"/>
                      <a:pt x="694251" y="901155"/>
                      <a:pt x="688769" y="896587"/>
                    </a:cubicBezTo>
                    <a:cubicBezTo>
                      <a:pt x="677512" y="887207"/>
                      <a:pt x="665754" y="874306"/>
                      <a:pt x="659081" y="860961"/>
                    </a:cubicBezTo>
                    <a:cubicBezTo>
                      <a:pt x="656282" y="855363"/>
                      <a:pt x="655942" y="848746"/>
                      <a:pt x="653143" y="843148"/>
                    </a:cubicBezTo>
                    <a:cubicBezTo>
                      <a:pt x="649952" y="836765"/>
                      <a:pt x="644459" y="831718"/>
                      <a:pt x="641268" y="825335"/>
                    </a:cubicBezTo>
                    <a:cubicBezTo>
                      <a:pt x="638469" y="819737"/>
                      <a:pt x="639756" y="811948"/>
                      <a:pt x="635330" y="807522"/>
                    </a:cubicBezTo>
                    <a:cubicBezTo>
                      <a:pt x="630904" y="803096"/>
                      <a:pt x="623455" y="803563"/>
                      <a:pt x="617517" y="801584"/>
                    </a:cubicBezTo>
                    <a:cubicBezTo>
                      <a:pt x="613559" y="795646"/>
                      <a:pt x="610688" y="788817"/>
                      <a:pt x="605642" y="783771"/>
                    </a:cubicBezTo>
                    <a:cubicBezTo>
                      <a:pt x="594133" y="772262"/>
                      <a:pt x="584503" y="770787"/>
                      <a:pt x="570016" y="765958"/>
                    </a:cubicBezTo>
                    <a:cubicBezTo>
                      <a:pt x="566058" y="760020"/>
                      <a:pt x="564848" y="750584"/>
                      <a:pt x="558141" y="748145"/>
                    </a:cubicBezTo>
                    <a:cubicBezTo>
                      <a:pt x="475724" y="718176"/>
                      <a:pt x="524689" y="762195"/>
                      <a:pt x="492826" y="730332"/>
                    </a:cubicBezTo>
                    <a:lnTo>
                      <a:pt x="480951" y="694706"/>
                    </a:lnTo>
                    <a:cubicBezTo>
                      <a:pt x="478972" y="688768"/>
                      <a:pt x="480951" y="678872"/>
                      <a:pt x="475013" y="676893"/>
                    </a:cubicBezTo>
                    <a:lnTo>
                      <a:pt x="439387" y="665018"/>
                    </a:lnTo>
                    <a:cubicBezTo>
                      <a:pt x="433449" y="659080"/>
                      <a:pt x="426232" y="654192"/>
                      <a:pt x="421574" y="647205"/>
                    </a:cubicBezTo>
                    <a:cubicBezTo>
                      <a:pt x="418168" y="642097"/>
                      <a:pt x="410490" y="608804"/>
                      <a:pt x="409699" y="605641"/>
                    </a:cubicBezTo>
                    <a:cubicBezTo>
                      <a:pt x="407720" y="583870"/>
                      <a:pt x="410674" y="561066"/>
                      <a:pt x="403761" y="540327"/>
                    </a:cubicBezTo>
                    <a:cubicBezTo>
                      <a:pt x="401782" y="534389"/>
                      <a:pt x="390374" y="538815"/>
                      <a:pt x="385948" y="534389"/>
                    </a:cubicBezTo>
                    <a:cubicBezTo>
                      <a:pt x="381522" y="529963"/>
                      <a:pt x="381990" y="522514"/>
                      <a:pt x="380011" y="516576"/>
                    </a:cubicBezTo>
                    <a:cubicBezTo>
                      <a:pt x="378032" y="500742"/>
                      <a:pt x="387193" y="478158"/>
                      <a:pt x="374073" y="469075"/>
                    </a:cubicBezTo>
                    <a:cubicBezTo>
                      <a:pt x="354478" y="455509"/>
                      <a:pt x="326445" y="466288"/>
                      <a:pt x="302821" y="463138"/>
                    </a:cubicBezTo>
                    <a:cubicBezTo>
                      <a:pt x="296617" y="462311"/>
                      <a:pt x="290606" y="459999"/>
                      <a:pt x="285008" y="457200"/>
                    </a:cubicBezTo>
                    <a:cubicBezTo>
                      <a:pt x="274717" y="452055"/>
                      <a:pt x="262685" y="442656"/>
                      <a:pt x="255320" y="433449"/>
                    </a:cubicBezTo>
                    <a:cubicBezTo>
                      <a:pt x="242804" y="417804"/>
                      <a:pt x="243762" y="409910"/>
                      <a:pt x="225631" y="397823"/>
                    </a:cubicBezTo>
                    <a:cubicBezTo>
                      <a:pt x="220423" y="394351"/>
                      <a:pt x="213756" y="393865"/>
                      <a:pt x="207818" y="391886"/>
                    </a:cubicBezTo>
                    <a:cubicBezTo>
                      <a:pt x="199901" y="393865"/>
                      <a:pt x="189292" y="391554"/>
                      <a:pt x="184068" y="397823"/>
                    </a:cubicBezTo>
                    <a:cubicBezTo>
                      <a:pt x="177607" y="405576"/>
                      <a:pt x="180578" y="417721"/>
                      <a:pt x="178130" y="427512"/>
                    </a:cubicBezTo>
                    <a:cubicBezTo>
                      <a:pt x="176612" y="433584"/>
                      <a:pt x="177286" y="441687"/>
                      <a:pt x="172193" y="445325"/>
                    </a:cubicBezTo>
                    <a:cubicBezTo>
                      <a:pt x="162007" y="452601"/>
                      <a:pt x="148442" y="453242"/>
                      <a:pt x="136567" y="457200"/>
                    </a:cubicBezTo>
                    <a:lnTo>
                      <a:pt x="118754" y="463138"/>
                    </a:lnTo>
                    <a:cubicBezTo>
                      <a:pt x="114556" y="464538"/>
                      <a:pt x="108857" y="491836"/>
                      <a:pt x="106878" y="486888"/>
                    </a:cubicBezTo>
                    <a:close/>
                  </a:path>
                </a:pathLst>
              </a:custGeom>
              <a:solidFill>
                <a:srgbClr val="503D1A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3" name="Google Shape;203;p43"/>
              <p:cNvSpPr/>
              <p:nvPr/>
            </p:nvSpPr>
            <p:spPr bwMode="auto">
              <a:xfrm>
                <a:off x="1168705" y="1590573"/>
                <a:ext cx="2012867" cy="1879271"/>
              </a:xfrm>
              <a:custGeom>
                <a:avLst/>
                <a:gdLst/>
                <a:ahLst/>
                <a:cxnLst/>
                <a:rect l="l" t="t" r="r" b="b"/>
                <a:pathLst>
                  <a:path w="1341912" h="1252847" fill="norm" stroke="1" extrusionOk="0">
                    <a:moveTo>
                      <a:pt x="118753" y="1211284"/>
                    </a:moveTo>
                    <a:cubicBezTo>
                      <a:pt x="119742" y="1189513"/>
                      <a:pt x="102352" y="1130020"/>
                      <a:pt x="118753" y="1092530"/>
                    </a:cubicBezTo>
                    <a:cubicBezTo>
                      <a:pt x="123770" y="1081062"/>
                      <a:pt x="154379" y="1080655"/>
                      <a:pt x="154379" y="1080655"/>
                    </a:cubicBezTo>
                    <a:cubicBezTo>
                      <a:pt x="159208" y="1066168"/>
                      <a:pt x="160683" y="1056538"/>
                      <a:pt x="172192" y="1045029"/>
                    </a:cubicBezTo>
                    <a:cubicBezTo>
                      <a:pt x="177238" y="1039983"/>
                      <a:pt x="184067" y="1037112"/>
                      <a:pt x="190005" y="1033154"/>
                    </a:cubicBezTo>
                    <a:cubicBezTo>
                      <a:pt x="200701" y="990373"/>
                      <a:pt x="201200" y="1021922"/>
                      <a:pt x="178130" y="1003465"/>
                    </a:cubicBezTo>
                    <a:cubicBezTo>
                      <a:pt x="172558" y="999007"/>
                      <a:pt x="169446" y="992035"/>
                      <a:pt x="166255" y="985652"/>
                    </a:cubicBezTo>
                    <a:cubicBezTo>
                      <a:pt x="163456" y="980054"/>
                      <a:pt x="165204" y="971749"/>
                      <a:pt x="160317" y="967839"/>
                    </a:cubicBezTo>
                    <a:cubicBezTo>
                      <a:pt x="153945" y="962741"/>
                      <a:pt x="144382" y="964247"/>
                      <a:pt x="136566" y="961902"/>
                    </a:cubicBezTo>
                    <a:cubicBezTo>
                      <a:pt x="124576" y="958305"/>
                      <a:pt x="112815" y="953985"/>
                      <a:pt x="100940" y="950026"/>
                    </a:cubicBezTo>
                    <a:cubicBezTo>
                      <a:pt x="94170" y="947769"/>
                      <a:pt x="89510" y="941342"/>
                      <a:pt x="83127" y="938151"/>
                    </a:cubicBezTo>
                    <a:cubicBezTo>
                      <a:pt x="77529" y="935352"/>
                      <a:pt x="71252" y="934192"/>
                      <a:pt x="65314" y="932213"/>
                    </a:cubicBezTo>
                    <a:cubicBezTo>
                      <a:pt x="61356" y="926275"/>
                      <a:pt x="56630" y="920783"/>
                      <a:pt x="53439" y="914400"/>
                    </a:cubicBezTo>
                    <a:cubicBezTo>
                      <a:pt x="50640" y="908802"/>
                      <a:pt x="52709" y="900059"/>
                      <a:pt x="47501" y="896587"/>
                    </a:cubicBezTo>
                    <a:cubicBezTo>
                      <a:pt x="39104" y="890989"/>
                      <a:pt x="27709" y="892629"/>
                      <a:pt x="17813" y="890650"/>
                    </a:cubicBezTo>
                    <a:cubicBezTo>
                      <a:pt x="15834" y="860962"/>
                      <a:pt x="15161" y="831157"/>
                      <a:pt x="11875" y="801585"/>
                    </a:cubicBezTo>
                    <a:cubicBezTo>
                      <a:pt x="11184" y="795364"/>
                      <a:pt x="3613" y="789583"/>
                      <a:pt x="5938" y="783772"/>
                    </a:cubicBezTo>
                    <a:cubicBezTo>
                      <a:pt x="8588" y="777146"/>
                      <a:pt x="18179" y="776355"/>
                      <a:pt x="23751" y="771897"/>
                    </a:cubicBezTo>
                    <a:cubicBezTo>
                      <a:pt x="28122" y="768400"/>
                      <a:pt x="31668" y="763980"/>
                      <a:pt x="35626" y="760021"/>
                    </a:cubicBezTo>
                    <a:cubicBezTo>
                      <a:pt x="33647" y="744187"/>
                      <a:pt x="35614" y="727336"/>
                      <a:pt x="29688" y="712520"/>
                    </a:cubicBezTo>
                    <a:cubicBezTo>
                      <a:pt x="27038" y="705894"/>
                      <a:pt x="17447" y="705103"/>
                      <a:pt x="11875" y="700645"/>
                    </a:cubicBezTo>
                    <a:cubicBezTo>
                      <a:pt x="7504" y="697148"/>
                      <a:pt x="3958" y="692728"/>
                      <a:pt x="0" y="688769"/>
                    </a:cubicBezTo>
                    <a:cubicBezTo>
                      <a:pt x="1979" y="678873"/>
                      <a:pt x="3490" y="668872"/>
                      <a:pt x="5938" y="659081"/>
                    </a:cubicBezTo>
                    <a:cubicBezTo>
                      <a:pt x="7456" y="653009"/>
                      <a:pt x="10357" y="647340"/>
                      <a:pt x="11875" y="641268"/>
                    </a:cubicBezTo>
                    <a:cubicBezTo>
                      <a:pt x="14323" y="631477"/>
                      <a:pt x="15365" y="621371"/>
                      <a:pt x="17813" y="611580"/>
                    </a:cubicBezTo>
                    <a:cubicBezTo>
                      <a:pt x="19331" y="605508"/>
                      <a:pt x="19325" y="598193"/>
                      <a:pt x="23751" y="593767"/>
                    </a:cubicBezTo>
                    <a:cubicBezTo>
                      <a:pt x="28177" y="589341"/>
                      <a:pt x="35626" y="589808"/>
                      <a:pt x="41564" y="587829"/>
                    </a:cubicBezTo>
                    <a:cubicBezTo>
                      <a:pt x="43543" y="579912"/>
                      <a:pt x="47501" y="572239"/>
                      <a:pt x="47501" y="564078"/>
                    </a:cubicBezTo>
                    <a:cubicBezTo>
                      <a:pt x="47501" y="523622"/>
                      <a:pt x="14290" y="543737"/>
                      <a:pt x="89065" y="534390"/>
                    </a:cubicBezTo>
                    <a:cubicBezTo>
                      <a:pt x="91044" y="524494"/>
                      <a:pt x="92814" y="514554"/>
                      <a:pt x="95003" y="504702"/>
                    </a:cubicBezTo>
                    <a:cubicBezTo>
                      <a:pt x="96773" y="496736"/>
                      <a:pt x="100940" y="489112"/>
                      <a:pt x="100940" y="480951"/>
                    </a:cubicBezTo>
                    <a:cubicBezTo>
                      <a:pt x="100940" y="459090"/>
                      <a:pt x="96982" y="437408"/>
                      <a:pt x="95003" y="415637"/>
                    </a:cubicBezTo>
                    <a:lnTo>
                      <a:pt x="106878" y="380011"/>
                    </a:lnTo>
                    <a:cubicBezTo>
                      <a:pt x="109135" y="373241"/>
                      <a:pt x="115562" y="368581"/>
                      <a:pt x="118753" y="362198"/>
                    </a:cubicBezTo>
                    <a:cubicBezTo>
                      <a:pt x="121552" y="356600"/>
                      <a:pt x="122712" y="350323"/>
                      <a:pt x="124691" y="344385"/>
                    </a:cubicBezTo>
                    <a:cubicBezTo>
                      <a:pt x="122712" y="304801"/>
                      <a:pt x="118753" y="265266"/>
                      <a:pt x="118753" y="225632"/>
                    </a:cubicBezTo>
                    <a:cubicBezTo>
                      <a:pt x="118753" y="219373"/>
                      <a:pt x="121471" y="213186"/>
                      <a:pt x="124691" y="207819"/>
                    </a:cubicBezTo>
                    <a:cubicBezTo>
                      <a:pt x="127571" y="203019"/>
                      <a:pt x="132608" y="199902"/>
                      <a:pt x="136566" y="195943"/>
                    </a:cubicBezTo>
                    <a:cubicBezTo>
                      <a:pt x="156358" y="197922"/>
                      <a:pt x="177073" y="195591"/>
                      <a:pt x="195943" y="201881"/>
                    </a:cubicBezTo>
                    <a:cubicBezTo>
                      <a:pt x="202713" y="204138"/>
                      <a:pt x="203670" y="213887"/>
                      <a:pt x="207818" y="219694"/>
                    </a:cubicBezTo>
                    <a:cubicBezTo>
                      <a:pt x="213570" y="227747"/>
                      <a:pt x="219693" y="235528"/>
                      <a:pt x="225631" y="243445"/>
                    </a:cubicBezTo>
                    <a:cubicBezTo>
                      <a:pt x="226687" y="246612"/>
                      <a:pt x="232493" y="279862"/>
                      <a:pt x="249382" y="267195"/>
                    </a:cubicBezTo>
                    <a:cubicBezTo>
                      <a:pt x="255910" y="262299"/>
                      <a:pt x="253549" y="251411"/>
                      <a:pt x="255319" y="243445"/>
                    </a:cubicBezTo>
                    <a:cubicBezTo>
                      <a:pt x="270384" y="175649"/>
                      <a:pt x="252723" y="247889"/>
                      <a:pt x="267195" y="190006"/>
                    </a:cubicBezTo>
                    <a:cubicBezTo>
                      <a:pt x="286987" y="191985"/>
                      <a:pt x="308289" y="203778"/>
                      <a:pt x="326571" y="195943"/>
                    </a:cubicBezTo>
                    <a:cubicBezTo>
                      <a:pt x="335667" y="192045"/>
                      <a:pt x="311477" y="181708"/>
                      <a:pt x="308758" y="172193"/>
                    </a:cubicBezTo>
                    <a:cubicBezTo>
                      <a:pt x="288732" y="102099"/>
                      <a:pt x="325929" y="120519"/>
                      <a:pt x="285008" y="106878"/>
                    </a:cubicBezTo>
                    <a:cubicBezTo>
                      <a:pt x="283029" y="100940"/>
                      <a:pt x="277091" y="95003"/>
                      <a:pt x="279070" y="89065"/>
                    </a:cubicBezTo>
                    <a:cubicBezTo>
                      <a:pt x="281725" y="81099"/>
                      <a:pt x="290432" y="76628"/>
                      <a:pt x="296883" y="71252"/>
                    </a:cubicBezTo>
                    <a:cubicBezTo>
                      <a:pt x="302365" y="66684"/>
                      <a:pt x="308313" y="62568"/>
                      <a:pt x="314696" y="59377"/>
                    </a:cubicBezTo>
                    <a:cubicBezTo>
                      <a:pt x="326871" y="53290"/>
                      <a:pt x="350900" y="49761"/>
                      <a:pt x="362197" y="47502"/>
                    </a:cubicBezTo>
                    <a:cubicBezTo>
                      <a:pt x="422120" y="54991"/>
                      <a:pt x="404653" y="38301"/>
                      <a:pt x="421574" y="89065"/>
                    </a:cubicBezTo>
                    <a:cubicBezTo>
                      <a:pt x="423553" y="95003"/>
                      <a:pt x="433171" y="94272"/>
                      <a:pt x="439387" y="95003"/>
                    </a:cubicBezTo>
                    <a:cubicBezTo>
                      <a:pt x="466976" y="98249"/>
                      <a:pt x="494805" y="98962"/>
                      <a:pt x="522514" y="100941"/>
                    </a:cubicBezTo>
                    <a:cubicBezTo>
                      <a:pt x="526473" y="104899"/>
                      <a:pt x="536595" y="107670"/>
                      <a:pt x="534390" y="112816"/>
                    </a:cubicBezTo>
                    <a:cubicBezTo>
                      <a:pt x="528877" y="125680"/>
                      <a:pt x="504701" y="142504"/>
                      <a:pt x="504701" y="142504"/>
                    </a:cubicBezTo>
                    <a:cubicBezTo>
                      <a:pt x="528734" y="166537"/>
                      <a:pt x="523890" y="167776"/>
                      <a:pt x="581891" y="148442"/>
                    </a:cubicBezTo>
                    <a:cubicBezTo>
                      <a:pt x="587829" y="146463"/>
                      <a:pt x="582736" y="134267"/>
                      <a:pt x="587829" y="130629"/>
                    </a:cubicBezTo>
                    <a:cubicBezTo>
                      <a:pt x="598015" y="123353"/>
                      <a:pt x="611580" y="122712"/>
                      <a:pt x="623455" y="118754"/>
                    </a:cubicBezTo>
                    <a:cubicBezTo>
                      <a:pt x="635330" y="110837"/>
                      <a:pt x="644851" y="93908"/>
                      <a:pt x="659081" y="95003"/>
                    </a:cubicBezTo>
                    <a:cubicBezTo>
                      <a:pt x="752180" y="102165"/>
                      <a:pt x="710664" y="97741"/>
                      <a:pt x="783771" y="106878"/>
                    </a:cubicBezTo>
                    <a:cubicBezTo>
                      <a:pt x="787730" y="110837"/>
                      <a:pt x="790846" y="115874"/>
                      <a:pt x="795647" y="118754"/>
                    </a:cubicBezTo>
                    <a:cubicBezTo>
                      <a:pt x="801014" y="121974"/>
                      <a:pt x="809034" y="120265"/>
                      <a:pt x="813460" y="124691"/>
                    </a:cubicBezTo>
                    <a:cubicBezTo>
                      <a:pt x="817886" y="129117"/>
                      <a:pt x="816177" y="137137"/>
                      <a:pt x="819397" y="142504"/>
                    </a:cubicBezTo>
                    <a:cubicBezTo>
                      <a:pt x="827548" y="156089"/>
                      <a:pt x="835074" y="155647"/>
                      <a:pt x="849086" y="160317"/>
                    </a:cubicBezTo>
                    <a:cubicBezTo>
                      <a:pt x="853044" y="164276"/>
                      <a:pt x="855439" y="171273"/>
                      <a:pt x="860961" y="172193"/>
                    </a:cubicBezTo>
                    <a:cubicBezTo>
                      <a:pt x="888719" y="176820"/>
                      <a:pt x="882736" y="162293"/>
                      <a:pt x="896587" y="148442"/>
                    </a:cubicBezTo>
                    <a:cubicBezTo>
                      <a:pt x="908096" y="136933"/>
                      <a:pt x="917726" y="135458"/>
                      <a:pt x="932213" y="130629"/>
                    </a:cubicBezTo>
                    <a:cubicBezTo>
                      <a:pt x="941455" y="121387"/>
                      <a:pt x="954612" y="105901"/>
                      <a:pt x="967839" y="100941"/>
                    </a:cubicBezTo>
                    <a:cubicBezTo>
                      <a:pt x="977288" y="97397"/>
                      <a:pt x="987631" y="96982"/>
                      <a:pt x="997527" y="95003"/>
                    </a:cubicBezTo>
                    <a:cubicBezTo>
                      <a:pt x="1003465" y="91045"/>
                      <a:pt x="1009768" y="87586"/>
                      <a:pt x="1015340" y="83128"/>
                    </a:cubicBezTo>
                    <a:cubicBezTo>
                      <a:pt x="1019712" y="79631"/>
                      <a:pt x="1022209" y="73756"/>
                      <a:pt x="1027216" y="71252"/>
                    </a:cubicBezTo>
                    <a:cubicBezTo>
                      <a:pt x="1038412" y="65654"/>
                      <a:pt x="1062842" y="59377"/>
                      <a:pt x="1062842" y="59377"/>
                    </a:cubicBezTo>
                    <a:cubicBezTo>
                      <a:pt x="1066800" y="53439"/>
                      <a:pt x="1069347" y="46263"/>
                      <a:pt x="1074717" y="41564"/>
                    </a:cubicBezTo>
                    <a:cubicBezTo>
                      <a:pt x="1103051" y="16772"/>
                      <a:pt x="1112334" y="17149"/>
                      <a:pt x="1145969" y="5938"/>
                    </a:cubicBezTo>
                    <a:cubicBezTo>
                      <a:pt x="1157390" y="2131"/>
                      <a:pt x="1169720" y="1979"/>
                      <a:pt x="1181595" y="0"/>
                    </a:cubicBezTo>
                    <a:cubicBezTo>
                      <a:pt x="1189512" y="1979"/>
                      <a:pt x="1201147" y="-1059"/>
                      <a:pt x="1205345" y="5938"/>
                    </a:cubicBezTo>
                    <a:cubicBezTo>
                      <a:pt x="1209544" y="12936"/>
                      <a:pt x="1199408" y="21528"/>
                      <a:pt x="1199408" y="29689"/>
                    </a:cubicBezTo>
                    <a:cubicBezTo>
                      <a:pt x="1199408" y="45646"/>
                      <a:pt x="1202002" y="61587"/>
                      <a:pt x="1205345" y="77190"/>
                    </a:cubicBezTo>
                    <a:cubicBezTo>
                      <a:pt x="1207968" y="89430"/>
                      <a:pt x="1217221" y="112816"/>
                      <a:pt x="1217221" y="112816"/>
                    </a:cubicBezTo>
                    <a:cubicBezTo>
                      <a:pt x="1215242" y="122712"/>
                      <a:pt x="1216881" y="134107"/>
                      <a:pt x="1211283" y="142504"/>
                    </a:cubicBezTo>
                    <a:cubicBezTo>
                      <a:pt x="1207811" y="147712"/>
                      <a:pt x="1197896" y="144016"/>
                      <a:pt x="1193470" y="148442"/>
                    </a:cubicBezTo>
                    <a:cubicBezTo>
                      <a:pt x="1187211" y="154701"/>
                      <a:pt x="1185553" y="164276"/>
                      <a:pt x="1181595" y="172193"/>
                    </a:cubicBezTo>
                    <a:cubicBezTo>
                      <a:pt x="1185570" y="177493"/>
                      <a:pt x="1207406" y="201390"/>
                      <a:pt x="1205345" y="213756"/>
                    </a:cubicBezTo>
                    <a:cubicBezTo>
                      <a:pt x="1203847" y="222744"/>
                      <a:pt x="1187939" y="237100"/>
                      <a:pt x="1181595" y="243445"/>
                    </a:cubicBezTo>
                    <a:lnTo>
                      <a:pt x="1169719" y="279071"/>
                    </a:lnTo>
                    <a:cubicBezTo>
                      <a:pt x="1167740" y="285009"/>
                      <a:pt x="1168990" y="293412"/>
                      <a:pt x="1163782" y="296884"/>
                    </a:cubicBezTo>
                    <a:lnTo>
                      <a:pt x="1128156" y="320634"/>
                    </a:lnTo>
                    <a:cubicBezTo>
                      <a:pt x="1121366" y="325161"/>
                      <a:pt x="1112046" y="323707"/>
                      <a:pt x="1104405" y="326572"/>
                    </a:cubicBezTo>
                    <a:cubicBezTo>
                      <a:pt x="1048216" y="347643"/>
                      <a:pt x="1116029" y="331372"/>
                      <a:pt x="1050966" y="344385"/>
                    </a:cubicBezTo>
                    <a:cubicBezTo>
                      <a:pt x="1047008" y="350323"/>
                      <a:pt x="1039638" y="355083"/>
                      <a:pt x="1039091" y="362198"/>
                    </a:cubicBezTo>
                    <a:cubicBezTo>
                      <a:pt x="1037566" y="382030"/>
                      <a:pt x="1042216" y="401884"/>
                      <a:pt x="1045029" y="421575"/>
                    </a:cubicBezTo>
                    <a:cubicBezTo>
                      <a:pt x="1047761" y="440700"/>
                      <a:pt x="1050756" y="448635"/>
                      <a:pt x="1062842" y="463138"/>
                    </a:cubicBezTo>
                    <a:cubicBezTo>
                      <a:pt x="1083354" y="487752"/>
                      <a:pt x="1081860" y="481352"/>
                      <a:pt x="1116281" y="492826"/>
                    </a:cubicBezTo>
                    <a:lnTo>
                      <a:pt x="1134094" y="498764"/>
                    </a:lnTo>
                    <a:cubicBezTo>
                      <a:pt x="1136073" y="504702"/>
                      <a:pt x="1136121" y="511690"/>
                      <a:pt x="1140031" y="516577"/>
                    </a:cubicBezTo>
                    <a:cubicBezTo>
                      <a:pt x="1150938" y="530211"/>
                      <a:pt x="1166584" y="529887"/>
                      <a:pt x="1181595" y="534390"/>
                    </a:cubicBezTo>
                    <a:cubicBezTo>
                      <a:pt x="1253881" y="556076"/>
                      <a:pt x="1186225" y="538515"/>
                      <a:pt x="1240971" y="552203"/>
                    </a:cubicBezTo>
                    <a:cubicBezTo>
                      <a:pt x="1242950" y="558141"/>
                      <a:pt x="1245551" y="563906"/>
                      <a:pt x="1246909" y="570016"/>
                    </a:cubicBezTo>
                    <a:cubicBezTo>
                      <a:pt x="1250763" y="587357"/>
                      <a:pt x="1250065" y="614736"/>
                      <a:pt x="1264722" y="629393"/>
                    </a:cubicBezTo>
                    <a:cubicBezTo>
                      <a:pt x="1274814" y="639485"/>
                      <a:pt x="1290256" y="643051"/>
                      <a:pt x="1300348" y="653143"/>
                    </a:cubicBezTo>
                    <a:cubicBezTo>
                      <a:pt x="1306286" y="659081"/>
                      <a:pt x="1312785" y="664505"/>
                      <a:pt x="1318161" y="670956"/>
                    </a:cubicBezTo>
                    <a:cubicBezTo>
                      <a:pt x="1355613" y="715898"/>
                      <a:pt x="1307361" y="666094"/>
                      <a:pt x="1341912" y="700645"/>
                    </a:cubicBezTo>
                    <a:cubicBezTo>
                      <a:pt x="1339933" y="708562"/>
                      <a:pt x="1338319" y="716579"/>
                      <a:pt x="1335974" y="724395"/>
                    </a:cubicBezTo>
                    <a:cubicBezTo>
                      <a:pt x="1332377" y="736385"/>
                      <a:pt x="1328057" y="748146"/>
                      <a:pt x="1324099" y="760021"/>
                    </a:cubicBezTo>
                    <a:cubicBezTo>
                      <a:pt x="1322329" y="765332"/>
                      <a:pt x="1317421" y="769818"/>
                      <a:pt x="1312223" y="771897"/>
                    </a:cubicBezTo>
                    <a:cubicBezTo>
                      <a:pt x="1297069" y="777958"/>
                      <a:pt x="1280205" y="778611"/>
                      <a:pt x="1264722" y="783772"/>
                    </a:cubicBezTo>
                    <a:lnTo>
                      <a:pt x="1246909" y="789710"/>
                    </a:lnTo>
                    <a:cubicBezTo>
                      <a:pt x="1242951" y="785751"/>
                      <a:pt x="1237538" y="782841"/>
                      <a:pt x="1235034" y="777834"/>
                    </a:cubicBezTo>
                    <a:cubicBezTo>
                      <a:pt x="1231385" y="770535"/>
                      <a:pt x="1234194" y="760456"/>
                      <a:pt x="1229096" y="754084"/>
                    </a:cubicBezTo>
                    <a:cubicBezTo>
                      <a:pt x="1225186" y="749197"/>
                      <a:pt x="1217457" y="749175"/>
                      <a:pt x="1211283" y="748146"/>
                    </a:cubicBezTo>
                    <a:cubicBezTo>
                      <a:pt x="1193604" y="745199"/>
                      <a:pt x="1175657" y="744187"/>
                      <a:pt x="1157844" y="742208"/>
                    </a:cubicBezTo>
                    <a:cubicBezTo>
                      <a:pt x="1145969" y="744187"/>
                      <a:pt x="1131359" y="740311"/>
                      <a:pt x="1122218" y="748146"/>
                    </a:cubicBezTo>
                    <a:cubicBezTo>
                      <a:pt x="1114556" y="754714"/>
                      <a:pt x="1120256" y="768558"/>
                      <a:pt x="1116281" y="777834"/>
                    </a:cubicBezTo>
                    <a:cubicBezTo>
                      <a:pt x="1114076" y="782980"/>
                      <a:pt x="1108364" y="785751"/>
                      <a:pt x="1104405" y="789710"/>
                    </a:cubicBezTo>
                    <a:cubicBezTo>
                      <a:pt x="1098467" y="787731"/>
                      <a:pt x="1091479" y="787682"/>
                      <a:pt x="1086592" y="783772"/>
                    </a:cubicBezTo>
                    <a:cubicBezTo>
                      <a:pt x="1073202" y="773059"/>
                      <a:pt x="1073004" y="756997"/>
                      <a:pt x="1068779" y="742208"/>
                    </a:cubicBezTo>
                    <a:cubicBezTo>
                      <a:pt x="1062633" y="720696"/>
                      <a:pt x="1063980" y="726101"/>
                      <a:pt x="1050966" y="706582"/>
                    </a:cubicBezTo>
                    <a:cubicBezTo>
                      <a:pt x="1048987" y="700644"/>
                      <a:pt x="1051215" y="689721"/>
                      <a:pt x="1045029" y="688769"/>
                    </a:cubicBezTo>
                    <a:cubicBezTo>
                      <a:pt x="1005264" y="682651"/>
                      <a:pt x="986480" y="690472"/>
                      <a:pt x="955964" y="700645"/>
                    </a:cubicBezTo>
                    <a:cubicBezTo>
                      <a:pt x="952005" y="696686"/>
                      <a:pt x="946968" y="693570"/>
                      <a:pt x="944088" y="688769"/>
                    </a:cubicBezTo>
                    <a:cubicBezTo>
                      <a:pt x="920364" y="649228"/>
                      <a:pt x="982369" y="674975"/>
                      <a:pt x="872836" y="665019"/>
                    </a:cubicBezTo>
                    <a:cubicBezTo>
                      <a:pt x="860961" y="666998"/>
                      <a:pt x="848483" y="666729"/>
                      <a:pt x="837210" y="670956"/>
                    </a:cubicBezTo>
                    <a:cubicBezTo>
                      <a:pt x="831968" y="672922"/>
                      <a:pt x="830135" y="679952"/>
                      <a:pt x="825335" y="682832"/>
                    </a:cubicBezTo>
                    <a:cubicBezTo>
                      <a:pt x="819968" y="686052"/>
                      <a:pt x="813460" y="686790"/>
                      <a:pt x="807522" y="688769"/>
                    </a:cubicBezTo>
                    <a:cubicBezTo>
                      <a:pt x="801584" y="692728"/>
                      <a:pt x="796092" y="697454"/>
                      <a:pt x="789709" y="700645"/>
                    </a:cubicBezTo>
                    <a:cubicBezTo>
                      <a:pt x="784111" y="703444"/>
                      <a:pt x="777756" y="704384"/>
                      <a:pt x="771896" y="706582"/>
                    </a:cubicBezTo>
                    <a:cubicBezTo>
                      <a:pt x="761916" y="710324"/>
                      <a:pt x="751741" y="713691"/>
                      <a:pt x="742208" y="718458"/>
                    </a:cubicBezTo>
                    <a:cubicBezTo>
                      <a:pt x="735825" y="721649"/>
                      <a:pt x="730778" y="727142"/>
                      <a:pt x="724395" y="730333"/>
                    </a:cubicBezTo>
                    <a:cubicBezTo>
                      <a:pt x="718797" y="733132"/>
                      <a:pt x="712180" y="733472"/>
                      <a:pt x="706582" y="736271"/>
                    </a:cubicBezTo>
                    <a:cubicBezTo>
                      <a:pt x="700199" y="739462"/>
                      <a:pt x="695152" y="744955"/>
                      <a:pt x="688769" y="748146"/>
                    </a:cubicBezTo>
                    <a:cubicBezTo>
                      <a:pt x="672185" y="756438"/>
                      <a:pt x="644715" y="757832"/>
                      <a:pt x="629392" y="760021"/>
                    </a:cubicBezTo>
                    <a:cubicBezTo>
                      <a:pt x="633351" y="779813"/>
                      <a:pt x="634181" y="800499"/>
                      <a:pt x="641268" y="819398"/>
                    </a:cubicBezTo>
                    <a:cubicBezTo>
                      <a:pt x="655894" y="858400"/>
                      <a:pt x="659722" y="845435"/>
                      <a:pt x="676894" y="866899"/>
                    </a:cubicBezTo>
                    <a:cubicBezTo>
                      <a:pt x="681352" y="872471"/>
                      <a:pt x="683723" y="879666"/>
                      <a:pt x="688769" y="884712"/>
                    </a:cubicBezTo>
                    <a:cubicBezTo>
                      <a:pt x="719633" y="915576"/>
                      <a:pt x="694952" y="879080"/>
                      <a:pt x="718457" y="908463"/>
                    </a:cubicBezTo>
                    <a:cubicBezTo>
                      <a:pt x="722915" y="914035"/>
                      <a:pt x="727141" y="919893"/>
                      <a:pt x="730332" y="926276"/>
                    </a:cubicBezTo>
                    <a:cubicBezTo>
                      <a:pt x="739989" y="945591"/>
                      <a:pt x="731131" y="944888"/>
                      <a:pt x="748145" y="961902"/>
                    </a:cubicBezTo>
                    <a:cubicBezTo>
                      <a:pt x="753191" y="966948"/>
                      <a:pt x="760020" y="969819"/>
                      <a:pt x="765958" y="973777"/>
                    </a:cubicBezTo>
                    <a:cubicBezTo>
                      <a:pt x="767937" y="979715"/>
                      <a:pt x="769097" y="985992"/>
                      <a:pt x="771896" y="991590"/>
                    </a:cubicBezTo>
                    <a:cubicBezTo>
                      <a:pt x="794917" y="1037632"/>
                      <a:pt x="774784" y="982442"/>
                      <a:pt x="789709" y="1027216"/>
                    </a:cubicBezTo>
                    <a:cubicBezTo>
                      <a:pt x="787730" y="1039091"/>
                      <a:pt x="789155" y="1052074"/>
                      <a:pt x="783771" y="1062842"/>
                    </a:cubicBezTo>
                    <a:cubicBezTo>
                      <a:pt x="780580" y="1069225"/>
                      <a:pt x="771530" y="1070259"/>
                      <a:pt x="765958" y="1074717"/>
                    </a:cubicBezTo>
                    <a:cubicBezTo>
                      <a:pt x="761587" y="1078214"/>
                      <a:pt x="758041" y="1082634"/>
                      <a:pt x="754083" y="1086593"/>
                    </a:cubicBezTo>
                    <a:cubicBezTo>
                      <a:pt x="752104" y="1092531"/>
                      <a:pt x="749121" y="1098224"/>
                      <a:pt x="748145" y="1104406"/>
                    </a:cubicBezTo>
                    <a:cubicBezTo>
                      <a:pt x="729358" y="1223387"/>
                      <a:pt x="771027" y="1196511"/>
                      <a:pt x="665018" y="1205346"/>
                    </a:cubicBezTo>
                    <a:cubicBezTo>
                      <a:pt x="653143" y="1209304"/>
                      <a:pt x="641469" y="1213927"/>
                      <a:pt x="629392" y="1217221"/>
                    </a:cubicBezTo>
                    <a:cubicBezTo>
                      <a:pt x="619656" y="1219876"/>
                      <a:pt x="609440" y="1220504"/>
                      <a:pt x="599704" y="1223159"/>
                    </a:cubicBezTo>
                    <a:cubicBezTo>
                      <a:pt x="599685" y="1223164"/>
                      <a:pt x="555181" y="1238000"/>
                      <a:pt x="546265" y="1240972"/>
                    </a:cubicBezTo>
                    <a:cubicBezTo>
                      <a:pt x="539495" y="1243229"/>
                      <a:pt x="534390" y="1248889"/>
                      <a:pt x="528452" y="1252847"/>
                    </a:cubicBezTo>
                    <a:cubicBezTo>
                      <a:pt x="516577" y="1250868"/>
                      <a:pt x="503594" y="1252294"/>
                      <a:pt x="492826" y="1246910"/>
                    </a:cubicBezTo>
                    <a:cubicBezTo>
                      <a:pt x="486443" y="1243719"/>
                      <a:pt x="485409" y="1234669"/>
                      <a:pt x="480951" y="1229097"/>
                    </a:cubicBezTo>
                    <a:cubicBezTo>
                      <a:pt x="477454" y="1224725"/>
                      <a:pt x="473034" y="1221180"/>
                      <a:pt x="469075" y="1217221"/>
                    </a:cubicBezTo>
                    <a:lnTo>
                      <a:pt x="433449" y="1229097"/>
                    </a:lnTo>
                    <a:lnTo>
                      <a:pt x="415636" y="1235034"/>
                    </a:lnTo>
                    <a:cubicBezTo>
                      <a:pt x="406182" y="1233852"/>
                      <a:pt x="350472" y="1230964"/>
                      <a:pt x="338447" y="1217221"/>
                    </a:cubicBezTo>
                    <a:cubicBezTo>
                      <a:pt x="292811" y="1165065"/>
                      <a:pt x="354337" y="1190849"/>
                      <a:pt x="308758" y="1175658"/>
                    </a:cubicBezTo>
                    <a:cubicBezTo>
                      <a:pt x="296883" y="1177637"/>
                      <a:pt x="283585" y="1175622"/>
                      <a:pt x="273132" y="1181595"/>
                    </a:cubicBezTo>
                    <a:cubicBezTo>
                      <a:pt x="267698" y="1184700"/>
                      <a:pt x="272288" y="1195770"/>
                      <a:pt x="267195" y="1199408"/>
                    </a:cubicBezTo>
                    <a:cubicBezTo>
                      <a:pt x="257009" y="1206684"/>
                      <a:pt x="243444" y="1207326"/>
                      <a:pt x="231569" y="1211284"/>
                    </a:cubicBezTo>
                    <a:cubicBezTo>
                      <a:pt x="225631" y="1213263"/>
                      <a:pt x="219930" y="1216192"/>
                      <a:pt x="213756" y="1217221"/>
                    </a:cubicBezTo>
                    <a:lnTo>
                      <a:pt x="142504" y="1229097"/>
                    </a:lnTo>
                    <a:cubicBezTo>
                      <a:pt x="132608" y="1227118"/>
                      <a:pt x="119952" y="1230295"/>
                      <a:pt x="112816" y="1223159"/>
                    </a:cubicBezTo>
                    <a:cubicBezTo>
                      <a:pt x="108390" y="1218733"/>
                      <a:pt x="117764" y="1233055"/>
                      <a:pt x="118753" y="1211284"/>
                    </a:cubicBezTo>
                    <a:close/>
                  </a:path>
                </a:pathLst>
              </a:custGeom>
              <a:solidFill>
                <a:srgbClr val="503D1A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4" name="Google Shape;204;p43"/>
              <p:cNvSpPr txBox="1"/>
              <p:nvPr/>
            </p:nvSpPr>
            <p:spPr bwMode="auto">
              <a:xfrm>
                <a:off x="1378300" y="2235465"/>
                <a:ext cx="1156086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1" i="0" u="none" strike="noStrike" cap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</a:rPr>
                  <a:t>Германия</a:t>
                </a:r>
                <a:endParaRPr sz="16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</a:endParaRPr>
              </a:p>
            </p:txBody>
          </p:sp>
          <p:sp>
            <p:nvSpPr>
              <p:cNvPr id="205" name="Google Shape;205;p43"/>
              <p:cNvSpPr txBox="1"/>
              <p:nvPr/>
            </p:nvSpPr>
            <p:spPr bwMode="auto">
              <a:xfrm rot="-1747712">
                <a:off x="466502" y="3624250"/>
                <a:ext cx="9252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1" i="0" u="none" strike="noStrike" cap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</a:rPr>
                  <a:t>Италия</a:t>
                </a:r>
                <a:endParaRPr sz="16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</a:endParaRPr>
              </a:p>
            </p:txBody>
          </p:sp>
          <p:sp>
            <p:nvSpPr>
              <p:cNvPr id="206" name="Google Shape;206;p43"/>
              <p:cNvSpPr txBox="1"/>
              <p:nvPr/>
            </p:nvSpPr>
            <p:spPr bwMode="auto">
              <a:xfrm rot="-3795168">
                <a:off x="3731765" y="3624249"/>
                <a:ext cx="93647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1" i="0" u="none" strike="noStrike" cap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</a:rPr>
                  <a:t>Япония</a:t>
                </a:r>
                <a:endParaRPr sz="16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</a:endParaRPr>
              </a:p>
            </p:txBody>
          </p:sp>
          <p:sp>
            <p:nvSpPr>
              <p:cNvPr id="207" name="Google Shape;207;p43"/>
              <p:cNvSpPr/>
              <p:nvPr/>
            </p:nvSpPr>
            <p:spPr bwMode="auto">
              <a:xfrm>
                <a:off x="1975035" y="2902372"/>
                <a:ext cx="1707691" cy="1340531"/>
              </a:xfrm>
              <a:prstGeom prst="leftRightUpArrow">
                <a:avLst>
                  <a:gd name="adj1" fmla="val 34948"/>
                  <a:gd name="adj2" fmla="val 25000"/>
                  <a:gd name="adj3" fmla="val 25000"/>
                </a:avLst>
              </a:prstGeom>
              <a:solidFill>
                <a:srgbClr val="503D1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8" name="Google Shape;208;p43"/>
              <p:cNvSpPr txBox="1"/>
              <p:nvPr/>
            </p:nvSpPr>
            <p:spPr bwMode="auto">
              <a:xfrm>
                <a:off x="2430640" y="3725533"/>
                <a:ext cx="86113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r>
                  <a:rPr lang="ru-RU" sz="1600" b="1" i="0" u="none" strike="noStrike" cap="none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</a:rPr>
                  <a:t>1940 г.</a:t>
                </a:r>
                <a:endParaRPr sz="1600" b="1" i="0" u="none" strike="noStrike" cap="none">
                  <a:solidFill>
                    <a:schemeClr val="lt1"/>
                  </a:solidFill>
                  <a:latin typeface="Cambria"/>
                  <a:ea typeface="Cambria"/>
                  <a:cs typeface="Cambria"/>
                </a:endParaRPr>
              </a:p>
            </p:txBody>
          </p:sp>
        </p:grpSp>
      </p:grpSp>
      <p:pic>
        <p:nvPicPr>
          <p:cNvPr id="209" name="Google Shape;209;p43"/>
          <p:cNvPicPr/>
          <p:nvPr/>
        </p:nvPicPr>
        <p:blipFill>
          <a:blip r:embed="rId2">
            <a:alphaModFix/>
          </a:blip>
          <a:srcRect l="0" t="0" r="3802" b="0"/>
          <a:stretch/>
        </p:blipFill>
        <p:spPr bwMode="auto">
          <a:xfrm>
            <a:off x="6391656" y="2610171"/>
            <a:ext cx="2604013" cy="41193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145513" name="Google Shape;26;p27"/>
          <p:cNvSpPr txBox="1"/>
          <p:nvPr>
            <p:ph type="title"/>
          </p:nvPr>
        </p:nvSpPr>
        <p:spPr bwMode="auto">
          <a:xfrm>
            <a:off x="612648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1 сент 1939-10 мая 1940 =странная война</a:t>
            </a:r>
            <a:endParaRPr/>
          </a:p>
        </p:txBody>
      </p:sp>
      <p:sp>
        <p:nvSpPr>
          <p:cNvPr id="1376708062" name="Google Shape;27;p27"/>
          <p:cNvSpPr txBox="1"/>
          <p:nvPr>
            <p:ph type="body" idx="1"/>
          </p:nvPr>
        </p:nvSpPr>
        <p:spPr bwMode="auto">
          <a:xfrm>
            <a:off x="612648" y="1600200"/>
            <a:ext cx="8153399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/>
              <a:t>160 тайных встреч Гитлера с руков. Европы. Рассматривалась возможность нападения на СССР. Совещания и интриги с представителями Англии, Франции, Швеции,Турции, Финляндии и пр.</a:t>
            </a:r>
            <a:endParaRPr lang="ru-RU"/>
          </a:p>
          <a:p>
            <a:pPr>
              <a:defRPr/>
            </a:pPr>
            <a:r>
              <a:rPr lang="ru-RU"/>
              <a:t>250 млн. марок потрачено на шпионаж.</a:t>
            </a:r>
            <a:endParaRPr lang="ru-RU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6" name="Google Shape;246;p47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48" name="Google Shape;248;p47"/>
          <p:cNvSpPr txBox="1"/>
          <p:nvPr/>
        </p:nvSpPr>
        <p:spPr bwMode="auto">
          <a:xfrm>
            <a:off x="4928617" y="6483096"/>
            <a:ext cx="4137706" cy="3385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Военные действия в Европе. 1939-1941 гг.</a:t>
            </a:r>
            <a:endParaRPr/>
          </a:p>
        </p:txBody>
      </p:sp>
      <p:pic>
        <p:nvPicPr>
          <p:cNvPr id="249" name="Google Shape;249;p47" descr="http://knowhistory.ru/uploads/posts/2013-11/1385497251_voennie_deystvija_v_evrope_39-41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5054363" y="1645743"/>
            <a:ext cx="3911453" cy="48373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aphicFrame>
        <p:nvGraphicFramePr>
          <p:cNvPr id="250" name="Google Shape;250;p47"/>
          <p:cNvGraphicFramePr>
            <a:graphicFrameLocks xmlns:a="http://schemas.openxmlformats.org/drawingml/2006/main"/>
          </p:cNvGraphicFramePr>
          <p:nvPr/>
        </p:nvGraphicFramePr>
        <p:xfrm>
          <a:off x="139270" y="1319728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{FCF09BD8-F1FE-9B9B-F82C-6D46172FC1B6}</a:tableStyleId>
                <a:noFill/>
              </a:tblPr>
              <a:tblGrid>
                <a:gridCol w="2809425"/>
                <a:gridCol w="2005150"/>
              </a:tblGrid>
              <a:tr h="945502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Оккупация Германией стран Западной Европы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9 апреля 1940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Дания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9-14 апреля 1940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Норвегия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10-11 мая 1940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Люксембург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10-15 мая 1940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Нидерланды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10-28 мая 1940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Бельгия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10 мая - 22 июня 1940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Франция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6-17 апреля 1941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Югославия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01357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6-23 апреля 1941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Греция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5850552" name="Google Shape;27;p27"/>
          <p:cNvSpPr txBox="1"/>
          <p:nvPr>
            <p:ph type="body" idx="1"/>
          </p:nvPr>
        </p:nvSpPr>
        <p:spPr bwMode="auto">
          <a:xfrm flipH="0" flipV="0">
            <a:off x="612647" y="286897"/>
            <a:ext cx="8374159" cy="580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>
                <a:highlight>
                  <a:srgbClr val="FFFF00"/>
                </a:highlight>
                <a:latin typeface="Times New Roman"/>
                <a:cs typeface="Times New Roman"/>
              </a:rPr>
              <a:t>29 октября  1939 план «Гельб» план нападения на Бельгию, Нидерланды и Люксембург и далее на Францию</a:t>
            </a:r>
            <a:endParaRPr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highlight>
                  <a:srgbClr val="00FFFF"/>
                </a:highlight>
                <a:latin typeface="Times New Roman"/>
                <a:cs typeface="Times New Roman"/>
              </a:rPr>
              <a:t>9</a:t>
            </a:r>
            <a:r>
              <a:rPr lang="ru-RU">
                <a:highlight>
                  <a:srgbClr val="00FF00"/>
                </a:highlight>
                <a:latin typeface="Times New Roman"/>
                <a:cs typeface="Times New Roman"/>
              </a:rPr>
              <a:t> апреля 1940 –нападение и капитуляция Дании без сопротивления</a:t>
            </a:r>
            <a:endParaRPr>
              <a:highlight>
                <a:srgbClr val="00FF00"/>
              </a:highlight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highlight>
                  <a:srgbClr val="FFFF00"/>
                </a:highlight>
                <a:latin typeface="Times New Roman"/>
                <a:cs typeface="Times New Roman"/>
              </a:rPr>
              <a:t>9-14 апреля 1940 Норвегия (нефть), сопротивление 50 дней. Английский десант (неудачно)</a:t>
            </a:r>
            <a:endParaRPr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highlight>
                  <a:srgbClr val="D3D3D3"/>
                </a:highlight>
                <a:latin typeface="Times New Roman"/>
                <a:cs typeface="Times New Roman"/>
              </a:rPr>
              <a:t>10 мая 1940- 22 июня 1940 война против Бенилюкса и Франции. «Чудо под Дюнкерком», операция «Динамо»</a:t>
            </a:r>
            <a:endParaRPr>
              <a:highlight>
                <a:srgbClr val="D3D3D3"/>
              </a:highlight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highlight>
                  <a:srgbClr val="FFFFFF"/>
                </a:highlight>
                <a:latin typeface="Times New Roman"/>
                <a:cs typeface="Times New Roman"/>
              </a:rPr>
              <a:t>Действия 5 колонны. Оккупация Франции. Режим Петена</a:t>
            </a:r>
            <a:endParaRPr>
              <a:highlight>
                <a:srgbClr val="D3D3D3"/>
              </a:highligh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5" name="Google Shape;215;p44"/>
          <p:cNvSpPr txBox="1"/>
          <p:nvPr>
            <p:ph type="body" idx="1"/>
          </p:nvPr>
        </p:nvSpPr>
        <p:spPr bwMode="auto">
          <a:xfrm flipH="0" flipV="0">
            <a:off x="0" y="1107231"/>
            <a:ext cx="4922089" cy="39036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Cambria"/>
                <a:ea typeface="Cambria"/>
                <a:cs typeface="Cambria"/>
              </a:rPr>
              <a:t>Советское руководство использовало войну в Европе в целях укрепления безопасности и обороноспособности страны. </a:t>
            </a:r>
            <a:endParaRPr sz="2200">
              <a:latin typeface="Cambria"/>
              <a:ea typeface="Cambria"/>
              <a:cs typeface="Cambria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Cambria"/>
                <a:ea typeface="Cambria"/>
                <a:cs typeface="Cambria"/>
              </a:rPr>
              <a:t>Под контроль территории Западной Украины и Западной Беларуси. Освободительный поход  </a:t>
            </a:r>
            <a:r>
              <a:rPr lang="ru-RU" sz="2200" b="1">
                <a:latin typeface="Cambria"/>
                <a:ea typeface="Cambria"/>
                <a:cs typeface="Cambria"/>
              </a:rPr>
              <a:t>17 сентября 1939 г.</a:t>
            </a:r>
            <a:r>
              <a:rPr lang="ru-RU" sz="2200">
                <a:latin typeface="Cambria"/>
                <a:ea typeface="Cambria"/>
                <a:cs typeface="Cambria"/>
              </a:rPr>
              <a:t>,</a:t>
            </a:r>
            <a:r>
              <a:rPr lang="ru-RU" sz="2200" b="1">
                <a:latin typeface="Cambria"/>
                <a:ea typeface="Cambria"/>
                <a:cs typeface="Cambria"/>
              </a:rPr>
              <a:t> </a:t>
            </a:r>
            <a:r>
              <a:rPr lang="ru-RU" sz="2200">
                <a:latin typeface="Cambria"/>
                <a:ea typeface="Cambria"/>
                <a:cs typeface="Cambria"/>
              </a:rPr>
              <a:t>привёл к воссоединению белорусского народа в составе БССР и украинского народа в составе УССР. К Советскому Союзу были присоединены прибалтийские республики - Литва, Латвия и Эстония.</a:t>
            </a:r>
            <a:r>
              <a:rPr lang="ru-RU" sz="1800">
                <a:latin typeface="Cambria"/>
                <a:ea typeface="Cambria"/>
                <a:cs typeface="Cambria"/>
              </a:rPr>
              <a:t> Бессарабия</a:t>
            </a:r>
            <a:endParaRPr sz="1800">
              <a:latin typeface="Cambria"/>
              <a:ea typeface="Cambria"/>
              <a:cs typeface="Cambria"/>
            </a:endParaRPr>
          </a:p>
        </p:txBody>
      </p:sp>
      <p:sp>
        <p:nvSpPr>
          <p:cNvPr id="216" name="Google Shape;216;p44"/>
          <p:cNvSpPr txBox="1"/>
          <p:nvPr/>
        </p:nvSpPr>
        <p:spPr bwMode="auto">
          <a:xfrm>
            <a:off x="2208276" y="6162148"/>
            <a:ext cx="2745818" cy="5847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Территории, включённые в состав СССР в 1939-1940 гг.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217" name="Google Shape;217;p44" descr="http://knowhistory.ru/uploads/posts/2013-11/1385497251_voennie_deystvija_v_evrope_39-41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986098" y="1645743"/>
            <a:ext cx="4080225" cy="50460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18" name="Google Shape;218;p44"/>
          <p:cNvSpPr/>
          <p:nvPr/>
        </p:nvSpPr>
        <p:spPr bwMode="auto">
          <a:xfrm>
            <a:off x="7720781" y="2933997"/>
            <a:ext cx="783107" cy="1690399"/>
          </a:xfrm>
          <a:custGeom>
            <a:avLst/>
            <a:gdLst/>
            <a:ahLst/>
            <a:cxnLst/>
            <a:rect l="l" t="t" r="r" b="b"/>
            <a:pathLst>
              <a:path w="783107" h="1690399" fill="norm" stroke="1" extrusionOk="0">
                <a:moveTo>
                  <a:pt x="464574" y="932"/>
                </a:moveTo>
                <a:cubicBezTo>
                  <a:pt x="481780" y="7077"/>
                  <a:pt x="432905" y="43300"/>
                  <a:pt x="412954" y="59926"/>
                </a:cubicBezTo>
                <a:cubicBezTo>
                  <a:pt x="351354" y="111260"/>
                  <a:pt x="433343" y="32163"/>
                  <a:pt x="368709" y="96797"/>
                </a:cubicBezTo>
                <a:cubicBezTo>
                  <a:pt x="385916" y="148416"/>
                  <a:pt x="368710" y="136126"/>
                  <a:pt x="405580" y="148416"/>
                </a:cubicBezTo>
                <a:cubicBezTo>
                  <a:pt x="410496" y="155790"/>
                  <a:pt x="416365" y="162611"/>
                  <a:pt x="420329" y="170538"/>
                </a:cubicBezTo>
                <a:cubicBezTo>
                  <a:pt x="423805" y="177491"/>
                  <a:pt x="421633" y="187805"/>
                  <a:pt x="427703" y="192661"/>
                </a:cubicBezTo>
                <a:cubicBezTo>
                  <a:pt x="435617" y="198992"/>
                  <a:pt x="447368" y="197577"/>
                  <a:pt x="457200" y="200035"/>
                </a:cubicBezTo>
                <a:cubicBezTo>
                  <a:pt x="481799" y="249235"/>
                  <a:pt x="481977" y="236810"/>
                  <a:pt x="464574" y="318022"/>
                </a:cubicBezTo>
                <a:cubicBezTo>
                  <a:pt x="463117" y="324820"/>
                  <a:pt x="454741" y="327855"/>
                  <a:pt x="449825" y="332771"/>
                </a:cubicBezTo>
                <a:cubicBezTo>
                  <a:pt x="447367" y="362268"/>
                  <a:pt x="446363" y="391922"/>
                  <a:pt x="442451" y="421261"/>
                </a:cubicBezTo>
                <a:cubicBezTo>
                  <a:pt x="436833" y="463399"/>
                  <a:pt x="428405" y="423369"/>
                  <a:pt x="442451" y="465506"/>
                </a:cubicBezTo>
                <a:cubicBezTo>
                  <a:pt x="439993" y="477796"/>
                  <a:pt x="433305" y="489969"/>
                  <a:pt x="435077" y="502377"/>
                </a:cubicBezTo>
                <a:cubicBezTo>
                  <a:pt x="436060" y="509260"/>
                  <a:pt x="449363" y="510189"/>
                  <a:pt x="449825" y="517126"/>
                </a:cubicBezTo>
                <a:cubicBezTo>
                  <a:pt x="451957" y="549104"/>
                  <a:pt x="448357" y="581490"/>
                  <a:pt x="442451" y="612990"/>
                </a:cubicBezTo>
                <a:cubicBezTo>
                  <a:pt x="440818" y="621701"/>
                  <a:pt x="431303" y="627014"/>
                  <a:pt x="427703" y="635113"/>
                </a:cubicBezTo>
                <a:cubicBezTo>
                  <a:pt x="421389" y="649319"/>
                  <a:pt x="416724" y="664276"/>
                  <a:pt x="412954" y="679358"/>
                </a:cubicBezTo>
                <a:cubicBezTo>
                  <a:pt x="408038" y="699022"/>
                  <a:pt x="404616" y="719122"/>
                  <a:pt x="398206" y="738351"/>
                </a:cubicBezTo>
                <a:cubicBezTo>
                  <a:pt x="395748" y="745725"/>
                  <a:pt x="396328" y="754978"/>
                  <a:pt x="390832" y="760474"/>
                </a:cubicBezTo>
                <a:cubicBezTo>
                  <a:pt x="385336" y="765970"/>
                  <a:pt x="376083" y="765390"/>
                  <a:pt x="368709" y="767848"/>
                </a:cubicBezTo>
                <a:cubicBezTo>
                  <a:pt x="368772" y="768101"/>
                  <a:pt x="379933" y="815943"/>
                  <a:pt x="383458" y="819468"/>
                </a:cubicBezTo>
                <a:cubicBezTo>
                  <a:pt x="388954" y="824964"/>
                  <a:pt x="398206" y="824384"/>
                  <a:pt x="405580" y="826842"/>
                </a:cubicBezTo>
                <a:cubicBezTo>
                  <a:pt x="410496" y="831758"/>
                  <a:pt x="416752" y="835628"/>
                  <a:pt x="420329" y="841590"/>
                </a:cubicBezTo>
                <a:cubicBezTo>
                  <a:pt x="424328" y="848255"/>
                  <a:pt x="422207" y="858216"/>
                  <a:pt x="427703" y="863713"/>
                </a:cubicBezTo>
                <a:cubicBezTo>
                  <a:pt x="433199" y="869209"/>
                  <a:pt x="442451" y="868629"/>
                  <a:pt x="449825" y="871087"/>
                </a:cubicBezTo>
                <a:cubicBezTo>
                  <a:pt x="470648" y="933554"/>
                  <a:pt x="482483" y="938157"/>
                  <a:pt x="464574" y="1003822"/>
                </a:cubicBezTo>
                <a:cubicBezTo>
                  <a:pt x="462745" y="1010530"/>
                  <a:pt x="454741" y="1013655"/>
                  <a:pt x="449825" y="1018571"/>
                </a:cubicBezTo>
                <a:cubicBezTo>
                  <a:pt x="431872" y="1072431"/>
                  <a:pt x="438847" y="1047734"/>
                  <a:pt x="427703" y="1092313"/>
                </a:cubicBezTo>
                <a:cubicBezTo>
                  <a:pt x="430161" y="1126726"/>
                  <a:pt x="424786" y="1162621"/>
                  <a:pt x="435077" y="1195551"/>
                </a:cubicBezTo>
                <a:cubicBezTo>
                  <a:pt x="438356" y="1206044"/>
                  <a:pt x="457537" y="1201855"/>
                  <a:pt x="464574" y="1210300"/>
                </a:cubicBezTo>
                <a:cubicBezTo>
                  <a:pt x="524093" y="1281724"/>
                  <a:pt x="419796" y="1205030"/>
                  <a:pt x="494071" y="1254545"/>
                </a:cubicBezTo>
                <a:cubicBezTo>
                  <a:pt x="498987" y="1261919"/>
                  <a:pt x="502552" y="1270401"/>
                  <a:pt x="508819" y="1276668"/>
                </a:cubicBezTo>
                <a:cubicBezTo>
                  <a:pt x="515086" y="1282935"/>
                  <a:pt x="527650" y="1283187"/>
                  <a:pt x="530942" y="1291416"/>
                </a:cubicBezTo>
                <a:cubicBezTo>
                  <a:pt x="533829" y="1298633"/>
                  <a:pt x="526025" y="1306164"/>
                  <a:pt x="523567" y="1313538"/>
                </a:cubicBezTo>
                <a:cubicBezTo>
                  <a:pt x="559179" y="1349150"/>
                  <a:pt x="513925" y="1305824"/>
                  <a:pt x="560438" y="1343035"/>
                </a:cubicBezTo>
                <a:cubicBezTo>
                  <a:pt x="585398" y="1363003"/>
                  <a:pt x="575324" y="1372575"/>
                  <a:pt x="619432" y="1387280"/>
                </a:cubicBezTo>
                <a:cubicBezTo>
                  <a:pt x="626806" y="1389738"/>
                  <a:pt x="634602" y="1391179"/>
                  <a:pt x="641554" y="1394655"/>
                </a:cubicBezTo>
                <a:cubicBezTo>
                  <a:pt x="662090" y="1404923"/>
                  <a:pt x="669488" y="1415214"/>
                  <a:pt x="685800" y="1431526"/>
                </a:cubicBezTo>
                <a:cubicBezTo>
                  <a:pt x="683342" y="1443816"/>
                  <a:pt x="681144" y="1456162"/>
                  <a:pt x="678425" y="1468397"/>
                </a:cubicBezTo>
                <a:cubicBezTo>
                  <a:pt x="676226" y="1478290"/>
                  <a:pt x="667846" y="1488279"/>
                  <a:pt x="671051" y="1497893"/>
                </a:cubicBezTo>
                <a:cubicBezTo>
                  <a:pt x="673854" y="1506301"/>
                  <a:pt x="686365" y="1506968"/>
                  <a:pt x="693174" y="1512642"/>
                </a:cubicBezTo>
                <a:cubicBezTo>
                  <a:pt x="732312" y="1545257"/>
                  <a:pt x="695270" y="1530759"/>
                  <a:pt x="752167" y="1542138"/>
                </a:cubicBezTo>
                <a:cubicBezTo>
                  <a:pt x="781747" y="1586509"/>
                  <a:pt x="800334" y="1583560"/>
                  <a:pt x="759542" y="1593758"/>
                </a:cubicBezTo>
                <a:cubicBezTo>
                  <a:pt x="747382" y="1596798"/>
                  <a:pt x="734961" y="1598674"/>
                  <a:pt x="722671" y="1601132"/>
                </a:cubicBezTo>
                <a:cubicBezTo>
                  <a:pt x="709250" y="1641391"/>
                  <a:pt x="726541" y="1610259"/>
                  <a:pt x="685800" y="1630629"/>
                </a:cubicBezTo>
                <a:cubicBezTo>
                  <a:pt x="679581" y="1633738"/>
                  <a:pt x="677013" y="1641800"/>
                  <a:pt x="671051" y="1645377"/>
                </a:cubicBezTo>
                <a:cubicBezTo>
                  <a:pt x="664386" y="1649376"/>
                  <a:pt x="656303" y="1650293"/>
                  <a:pt x="648929" y="1652751"/>
                </a:cubicBezTo>
                <a:cubicBezTo>
                  <a:pt x="643716" y="1668388"/>
                  <a:pt x="640533" y="1695317"/>
                  <a:pt x="612058" y="1689622"/>
                </a:cubicBezTo>
                <a:cubicBezTo>
                  <a:pt x="604436" y="1688098"/>
                  <a:pt x="606370" y="1675088"/>
                  <a:pt x="604684" y="1667500"/>
                </a:cubicBezTo>
                <a:cubicBezTo>
                  <a:pt x="601440" y="1652904"/>
                  <a:pt x="600935" y="1637760"/>
                  <a:pt x="597309" y="1623255"/>
                </a:cubicBezTo>
                <a:cubicBezTo>
                  <a:pt x="593538" y="1608173"/>
                  <a:pt x="582561" y="1579009"/>
                  <a:pt x="582561" y="1579009"/>
                </a:cubicBezTo>
                <a:cubicBezTo>
                  <a:pt x="580103" y="1559345"/>
                  <a:pt x="582547" y="1538416"/>
                  <a:pt x="575187" y="1520016"/>
                </a:cubicBezTo>
                <a:cubicBezTo>
                  <a:pt x="571895" y="1511787"/>
                  <a:pt x="557761" y="1512784"/>
                  <a:pt x="553064" y="1505268"/>
                </a:cubicBezTo>
                <a:cubicBezTo>
                  <a:pt x="516840" y="1447308"/>
                  <a:pt x="562574" y="1469108"/>
                  <a:pt x="516193" y="1453648"/>
                </a:cubicBezTo>
                <a:lnTo>
                  <a:pt x="501445" y="1409403"/>
                </a:lnTo>
                <a:cubicBezTo>
                  <a:pt x="495644" y="1392000"/>
                  <a:pt x="496194" y="1382655"/>
                  <a:pt x="479322" y="1372532"/>
                </a:cubicBezTo>
                <a:cubicBezTo>
                  <a:pt x="472657" y="1368533"/>
                  <a:pt x="464574" y="1367616"/>
                  <a:pt x="457200" y="1365158"/>
                </a:cubicBezTo>
                <a:cubicBezTo>
                  <a:pt x="453322" y="1365934"/>
                  <a:pt x="397774" y="1376435"/>
                  <a:pt x="390832" y="1379906"/>
                </a:cubicBezTo>
                <a:cubicBezTo>
                  <a:pt x="384614" y="1383015"/>
                  <a:pt x="382302" y="1391546"/>
                  <a:pt x="376084" y="1394655"/>
                </a:cubicBezTo>
                <a:cubicBezTo>
                  <a:pt x="367019" y="1399188"/>
                  <a:pt x="356419" y="1399571"/>
                  <a:pt x="346587" y="1402029"/>
                </a:cubicBezTo>
                <a:cubicBezTo>
                  <a:pt x="329184" y="1396228"/>
                  <a:pt x="319839" y="1396778"/>
                  <a:pt x="309716" y="1379906"/>
                </a:cubicBezTo>
                <a:cubicBezTo>
                  <a:pt x="305717" y="1373241"/>
                  <a:pt x="307838" y="1363280"/>
                  <a:pt x="302342" y="1357784"/>
                </a:cubicBezTo>
                <a:cubicBezTo>
                  <a:pt x="296845" y="1352287"/>
                  <a:pt x="287014" y="1354184"/>
                  <a:pt x="280219" y="1350409"/>
                </a:cubicBezTo>
                <a:cubicBezTo>
                  <a:pt x="264724" y="1341801"/>
                  <a:pt x="248508" y="1333447"/>
                  <a:pt x="235974" y="1320913"/>
                </a:cubicBezTo>
                <a:cubicBezTo>
                  <a:pt x="223684" y="1308623"/>
                  <a:pt x="215965" y="1288257"/>
                  <a:pt x="199103" y="1284042"/>
                </a:cubicBezTo>
                <a:cubicBezTo>
                  <a:pt x="189644" y="1281677"/>
                  <a:pt x="158069" y="1274586"/>
                  <a:pt x="147484" y="1269293"/>
                </a:cubicBezTo>
                <a:cubicBezTo>
                  <a:pt x="139557" y="1265329"/>
                  <a:pt x="132735" y="1259461"/>
                  <a:pt x="125361" y="1254545"/>
                </a:cubicBezTo>
                <a:cubicBezTo>
                  <a:pt x="127819" y="1234880"/>
                  <a:pt x="124686" y="1213661"/>
                  <a:pt x="132735" y="1195551"/>
                </a:cubicBezTo>
                <a:cubicBezTo>
                  <a:pt x="135892" y="1188448"/>
                  <a:pt x="148788" y="1193033"/>
                  <a:pt x="154858" y="1188177"/>
                </a:cubicBezTo>
                <a:cubicBezTo>
                  <a:pt x="161778" y="1182641"/>
                  <a:pt x="164070" y="1172975"/>
                  <a:pt x="169606" y="1166055"/>
                </a:cubicBezTo>
                <a:cubicBezTo>
                  <a:pt x="187865" y="1143230"/>
                  <a:pt x="182081" y="1157468"/>
                  <a:pt x="206477" y="1136558"/>
                </a:cubicBezTo>
                <a:cubicBezTo>
                  <a:pt x="251015" y="1098383"/>
                  <a:pt x="217447" y="1113237"/>
                  <a:pt x="258096" y="1099687"/>
                </a:cubicBezTo>
                <a:cubicBezTo>
                  <a:pt x="263350" y="1083928"/>
                  <a:pt x="274301" y="1064273"/>
                  <a:pt x="258096" y="1048068"/>
                </a:cubicBezTo>
                <a:cubicBezTo>
                  <a:pt x="250930" y="1040902"/>
                  <a:pt x="238432" y="1043151"/>
                  <a:pt x="228600" y="1040693"/>
                </a:cubicBezTo>
                <a:cubicBezTo>
                  <a:pt x="220719" y="1032812"/>
                  <a:pt x="200964" y="1014987"/>
                  <a:pt x="199103" y="1003822"/>
                </a:cubicBezTo>
                <a:cubicBezTo>
                  <a:pt x="197825" y="996155"/>
                  <a:pt x="204019" y="989074"/>
                  <a:pt x="206477" y="981700"/>
                </a:cubicBezTo>
                <a:cubicBezTo>
                  <a:pt x="204019" y="971868"/>
                  <a:pt x="201091" y="962141"/>
                  <a:pt x="199103" y="952203"/>
                </a:cubicBezTo>
                <a:cubicBezTo>
                  <a:pt x="196171" y="937542"/>
                  <a:pt x="200420" y="920125"/>
                  <a:pt x="191729" y="907958"/>
                </a:cubicBezTo>
                <a:cubicBezTo>
                  <a:pt x="185838" y="899711"/>
                  <a:pt x="172064" y="903042"/>
                  <a:pt x="162232" y="900584"/>
                </a:cubicBezTo>
                <a:cubicBezTo>
                  <a:pt x="157316" y="893210"/>
                  <a:pt x="154405" y="883998"/>
                  <a:pt x="147484" y="878461"/>
                </a:cubicBezTo>
                <a:cubicBezTo>
                  <a:pt x="141414" y="873605"/>
                  <a:pt x="132506" y="874149"/>
                  <a:pt x="125361" y="871087"/>
                </a:cubicBezTo>
                <a:cubicBezTo>
                  <a:pt x="115257" y="866757"/>
                  <a:pt x="105696" y="861254"/>
                  <a:pt x="95864" y="856338"/>
                </a:cubicBezTo>
                <a:cubicBezTo>
                  <a:pt x="90948" y="848964"/>
                  <a:pt x="86652" y="841136"/>
                  <a:pt x="81116" y="834216"/>
                </a:cubicBezTo>
                <a:cubicBezTo>
                  <a:pt x="76773" y="828787"/>
                  <a:pt x="69944" y="825430"/>
                  <a:pt x="66367" y="819468"/>
                </a:cubicBezTo>
                <a:cubicBezTo>
                  <a:pt x="62368" y="812803"/>
                  <a:pt x="61451" y="804719"/>
                  <a:pt x="58993" y="797345"/>
                </a:cubicBezTo>
                <a:cubicBezTo>
                  <a:pt x="61451" y="780139"/>
                  <a:pt x="55696" y="759446"/>
                  <a:pt x="66367" y="745726"/>
                </a:cubicBezTo>
                <a:cubicBezTo>
                  <a:pt x="75070" y="734536"/>
                  <a:pt x="143103" y="725562"/>
                  <a:pt x="154858" y="723603"/>
                </a:cubicBezTo>
                <a:cubicBezTo>
                  <a:pt x="162232" y="721145"/>
                  <a:pt x="173504" y="723181"/>
                  <a:pt x="176980" y="716229"/>
                </a:cubicBezTo>
                <a:cubicBezTo>
                  <a:pt x="189910" y="690368"/>
                  <a:pt x="146496" y="688329"/>
                  <a:pt x="140109" y="686732"/>
                </a:cubicBezTo>
                <a:cubicBezTo>
                  <a:pt x="137651" y="679358"/>
                  <a:pt x="134870" y="672083"/>
                  <a:pt x="132735" y="664609"/>
                </a:cubicBezTo>
                <a:cubicBezTo>
                  <a:pt x="129951" y="654864"/>
                  <a:pt x="129893" y="644178"/>
                  <a:pt x="125361" y="635113"/>
                </a:cubicBezTo>
                <a:cubicBezTo>
                  <a:pt x="122252" y="628894"/>
                  <a:pt x="115529" y="625280"/>
                  <a:pt x="110613" y="620364"/>
                </a:cubicBezTo>
                <a:cubicBezTo>
                  <a:pt x="105567" y="605228"/>
                  <a:pt x="104684" y="591590"/>
                  <a:pt x="88490" y="583493"/>
                </a:cubicBezTo>
                <a:cubicBezTo>
                  <a:pt x="74585" y="576540"/>
                  <a:pt x="44245" y="568745"/>
                  <a:pt x="44245" y="568745"/>
                </a:cubicBezTo>
                <a:cubicBezTo>
                  <a:pt x="39329" y="563829"/>
                  <a:pt x="35458" y="557574"/>
                  <a:pt x="29496" y="553997"/>
                </a:cubicBezTo>
                <a:cubicBezTo>
                  <a:pt x="22831" y="549998"/>
                  <a:pt x="12870" y="552118"/>
                  <a:pt x="7374" y="546622"/>
                </a:cubicBezTo>
                <a:cubicBezTo>
                  <a:pt x="1878" y="541126"/>
                  <a:pt x="2458" y="531874"/>
                  <a:pt x="0" y="524500"/>
                </a:cubicBezTo>
                <a:cubicBezTo>
                  <a:pt x="113" y="522690"/>
                  <a:pt x="7908" y="367505"/>
                  <a:pt x="14748" y="340145"/>
                </a:cubicBezTo>
                <a:cubicBezTo>
                  <a:pt x="16897" y="331547"/>
                  <a:pt x="25099" y="325717"/>
                  <a:pt x="29496" y="318022"/>
                </a:cubicBezTo>
                <a:cubicBezTo>
                  <a:pt x="34950" y="308478"/>
                  <a:pt x="37208" y="296971"/>
                  <a:pt x="44245" y="288526"/>
                </a:cubicBezTo>
                <a:cubicBezTo>
                  <a:pt x="49919" y="281718"/>
                  <a:pt x="59446" y="279313"/>
                  <a:pt x="66367" y="273777"/>
                </a:cubicBezTo>
                <a:cubicBezTo>
                  <a:pt x="71796" y="269434"/>
                  <a:pt x="76200" y="263945"/>
                  <a:pt x="81116" y="259029"/>
                </a:cubicBezTo>
                <a:cubicBezTo>
                  <a:pt x="88490" y="263945"/>
                  <a:pt x="95139" y="270178"/>
                  <a:pt x="103238" y="273777"/>
                </a:cubicBezTo>
                <a:cubicBezTo>
                  <a:pt x="117445" y="280091"/>
                  <a:pt x="147484" y="288526"/>
                  <a:pt x="147484" y="288526"/>
                </a:cubicBezTo>
                <a:cubicBezTo>
                  <a:pt x="152400" y="295900"/>
                  <a:pt x="158741" y="302502"/>
                  <a:pt x="162232" y="310648"/>
                </a:cubicBezTo>
                <a:cubicBezTo>
                  <a:pt x="166224" y="319963"/>
                  <a:pt x="162440" y="332979"/>
                  <a:pt x="169606" y="340145"/>
                </a:cubicBezTo>
                <a:cubicBezTo>
                  <a:pt x="176772" y="347311"/>
                  <a:pt x="189271" y="345061"/>
                  <a:pt x="199103" y="347519"/>
                </a:cubicBezTo>
                <a:cubicBezTo>
                  <a:pt x="206477" y="340145"/>
                  <a:pt x="218963" y="335577"/>
                  <a:pt x="221225" y="325397"/>
                </a:cubicBezTo>
                <a:cubicBezTo>
                  <a:pt x="224686" y="309822"/>
                  <a:pt x="212282" y="276445"/>
                  <a:pt x="206477" y="259029"/>
                </a:cubicBezTo>
                <a:cubicBezTo>
                  <a:pt x="204019" y="239364"/>
                  <a:pt x="207152" y="218145"/>
                  <a:pt x="199103" y="200035"/>
                </a:cubicBezTo>
                <a:cubicBezTo>
                  <a:pt x="195946" y="192932"/>
                  <a:pt x="182476" y="198157"/>
                  <a:pt x="176980" y="192661"/>
                </a:cubicBezTo>
                <a:cubicBezTo>
                  <a:pt x="164446" y="180127"/>
                  <a:pt x="147484" y="148416"/>
                  <a:pt x="147484" y="148416"/>
                </a:cubicBezTo>
                <a:cubicBezTo>
                  <a:pt x="149942" y="123835"/>
                  <a:pt x="146416" y="97890"/>
                  <a:pt x="154858" y="74674"/>
                </a:cubicBezTo>
                <a:cubicBezTo>
                  <a:pt x="157514" y="67369"/>
                  <a:pt x="170028" y="70776"/>
                  <a:pt x="176980" y="67300"/>
                </a:cubicBezTo>
                <a:cubicBezTo>
                  <a:pt x="184907" y="63336"/>
                  <a:pt x="191176" y="56515"/>
                  <a:pt x="199103" y="52551"/>
                </a:cubicBezTo>
                <a:cubicBezTo>
                  <a:pt x="214915" y="44645"/>
                  <a:pt x="242951" y="41168"/>
                  <a:pt x="258096" y="37803"/>
                </a:cubicBezTo>
                <a:cubicBezTo>
                  <a:pt x="267990" y="35604"/>
                  <a:pt x="277848" y="33213"/>
                  <a:pt x="287593" y="30429"/>
                </a:cubicBezTo>
                <a:cubicBezTo>
                  <a:pt x="295067" y="28294"/>
                  <a:pt x="301951" y="23408"/>
                  <a:pt x="309716" y="23055"/>
                </a:cubicBezTo>
                <a:cubicBezTo>
                  <a:pt x="356371" y="20934"/>
                  <a:pt x="447368" y="-5213"/>
                  <a:pt x="464574" y="932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19" name="Google Shape;219;p44"/>
          <p:cNvSpPr/>
          <p:nvPr/>
        </p:nvSpPr>
        <p:spPr bwMode="auto">
          <a:xfrm>
            <a:off x="7775635" y="3008671"/>
            <a:ext cx="71137" cy="140110"/>
          </a:xfrm>
          <a:custGeom>
            <a:avLst/>
            <a:gdLst/>
            <a:ahLst/>
            <a:cxnLst/>
            <a:rect l="l" t="t" r="r" b="b"/>
            <a:pathLst>
              <a:path w="71137" h="140110" fill="norm" stroke="1" extrusionOk="0">
                <a:moveTo>
                  <a:pt x="48384" y="44245"/>
                </a:moveTo>
                <a:cubicBezTo>
                  <a:pt x="58216" y="57764"/>
                  <a:pt x="67031" y="67211"/>
                  <a:pt x="70507" y="81116"/>
                </a:cubicBezTo>
                <a:cubicBezTo>
                  <a:pt x="74776" y="98193"/>
                  <a:pt x="56249" y="108156"/>
                  <a:pt x="48384" y="117987"/>
                </a:cubicBezTo>
                <a:cubicBezTo>
                  <a:pt x="42847" y="124908"/>
                  <a:pt x="38552" y="132736"/>
                  <a:pt x="33636" y="140110"/>
                </a:cubicBezTo>
                <a:cubicBezTo>
                  <a:pt x="23804" y="137652"/>
                  <a:pt x="8131" y="142051"/>
                  <a:pt x="4139" y="132735"/>
                </a:cubicBezTo>
                <a:cubicBezTo>
                  <a:pt x="-8637" y="102924"/>
                  <a:pt x="10841" y="89162"/>
                  <a:pt x="26262" y="73742"/>
                </a:cubicBezTo>
                <a:cubicBezTo>
                  <a:pt x="33222" y="45901"/>
                  <a:pt x="38604" y="46807"/>
                  <a:pt x="26262" y="22123"/>
                </a:cubicBezTo>
                <a:cubicBezTo>
                  <a:pt x="22298" y="14196"/>
                  <a:pt x="2650" y="0"/>
                  <a:pt x="11513" y="0"/>
                </a:cubicBezTo>
                <a:cubicBezTo>
                  <a:pt x="23803" y="0"/>
                  <a:pt x="38552" y="30726"/>
                  <a:pt x="48384" y="44245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0" name="Google Shape;220;p44"/>
          <p:cNvSpPr/>
          <p:nvPr/>
        </p:nvSpPr>
        <p:spPr bwMode="auto">
          <a:xfrm>
            <a:off x="8126361" y="2485103"/>
            <a:ext cx="169607" cy="390832"/>
          </a:xfrm>
          <a:custGeom>
            <a:avLst/>
            <a:gdLst/>
            <a:ahLst/>
            <a:cxnLst/>
            <a:rect l="l" t="t" r="r" b="b"/>
            <a:pathLst>
              <a:path w="169607" h="390832" fill="norm" stroke="1" extrusionOk="0">
                <a:moveTo>
                  <a:pt x="88491" y="0"/>
                </a:moveTo>
                <a:cubicBezTo>
                  <a:pt x="97536" y="7236"/>
                  <a:pt x="131831" y="36418"/>
                  <a:pt x="147484" y="44245"/>
                </a:cubicBezTo>
                <a:cubicBezTo>
                  <a:pt x="154437" y="47721"/>
                  <a:pt x="162233" y="49162"/>
                  <a:pt x="169607" y="51620"/>
                </a:cubicBezTo>
                <a:cubicBezTo>
                  <a:pt x="167810" y="65994"/>
                  <a:pt x="158253" y="145255"/>
                  <a:pt x="154858" y="162232"/>
                </a:cubicBezTo>
                <a:cubicBezTo>
                  <a:pt x="153333" y="169854"/>
                  <a:pt x="154233" y="180498"/>
                  <a:pt x="147484" y="184355"/>
                </a:cubicBezTo>
                <a:cubicBezTo>
                  <a:pt x="134502" y="191773"/>
                  <a:pt x="117987" y="189271"/>
                  <a:pt x="103239" y="191729"/>
                </a:cubicBezTo>
                <a:cubicBezTo>
                  <a:pt x="105697" y="216310"/>
                  <a:pt x="106060" y="241191"/>
                  <a:pt x="110613" y="265471"/>
                </a:cubicBezTo>
                <a:cubicBezTo>
                  <a:pt x="113478" y="280751"/>
                  <a:pt x="125362" y="309716"/>
                  <a:pt x="125362" y="309716"/>
                </a:cubicBezTo>
                <a:cubicBezTo>
                  <a:pt x="122904" y="319548"/>
                  <a:pt x="124318" y="331299"/>
                  <a:pt x="117987" y="339213"/>
                </a:cubicBezTo>
                <a:cubicBezTo>
                  <a:pt x="113131" y="345283"/>
                  <a:pt x="100721" y="340517"/>
                  <a:pt x="95865" y="346587"/>
                </a:cubicBezTo>
                <a:cubicBezTo>
                  <a:pt x="89534" y="354501"/>
                  <a:pt x="96186" y="369488"/>
                  <a:pt x="88491" y="376084"/>
                </a:cubicBezTo>
                <a:cubicBezTo>
                  <a:pt x="76687" y="386201"/>
                  <a:pt x="44245" y="390832"/>
                  <a:pt x="44245" y="390832"/>
                </a:cubicBezTo>
                <a:cubicBezTo>
                  <a:pt x="36871" y="388374"/>
                  <a:pt x="26435" y="389925"/>
                  <a:pt x="22123" y="383458"/>
                </a:cubicBezTo>
                <a:cubicBezTo>
                  <a:pt x="15171" y="373029"/>
                  <a:pt x="19686" y="358107"/>
                  <a:pt x="14749" y="346587"/>
                </a:cubicBezTo>
                <a:cubicBezTo>
                  <a:pt x="12010" y="340197"/>
                  <a:pt x="4916" y="336755"/>
                  <a:pt x="0" y="331839"/>
                </a:cubicBezTo>
                <a:cubicBezTo>
                  <a:pt x="1379" y="326323"/>
                  <a:pt x="10212" y="287781"/>
                  <a:pt x="14749" y="280220"/>
                </a:cubicBezTo>
                <a:cubicBezTo>
                  <a:pt x="18326" y="274258"/>
                  <a:pt x="24581" y="270387"/>
                  <a:pt x="29497" y="265471"/>
                </a:cubicBezTo>
                <a:cubicBezTo>
                  <a:pt x="47048" y="212818"/>
                  <a:pt x="31310" y="229849"/>
                  <a:pt x="66368" y="206478"/>
                </a:cubicBezTo>
                <a:cubicBezTo>
                  <a:pt x="73823" y="195294"/>
                  <a:pt x="88491" y="177495"/>
                  <a:pt x="88491" y="162232"/>
                </a:cubicBezTo>
                <a:cubicBezTo>
                  <a:pt x="88491" y="96510"/>
                  <a:pt x="85481" y="91203"/>
                  <a:pt x="73742" y="44245"/>
                </a:cubicBezTo>
                <a:lnTo>
                  <a:pt x="88491" y="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21" name="Google Shape;221;p44"/>
          <p:cNvSpPr/>
          <p:nvPr/>
        </p:nvSpPr>
        <p:spPr bwMode="auto">
          <a:xfrm>
            <a:off x="8082116" y="2005781"/>
            <a:ext cx="97223" cy="213851"/>
          </a:xfrm>
          <a:custGeom>
            <a:avLst/>
            <a:gdLst/>
            <a:ahLst/>
            <a:cxnLst/>
            <a:rect l="l" t="t" r="r" b="b"/>
            <a:pathLst>
              <a:path w="97223" h="213851" fill="norm" stroke="1" extrusionOk="0">
                <a:moveTo>
                  <a:pt x="29497" y="0"/>
                </a:moveTo>
                <a:cubicBezTo>
                  <a:pt x="34413" y="12290"/>
                  <a:pt x="41035" y="24029"/>
                  <a:pt x="44245" y="36871"/>
                </a:cubicBezTo>
                <a:cubicBezTo>
                  <a:pt x="48460" y="53733"/>
                  <a:pt x="43846" y="72944"/>
                  <a:pt x="51619" y="88490"/>
                </a:cubicBezTo>
                <a:cubicBezTo>
                  <a:pt x="55095" y="95443"/>
                  <a:pt x="66368" y="93406"/>
                  <a:pt x="73742" y="95864"/>
                </a:cubicBezTo>
                <a:cubicBezTo>
                  <a:pt x="78658" y="100780"/>
                  <a:pt x="84913" y="104651"/>
                  <a:pt x="88490" y="110613"/>
                </a:cubicBezTo>
                <a:cubicBezTo>
                  <a:pt x="104053" y="136551"/>
                  <a:pt x="95445" y="187351"/>
                  <a:pt x="88490" y="206477"/>
                </a:cubicBezTo>
                <a:cubicBezTo>
                  <a:pt x="85834" y="213782"/>
                  <a:pt x="73742" y="211393"/>
                  <a:pt x="66368" y="213851"/>
                </a:cubicBezTo>
                <a:cubicBezTo>
                  <a:pt x="63910" y="199103"/>
                  <a:pt x="62238" y="184202"/>
                  <a:pt x="58994" y="169606"/>
                </a:cubicBezTo>
                <a:cubicBezTo>
                  <a:pt x="57308" y="162018"/>
                  <a:pt x="57115" y="152980"/>
                  <a:pt x="51619" y="147484"/>
                </a:cubicBezTo>
                <a:cubicBezTo>
                  <a:pt x="42504" y="138369"/>
                  <a:pt x="13223" y="129769"/>
                  <a:pt x="0" y="125361"/>
                </a:cubicBezTo>
                <a:cubicBezTo>
                  <a:pt x="35575" y="89789"/>
                  <a:pt x="-2301" y="133805"/>
                  <a:pt x="22123" y="44245"/>
                </a:cubicBezTo>
                <a:lnTo>
                  <a:pt x="29497" y="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6" name="Google Shape;226;p45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27" name="Google Shape;227;p45"/>
          <p:cNvSpPr txBox="1"/>
          <p:nvPr>
            <p:ph type="body" idx="1"/>
          </p:nvPr>
        </p:nvSpPr>
        <p:spPr bwMode="auto">
          <a:xfrm flipH="0" flipV="0">
            <a:off x="0" y="1645942"/>
            <a:ext cx="4922089" cy="38510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 b="1">
                <a:latin typeface="Cambria"/>
                <a:ea typeface="Cambria"/>
                <a:cs typeface="Cambria"/>
              </a:rPr>
              <a:t>Советско-финляндская война</a:t>
            </a:r>
            <a:endParaRPr sz="1800" b="1"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 b="1">
                <a:latin typeface="Cambria"/>
                <a:ea typeface="Cambria"/>
                <a:cs typeface="Cambria"/>
              </a:rPr>
              <a:t>30 ноября 1939-12 марта 1940</a:t>
            </a:r>
            <a:endParaRPr lang="ru-RU" sz="1800" b="1"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 b="1">
                <a:latin typeface="Cambria"/>
                <a:ea typeface="Cambria"/>
                <a:cs typeface="Cambria"/>
              </a:rPr>
              <a:t>Линия Маннергейма</a:t>
            </a:r>
            <a:endParaRPr lang="ru-RU" sz="1800" b="1"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 b="1">
                <a:latin typeface="Cambria"/>
                <a:ea typeface="Cambria"/>
                <a:cs typeface="Cambria"/>
              </a:rPr>
              <a:t>Майнильский инцидент</a:t>
            </a:r>
            <a:endParaRPr lang="ru-RU" sz="1800" b="1">
              <a:latin typeface="Cambria"/>
              <a:ea typeface="Cambria"/>
              <a:cs typeface="Cambri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 b="1">
                <a:latin typeface="Cambria"/>
                <a:ea typeface="Cambria"/>
                <a:cs typeface="Cambria"/>
              </a:rPr>
              <a:t>Московский договор –изменения по территориям</a:t>
            </a:r>
            <a:endParaRPr lang="ru-RU" sz="1800" b="1">
              <a:latin typeface="Cambria"/>
              <a:ea typeface="Cambria"/>
              <a:cs typeface="Cambria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>
                <a:latin typeface="Cambria"/>
                <a:ea typeface="Cambria"/>
                <a:cs typeface="Cambria"/>
              </a:rPr>
              <a:t> </a:t>
            </a:r>
            <a:r>
              <a:rPr lang="ru-RU" sz="1800">
                <a:latin typeface="Cambria"/>
                <a:ea typeface="Cambria"/>
                <a:cs typeface="Cambria"/>
              </a:rPr>
              <a:t>СССР добился важных территориальных уступок от Финляндии. Летом 1940 г. к нему была присоединена Бессарабия, находившаяся в составе Румынии с 1918 г. </a:t>
            </a:r>
            <a:r>
              <a:rPr lang="ru-RU" sz="1800">
                <a:highlight>
                  <a:srgbClr val="FFFF00"/>
                </a:highlight>
                <a:latin typeface="Cambria"/>
                <a:ea typeface="Cambria"/>
                <a:cs typeface="Cambria"/>
              </a:rPr>
              <a:t>Все эти меры значительно отодвинули гра- ницы СССР на запад и способствовали укреп- лению безопасности</a:t>
            </a:r>
            <a:r>
              <a:rPr lang="ru-RU" sz="1800">
                <a:latin typeface="Cambria"/>
                <a:ea typeface="Cambria"/>
                <a:cs typeface="Cambria"/>
              </a:rPr>
              <a:t> </a:t>
            </a:r>
            <a:endParaRPr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/>
              <a:t>Однако декабрь 1939 –из Лиги Наций</a:t>
            </a:r>
            <a:endParaRPr lang="ru-RU" sz="1800">
              <a:latin typeface="Cambria"/>
              <a:ea typeface="Cambria"/>
              <a:cs typeface="Cambria"/>
            </a:endParaRPr>
          </a:p>
        </p:txBody>
      </p:sp>
      <p:sp>
        <p:nvSpPr>
          <p:cNvPr id="228" name="Google Shape;228;p45"/>
          <p:cNvSpPr txBox="1"/>
          <p:nvPr/>
        </p:nvSpPr>
        <p:spPr bwMode="auto">
          <a:xfrm>
            <a:off x="2208276" y="6162148"/>
            <a:ext cx="2745818" cy="5847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Территории, включённые в состав СССР в 1939-1940 гг.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229" name="Google Shape;229;p45" descr="http://knowhistory.ru/uploads/posts/2013-11/1385497251_voennie_deystvija_v_evrope_39-41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986098" y="1645743"/>
            <a:ext cx="4080225" cy="50460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30" name="Google Shape;230;p45"/>
          <p:cNvSpPr/>
          <p:nvPr/>
        </p:nvSpPr>
        <p:spPr bwMode="auto">
          <a:xfrm>
            <a:off x="7720781" y="2933997"/>
            <a:ext cx="783107" cy="1690399"/>
          </a:xfrm>
          <a:custGeom>
            <a:avLst/>
            <a:gdLst/>
            <a:ahLst/>
            <a:cxnLst/>
            <a:rect l="l" t="t" r="r" b="b"/>
            <a:pathLst>
              <a:path w="783107" h="1690399" fill="norm" stroke="1" extrusionOk="0">
                <a:moveTo>
                  <a:pt x="464574" y="932"/>
                </a:moveTo>
                <a:cubicBezTo>
                  <a:pt x="481780" y="7077"/>
                  <a:pt x="432905" y="43300"/>
                  <a:pt x="412954" y="59926"/>
                </a:cubicBezTo>
                <a:cubicBezTo>
                  <a:pt x="351354" y="111260"/>
                  <a:pt x="433343" y="32163"/>
                  <a:pt x="368709" y="96797"/>
                </a:cubicBezTo>
                <a:cubicBezTo>
                  <a:pt x="385916" y="148416"/>
                  <a:pt x="368710" y="136126"/>
                  <a:pt x="405580" y="148416"/>
                </a:cubicBezTo>
                <a:cubicBezTo>
                  <a:pt x="410496" y="155790"/>
                  <a:pt x="416365" y="162611"/>
                  <a:pt x="420329" y="170538"/>
                </a:cubicBezTo>
                <a:cubicBezTo>
                  <a:pt x="423805" y="177491"/>
                  <a:pt x="421633" y="187805"/>
                  <a:pt x="427703" y="192661"/>
                </a:cubicBezTo>
                <a:cubicBezTo>
                  <a:pt x="435617" y="198992"/>
                  <a:pt x="447368" y="197577"/>
                  <a:pt x="457200" y="200035"/>
                </a:cubicBezTo>
                <a:cubicBezTo>
                  <a:pt x="481799" y="249235"/>
                  <a:pt x="481977" y="236810"/>
                  <a:pt x="464574" y="318022"/>
                </a:cubicBezTo>
                <a:cubicBezTo>
                  <a:pt x="463117" y="324820"/>
                  <a:pt x="454741" y="327855"/>
                  <a:pt x="449825" y="332771"/>
                </a:cubicBezTo>
                <a:cubicBezTo>
                  <a:pt x="447367" y="362268"/>
                  <a:pt x="446363" y="391922"/>
                  <a:pt x="442451" y="421261"/>
                </a:cubicBezTo>
                <a:cubicBezTo>
                  <a:pt x="436833" y="463399"/>
                  <a:pt x="428405" y="423369"/>
                  <a:pt x="442451" y="465506"/>
                </a:cubicBezTo>
                <a:cubicBezTo>
                  <a:pt x="439993" y="477796"/>
                  <a:pt x="433305" y="489969"/>
                  <a:pt x="435077" y="502377"/>
                </a:cubicBezTo>
                <a:cubicBezTo>
                  <a:pt x="436060" y="509260"/>
                  <a:pt x="449363" y="510189"/>
                  <a:pt x="449825" y="517126"/>
                </a:cubicBezTo>
                <a:cubicBezTo>
                  <a:pt x="451957" y="549104"/>
                  <a:pt x="448357" y="581490"/>
                  <a:pt x="442451" y="612990"/>
                </a:cubicBezTo>
                <a:cubicBezTo>
                  <a:pt x="440818" y="621701"/>
                  <a:pt x="431303" y="627014"/>
                  <a:pt x="427703" y="635113"/>
                </a:cubicBezTo>
                <a:cubicBezTo>
                  <a:pt x="421389" y="649319"/>
                  <a:pt x="416724" y="664276"/>
                  <a:pt x="412954" y="679358"/>
                </a:cubicBezTo>
                <a:cubicBezTo>
                  <a:pt x="408038" y="699022"/>
                  <a:pt x="404616" y="719122"/>
                  <a:pt x="398206" y="738351"/>
                </a:cubicBezTo>
                <a:cubicBezTo>
                  <a:pt x="395748" y="745725"/>
                  <a:pt x="396328" y="754978"/>
                  <a:pt x="390832" y="760474"/>
                </a:cubicBezTo>
                <a:cubicBezTo>
                  <a:pt x="385336" y="765970"/>
                  <a:pt x="376083" y="765390"/>
                  <a:pt x="368709" y="767848"/>
                </a:cubicBezTo>
                <a:cubicBezTo>
                  <a:pt x="368772" y="768101"/>
                  <a:pt x="379933" y="815943"/>
                  <a:pt x="383458" y="819468"/>
                </a:cubicBezTo>
                <a:cubicBezTo>
                  <a:pt x="388954" y="824964"/>
                  <a:pt x="398206" y="824384"/>
                  <a:pt x="405580" y="826842"/>
                </a:cubicBezTo>
                <a:cubicBezTo>
                  <a:pt x="410496" y="831758"/>
                  <a:pt x="416752" y="835628"/>
                  <a:pt x="420329" y="841590"/>
                </a:cubicBezTo>
                <a:cubicBezTo>
                  <a:pt x="424328" y="848255"/>
                  <a:pt x="422207" y="858216"/>
                  <a:pt x="427703" y="863713"/>
                </a:cubicBezTo>
                <a:cubicBezTo>
                  <a:pt x="433199" y="869209"/>
                  <a:pt x="442451" y="868629"/>
                  <a:pt x="449825" y="871087"/>
                </a:cubicBezTo>
                <a:cubicBezTo>
                  <a:pt x="470648" y="933554"/>
                  <a:pt x="482483" y="938157"/>
                  <a:pt x="464574" y="1003822"/>
                </a:cubicBezTo>
                <a:cubicBezTo>
                  <a:pt x="462745" y="1010530"/>
                  <a:pt x="454741" y="1013655"/>
                  <a:pt x="449825" y="1018571"/>
                </a:cubicBezTo>
                <a:cubicBezTo>
                  <a:pt x="431872" y="1072431"/>
                  <a:pt x="438847" y="1047734"/>
                  <a:pt x="427703" y="1092313"/>
                </a:cubicBezTo>
                <a:cubicBezTo>
                  <a:pt x="430161" y="1126726"/>
                  <a:pt x="424786" y="1162621"/>
                  <a:pt x="435077" y="1195551"/>
                </a:cubicBezTo>
                <a:cubicBezTo>
                  <a:pt x="438356" y="1206044"/>
                  <a:pt x="457537" y="1201855"/>
                  <a:pt x="464574" y="1210300"/>
                </a:cubicBezTo>
                <a:cubicBezTo>
                  <a:pt x="524093" y="1281724"/>
                  <a:pt x="419796" y="1205030"/>
                  <a:pt x="494071" y="1254545"/>
                </a:cubicBezTo>
                <a:cubicBezTo>
                  <a:pt x="498987" y="1261919"/>
                  <a:pt x="502552" y="1270401"/>
                  <a:pt x="508819" y="1276668"/>
                </a:cubicBezTo>
                <a:cubicBezTo>
                  <a:pt x="515086" y="1282935"/>
                  <a:pt x="527650" y="1283187"/>
                  <a:pt x="530942" y="1291416"/>
                </a:cubicBezTo>
                <a:cubicBezTo>
                  <a:pt x="533829" y="1298633"/>
                  <a:pt x="526025" y="1306164"/>
                  <a:pt x="523567" y="1313538"/>
                </a:cubicBezTo>
                <a:cubicBezTo>
                  <a:pt x="559179" y="1349150"/>
                  <a:pt x="513925" y="1305824"/>
                  <a:pt x="560438" y="1343035"/>
                </a:cubicBezTo>
                <a:cubicBezTo>
                  <a:pt x="585398" y="1363003"/>
                  <a:pt x="575324" y="1372575"/>
                  <a:pt x="619432" y="1387280"/>
                </a:cubicBezTo>
                <a:cubicBezTo>
                  <a:pt x="626806" y="1389738"/>
                  <a:pt x="634602" y="1391179"/>
                  <a:pt x="641554" y="1394655"/>
                </a:cubicBezTo>
                <a:cubicBezTo>
                  <a:pt x="662090" y="1404923"/>
                  <a:pt x="669488" y="1415214"/>
                  <a:pt x="685800" y="1431526"/>
                </a:cubicBezTo>
                <a:cubicBezTo>
                  <a:pt x="683342" y="1443816"/>
                  <a:pt x="681144" y="1456162"/>
                  <a:pt x="678425" y="1468397"/>
                </a:cubicBezTo>
                <a:cubicBezTo>
                  <a:pt x="676226" y="1478290"/>
                  <a:pt x="667846" y="1488279"/>
                  <a:pt x="671051" y="1497893"/>
                </a:cubicBezTo>
                <a:cubicBezTo>
                  <a:pt x="673854" y="1506301"/>
                  <a:pt x="686365" y="1506968"/>
                  <a:pt x="693174" y="1512642"/>
                </a:cubicBezTo>
                <a:cubicBezTo>
                  <a:pt x="732312" y="1545257"/>
                  <a:pt x="695270" y="1530759"/>
                  <a:pt x="752167" y="1542138"/>
                </a:cubicBezTo>
                <a:cubicBezTo>
                  <a:pt x="781747" y="1586509"/>
                  <a:pt x="800334" y="1583560"/>
                  <a:pt x="759542" y="1593758"/>
                </a:cubicBezTo>
                <a:cubicBezTo>
                  <a:pt x="747382" y="1596798"/>
                  <a:pt x="734961" y="1598674"/>
                  <a:pt x="722671" y="1601132"/>
                </a:cubicBezTo>
                <a:cubicBezTo>
                  <a:pt x="709250" y="1641391"/>
                  <a:pt x="726541" y="1610259"/>
                  <a:pt x="685800" y="1630629"/>
                </a:cubicBezTo>
                <a:cubicBezTo>
                  <a:pt x="679581" y="1633738"/>
                  <a:pt x="677013" y="1641800"/>
                  <a:pt x="671051" y="1645377"/>
                </a:cubicBezTo>
                <a:cubicBezTo>
                  <a:pt x="664386" y="1649376"/>
                  <a:pt x="656303" y="1650293"/>
                  <a:pt x="648929" y="1652751"/>
                </a:cubicBezTo>
                <a:cubicBezTo>
                  <a:pt x="643716" y="1668388"/>
                  <a:pt x="640533" y="1695317"/>
                  <a:pt x="612058" y="1689622"/>
                </a:cubicBezTo>
                <a:cubicBezTo>
                  <a:pt x="604436" y="1688098"/>
                  <a:pt x="606370" y="1675088"/>
                  <a:pt x="604684" y="1667500"/>
                </a:cubicBezTo>
                <a:cubicBezTo>
                  <a:pt x="601440" y="1652904"/>
                  <a:pt x="600935" y="1637760"/>
                  <a:pt x="597309" y="1623255"/>
                </a:cubicBezTo>
                <a:cubicBezTo>
                  <a:pt x="593538" y="1608173"/>
                  <a:pt x="582561" y="1579009"/>
                  <a:pt x="582561" y="1579009"/>
                </a:cubicBezTo>
                <a:cubicBezTo>
                  <a:pt x="580103" y="1559345"/>
                  <a:pt x="582547" y="1538416"/>
                  <a:pt x="575187" y="1520016"/>
                </a:cubicBezTo>
                <a:cubicBezTo>
                  <a:pt x="571895" y="1511787"/>
                  <a:pt x="557761" y="1512784"/>
                  <a:pt x="553064" y="1505268"/>
                </a:cubicBezTo>
                <a:cubicBezTo>
                  <a:pt x="516840" y="1447308"/>
                  <a:pt x="562574" y="1469108"/>
                  <a:pt x="516193" y="1453648"/>
                </a:cubicBezTo>
                <a:lnTo>
                  <a:pt x="501445" y="1409403"/>
                </a:lnTo>
                <a:cubicBezTo>
                  <a:pt x="495644" y="1392000"/>
                  <a:pt x="496194" y="1382655"/>
                  <a:pt x="479322" y="1372532"/>
                </a:cubicBezTo>
                <a:cubicBezTo>
                  <a:pt x="472657" y="1368533"/>
                  <a:pt x="464574" y="1367616"/>
                  <a:pt x="457200" y="1365158"/>
                </a:cubicBezTo>
                <a:cubicBezTo>
                  <a:pt x="453322" y="1365934"/>
                  <a:pt x="397774" y="1376435"/>
                  <a:pt x="390832" y="1379906"/>
                </a:cubicBezTo>
                <a:cubicBezTo>
                  <a:pt x="384614" y="1383015"/>
                  <a:pt x="382302" y="1391546"/>
                  <a:pt x="376084" y="1394655"/>
                </a:cubicBezTo>
                <a:cubicBezTo>
                  <a:pt x="367019" y="1399188"/>
                  <a:pt x="356419" y="1399571"/>
                  <a:pt x="346587" y="1402029"/>
                </a:cubicBezTo>
                <a:cubicBezTo>
                  <a:pt x="329184" y="1396228"/>
                  <a:pt x="319839" y="1396778"/>
                  <a:pt x="309716" y="1379906"/>
                </a:cubicBezTo>
                <a:cubicBezTo>
                  <a:pt x="305717" y="1373241"/>
                  <a:pt x="307838" y="1363280"/>
                  <a:pt x="302342" y="1357784"/>
                </a:cubicBezTo>
                <a:cubicBezTo>
                  <a:pt x="296845" y="1352287"/>
                  <a:pt x="287014" y="1354184"/>
                  <a:pt x="280219" y="1350409"/>
                </a:cubicBezTo>
                <a:cubicBezTo>
                  <a:pt x="264724" y="1341801"/>
                  <a:pt x="248508" y="1333447"/>
                  <a:pt x="235974" y="1320913"/>
                </a:cubicBezTo>
                <a:cubicBezTo>
                  <a:pt x="223684" y="1308623"/>
                  <a:pt x="215965" y="1288257"/>
                  <a:pt x="199103" y="1284042"/>
                </a:cubicBezTo>
                <a:cubicBezTo>
                  <a:pt x="189644" y="1281677"/>
                  <a:pt x="158069" y="1274586"/>
                  <a:pt x="147484" y="1269293"/>
                </a:cubicBezTo>
                <a:cubicBezTo>
                  <a:pt x="139557" y="1265329"/>
                  <a:pt x="132735" y="1259461"/>
                  <a:pt x="125361" y="1254545"/>
                </a:cubicBezTo>
                <a:cubicBezTo>
                  <a:pt x="127819" y="1234880"/>
                  <a:pt x="124686" y="1213661"/>
                  <a:pt x="132735" y="1195551"/>
                </a:cubicBezTo>
                <a:cubicBezTo>
                  <a:pt x="135892" y="1188448"/>
                  <a:pt x="148788" y="1193033"/>
                  <a:pt x="154858" y="1188177"/>
                </a:cubicBezTo>
                <a:cubicBezTo>
                  <a:pt x="161778" y="1182641"/>
                  <a:pt x="164070" y="1172975"/>
                  <a:pt x="169606" y="1166055"/>
                </a:cubicBezTo>
                <a:cubicBezTo>
                  <a:pt x="187865" y="1143230"/>
                  <a:pt x="182081" y="1157468"/>
                  <a:pt x="206477" y="1136558"/>
                </a:cubicBezTo>
                <a:cubicBezTo>
                  <a:pt x="251015" y="1098383"/>
                  <a:pt x="217447" y="1113237"/>
                  <a:pt x="258096" y="1099687"/>
                </a:cubicBezTo>
                <a:cubicBezTo>
                  <a:pt x="263350" y="1083928"/>
                  <a:pt x="274301" y="1064273"/>
                  <a:pt x="258096" y="1048068"/>
                </a:cubicBezTo>
                <a:cubicBezTo>
                  <a:pt x="250930" y="1040902"/>
                  <a:pt x="238432" y="1043151"/>
                  <a:pt x="228600" y="1040693"/>
                </a:cubicBezTo>
                <a:cubicBezTo>
                  <a:pt x="220719" y="1032812"/>
                  <a:pt x="200964" y="1014987"/>
                  <a:pt x="199103" y="1003822"/>
                </a:cubicBezTo>
                <a:cubicBezTo>
                  <a:pt x="197825" y="996155"/>
                  <a:pt x="204019" y="989074"/>
                  <a:pt x="206477" y="981700"/>
                </a:cubicBezTo>
                <a:cubicBezTo>
                  <a:pt x="204019" y="971868"/>
                  <a:pt x="201091" y="962141"/>
                  <a:pt x="199103" y="952203"/>
                </a:cubicBezTo>
                <a:cubicBezTo>
                  <a:pt x="196171" y="937542"/>
                  <a:pt x="200420" y="920125"/>
                  <a:pt x="191729" y="907958"/>
                </a:cubicBezTo>
                <a:cubicBezTo>
                  <a:pt x="185838" y="899711"/>
                  <a:pt x="172064" y="903042"/>
                  <a:pt x="162232" y="900584"/>
                </a:cubicBezTo>
                <a:cubicBezTo>
                  <a:pt x="157316" y="893210"/>
                  <a:pt x="154405" y="883998"/>
                  <a:pt x="147484" y="878461"/>
                </a:cubicBezTo>
                <a:cubicBezTo>
                  <a:pt x="141414" y="873605"/>
                  <a:pt x="132506" y="874149"/>
                  <a:pt x="125361" y="871087"/>
                </a:cubicBezTo>
                <a:cubicBezTo>
                  <a:pt x="115257" y="866757"/>
                  <a:pt x="105696" y="861254"/>
                  <a:pt x="95864" y="856338"/>
                </a:cubicBezTo>
                <a:cubicBezTo>
                  <a:pt x="90948" y="848964"/>
                  <a:pt x="86652" y="841136"/>
                  <a:pt x="81116" y="834216"/>
                </a:cubicBezTo>
                <a:cubicBezTo>
                  <a:pt x="76773" y="828787"/>
                  <a:pt x="69944" y="825430"/>
                  <a:pt x="66367" y="819468"/>
                </a:cubicBezTo>
                <a:cubicBezTo>
                  <a:pt x="62368" y="812803"/>
                  <a:pt x="61451" y="804719"/>
                  <a:pt x="58993" y="797345"/>
                </a:cubicBezTo>
                <a:cubicBezTo>
                  <a:pt x="61451" y="780139"/>
                  <a:pt x="55696" y="759446"/>
                  <a:pt x="66367" y="745726"/>
                </a:cubicBezTo>
                <a:cubicBezTo>
                  <a:pt x="75070" y="734536"/>
                  <a:pt x="143103" y="725562"/>
                  <a:pt x="154858" y="723603"/>
                </a:cubicBezTo>
                <a:cubicBezTo>
                  <a:pt x="162232" y="721145"/>
                  <a:pt x="173504" y="723181"/>
                  <a:pt x="176980" y="716229"/>
                </a:cubicBezTo>
                <a:cubicBezTo>
                  <a:pt x="189910" y="690368"/>
                  <a:pt x="146496" y="688329"/>
                  <a:pt x="140109" y="686732"/>
                </a:cubicBezTo>
                <a:cubicBezTo>
                  <a:pt x="137651" y="679358"/>
                  <a:pt x="134870" y="672083"/>
                  <a:pt x="132735" y="664609"/>
                </a:cubicBezTo>
                <a:cubicBezTo>
                  <a:pt x="129951" y="654864"/>
                  <a:pt x="129893" y="644178"/>
                  <a:pt x="125361" y="635113"/>
                </a:cubicBezTo>
                <a:cubicBezTo>
                  <a:pt x="122252" y="628894"/>
                  <a:pt x="115529" y="625280"/>
                  <a:pt x="110613" y="620364"/>
                </a:cubicBezTo>
                <a:cubicBezTo>
                  <a:pt x="105567" y="605228"/>
                  <a:pt x="104684" y="591590"/>
                  <a:pt x="88490" y="583493"/>
                </a:cubicBezTo>
                <a:cubicBezTo>
                  <a:pt x="74585" y="576540"/>
                  <a:pt x="44245" y="568745"/>
                  <a:pt x="44245" y="568745"/>
                </a:cubicBezTo>
                <a:cubicBezTo>
                  <a:pt x="39329" y="563829"/>
                  <a:pt x="35458" y="557574"/>
                  <a:pt x="29496" y="553997"/>
                </a:cubicBezTo>
                <a:cubicBezTo>
                  <a:pt x="22831" y="549998"/>
                  <a:pt x="12870" y="552118"/>
                  <a:pt x="7374" y="546622"/>
                </a:cubicBezTo>
                <a:cubicBezTo>
                  <a:pt x="1878" y="541126"/>
                  <a:pt x="2458" y="531874"/>
                  <a:pt x="0" y="524500"/>
                </a:cubicBezTo>
                <a:cubicBezTo>
                  <a:pt x="113" y="522690"/>
                  <a:pt x="7908" y="367505"/>
                  <a:pt x="14748" y="340145"/>
                </a:cubicBezTo>
                <a:cubicBezTo>
                  <a:pt x="16897" y="331547"/>
                  <a:pt x="25099" y="325717"/>
                  <a:pt x="29496" y="318022"/>
                </a:cubicBezTo>
                <a:cubicBezTo>
                  <a:pt x="34950" y="308478"/>
                  <a:pt x="37208" y="296971"/>
                  <a:pt x="44245" y="288526"/>
                </a:cubicBezTo>
                <a:cubicBezTo>
                  <a:pt x="49919" y="281718"/>
                  <a:pt x="59446" y="279313"/>
                  <a:pt x="66367" y="273777"/>
                </a:cubicBezTo>
                <a:cubicBezTo>
                  <a:pt x="71796" y="269434"/>
                  <a:pt x="76200" y="263945"/>
                  <a:pt x="81116" y="259029"/>
                </a:cubicBezTo>
                <a:cubicBezTo>
                  <a:pt x="88490" y="263945"/>
                  <a:pt x="95139" y="270178"/>
                  <a:pt x="103238" y="273777"/>
                </a:cubicBezTo>
                <a:cubicBezTo>
                  <a:pt x="117445" y="280091"/>
                  <a:pt x="147484" y="288526"/>
                  <a:pt x="147484" y="288526"/>
                </a:cubicBezTo>
                <a:cubicBezTo>
                  <a:pt x="152400" y="295900"/>
                  <a:pt x="158741" y="302502"/>
                  <a:pt x="162232" y="310648"/>
                </a:cubicBezTo>
                <a:cubicBezTo>
                  <a:pt x="166224" y="319963"/>
                  <a:pt x="162440" y="332979"/>
                  <a:pt x="169606" y="340145"/>
                </a:cubicBezTo>
                <a:cubicBezTo>
                  <a:pt x="176772" y="347311"/>
                  <a:pt x="189271" y="345061"/>
                  <a:pt x="199103" y="347519"/>
                </a:cubicBezTo>
                <a:cubicBezTo>
                  <a:pt x="206477" y="340145"/>
                  <a:pt x="218963" y="335577"/>
                  <a:pt x="221225" y="325397"/>
                </a:cubicBezTo>
                <a:cubicBezTo>
                  <a:pt x="224686" y="309822"/>
                  <a:pt x="212282" y="276445"/>
                  <a:pt x="206477" y="259029"/>
                </a:cubicBezTo>
                <a:cubicBezTo>
                  <a:pt x="204019" y="239364"/>
                  <a:pt x="207152" y="218145"/>
                  <a:pt x="199103" y="200035"/>
                </a:cubicBezTo>
                <a:cubicBezTo>
                  <a:pt x="195946" y="192932"/>
                  <a:pt x="182476" y="198157"/>
                  <a:pt x="176980" y="192661"/>
                </a:cubicBezTo>
                <a:cubicBezTo>
                  <a:pt x="164446" y="180127"/>
                  <a:pt x="147484" y="148416"/>
                  <a:pt x="147484" y="148416"/>
                </a:cubicBezTo>
                <a:cubicBezTo>
                  <a:pt x="149942" y="123835"/>
                  <a:pt x="146416" y="97890"/>
                  <a:pt x="154858" y="74674"/>
                </a:cubicBezTo>
                <a:cubicBezTo>
                  <a:pt x="157514" y="67369"/>
                  <a:pt x="170028" y="70776"/>
                  <a:pt x="176980" y="67300"/>
                </a:cubicBezTo>
                <a:cubicBezTo>
                  <a:pt x="184907" y="63336"/>
                  <a:pt x="191176" y="56515"/>
                  <a:pt x="199103" y="52551"/>
                </a:cubicBezTo>
                <a:cubicBezTo>
                  <a:pt x="214915" y="44645"/>
                  <a:pt x="242951" y="41168"/>
                  <a:pt x="258096" y="37803"/>
                </a:cubicBezTo>
                <a:cubicBezTo>
                  <a:pt x="267990" y="35604"/>
                  <a:pt x="277848" y="33213"/>
                  <a:pt x="287593" y="30429"/>
                </a:cubicBezTo>
                <a:cubicBezTo>
                  <a:pt x="295067" y="28294"/>
                  <a:pt x="301951" y="23408"/>
                  <a:pt x="309716" y="23055"/>
                </a:cubicBezTo>
                <a:cubicBezTo>
                  <a:pt x="356371" y="20934"/>
                  <a:pt x="447368" y="-5213"/>
                  <a:pt x="464574" y="932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1" name="Google Shape;231;p45"/>
          <p:cNvSpPr/>
          <p:nvPr/>
        </p:nvSpPr>
        <p:spPr bwMode="auto">
          <a:xfrm>
            <a:off x="7775635" y="3008671"/>
            <a:ext cx="71137" cy="140110"/>
          </a:xfrm>
          <a:custGeom>
            <a:avLst/>
            <a:gdLst/>
            <a:ahLst/>
            <a:cxnLst/>
            <a:rect l="l" t="t" r="r" b="b"/>
            <a:pathLst>
              <a:path w="71137" h="140110" fill="norm" stroke="1" extrusionOk="0">
                <a:moveTo>
                  <a:pt x="48384" y="44245"/>
                </a:moveTo>
                <a:cubicBezTo>
                  <a:pt x="58216" y="57764"/>
                  <a:pt x="67031" y="67211"/>
                  <a:pt x="70507" y="81116"/>
                </a:cubicBezTo>
                <a:cubicBezTo>
                  <a:pt x="74776" y="98193"/>
                  <a:pt x="56249" y="108156"/>
                  <a:pt x="48384" y="117987"/>
                </a:cubicBezTo>
                <a:cubicBezTo>
                  <a:pt x="42847" y="124908"/>
                  <a:pt x="38552" y="132736"/>
                  <a:pt x="33636" y="140110"/>
                </a:cubicBezTo>
                <a:cubicBezTo>
                  <a:pt x="23804" y="137652"/>
                  <a:pt x="8131" y="142051"/>
                  <a:pt x="4139" y="132735"/>
                </a:cubicBezTo>
                <a:cubicBezTo>
                  <a:pt x="-8637" y="102924"/>
                  <a:pt x="10841" y="89162"/>
                  <a:pt x="26262" y="73742"/>
                </a:cubicBezTo>
                <a:cubicBezTo>
                  <a:pt x="33222" y="45901"/>
                  <a:pt x="38604" y="46807"/>
                  <a:pt x="26262" y="22123"/>
                </a:cubicBezTo>
                <a:cubicBezTo>
                  <a:pt x="22298" y="14196"/>
                  <a:pt x="2650" y="0"/>
                  <a:pt x="11513" y="0"/>
                </a:cubicBezTo>
                <a:cubicBezTo>
                  <a:pt x="23803" y="0"/>
                  <a:pt x="38552" y="30726"/>
                  <a:pt x="48384" y="44245"/>
                </a:cubicBez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2" name="Google Shape;232;p45"/>
          <p:cNvSpPr/>
          <p:nvPr/>
        </p:nvSpPr>
        <p:spPr bwMode="auto">
          <a:xfrm>
            <a:off x="8126361" y="2485103"/>
            <a:ext cx="169607" cy="390832"/>
          </a:xfrm>
          <a:custGeom>
            <a:avLst/>
            <a:gdLst/>
            <a:ahLst/>
            <a:cxnLst/>
            <a:rect l="l" t="t" r="r" b="b"/>
            <a:pathLst>
              <a:path w="169607" h="390832" fill="norm" stroke="1" extrusionOk="0">
                <a:moveTo>
                  <a:pt x="88491" y="0"/>
                </a:moveTo>
                <a:cubicBezTo>
                  <a:pt x="97536" y="7236"/>
                  <a:pt x="131831" y="36418"/>
                  <a:pt x="147484" y="44245"/>
                </a:cubicBezTo>
                <a:cubicBezTo>
                  <a:pt x="154437" y="47721"/>
                  <a:pt x="162233" y="49162"/>
                  <a:pt x="169607" y="51620"/>
                </a:cubicBezTo>
                <a:cubicBezTo>
                  <a:pt x="167810" y="65994"/>
                  <a:pt x="158253" y="145255"/>
                  <a:pt x="154858" y="162232"/>
                </a:cubicBezTo>
                <a:cubicBezTo>
                  <a:pt x="153333" y="169854"/>
                  <a:pt x="154233" y="180498"/>
                  <a:pt x="147484" y="184355"/>
                </a:cubicBezTo>
                <a:cubicBezTo>
                  <a:pt x="134502" y="191773"/>
                  <a:pt x="117987" y="189271"/>
                  <a:pt x="103239" y="191729"/>
                </a:cubicBezTo>
                <a:cubicBezTo>
                  <a:pt x="105697" y="216310"/>
                  <a:pt x="106060" y="241191"/>
                  <a:pt x="110613" y="265471"/>
                </a:cubicBezTo>
                <a:cubicBezTo>
                  <a:pt x="113478" y="280751"/>
                  <a:pt x="125362" y="309716"/>
                  <a:pt x="125362" y="309716"/>
                </a:cubicBezTo>
                <a:cubicBezTo>
                  <a:pt x="122904" y="319548"/>
                  <a:pt x="124318" y="331299"/>
                  <a:pt x="117987" y="339213"/>
                </a:cubicBezTo>
                <a:cubicBezTo>
                  <a:pt x="113131" y="345283"/>
                  <a:pt x="100721" y="340517"/>
                  <a:pt x="95865" y="346587"/>
                </a:cubicBezTo>
                <a:cubicBezTo>
                  <a:pt x="89534" y="354501"/>
                  <a:pt x="96186" y="369488"/>
                  <a:pt x="88491" y="376084"/>
                </a:cubicBezTo>
                <a:cubicBezTo>
                  <a:pt x="76687" y="386201"/>
                  <a:pt x="44245" y="390832"/>
                  <a:pt x="44245" y="390832"/>
                </a:cubicBezTo>
                <a:cubicBezTo>
                  <a:pt x="36871" y="388374"/>
                  <a:pt x="26435" y="389925"/>
                  <a:pt x="22123" y="383458"/>
                </a:cubicBezTo>
                <a:cubicBezTo>
                  <a:pt x="15171" y="373029"/>
                  <a:pt x="19686" y="358107"/>
                  <a:pt x="14749" y="346587"/>
                </a:cubicBezTo>
                <a:cubicBezTo>
                  <a:pt x="12010" y="340197"/>
                  <a:pt x="4916" y="336755"/>
                  <a:pt x="0" y="331839"/>
                </a:cubicBezTo>
                <a:cubicBezTo>
                  <a:pt x="1379" y="326323"/>
                  <a:pt x="10212" y="287781"/>
                  <a:pt x="14749" y="280220"/>
                </a:cubicBezTo>
                <a:cubicBezTo>
                  <a:pt x="18326" y="274258"/>
                  <a:pt x="24581" y="270387"/>
                  <a:pt x="29497" y="265471"/>
                </a:cubicBezTo>
                <a:cubicBezTo>
                  <a:pt x="47048" y="212818"/>
                  <a:pt x="31310" y="229849"/>
                  <a:pt x="66368" y="206478"/>
                </a:cubicBezTo>
                <a:cubicBezTo>
                  <a:pt x="73823" y="195294"/>
                  <a:pt x="88491" y="177495"/>
                  <a:pt x="88491" y="162232"/>
                </a:cubicBezTo>
                <a:cubicBezTo>
                  <a:pt x="88491" y="96510"/>
                  <a:pt x="85481" y="91203"/>
                  <a:pt x="73742" y="44245"/>
                </a:cubicBezTo>
                <a:lnTo>
                  <a:pt x="88491" y="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33" name="Google Shape;233;p45"/>
          <p:cNvSpPr/>
          <p:nvPr/>
        </p:nvSpPr>
        <p:spPr bwMode="auto">
          <a:xfrm>
            <a:off x="8082116" y="2005781"/>
            <a:ext cx="97223" cy="213851"/>
          </a:xfrm>
          <a:custGeom>
            <a:avLst/>
            <a:gdLst/>
            <a:ahLst/>
            <a:cxnLst/>
            <a:rect l="l" t="t" r="r" b="b"/>
            <a:pathLst>
              <a:path w="97223" h="213851" fill="norm" stroke="1" extrusionOk="0">
                <a:moveTo>
                  <a:pt x="29497" y="0"/>
                </a:moveTo>
                <a:cubicBezTo>
                  <a:pt x="34413" y="12290"/>
                  <a:pt x="41035" y="24029"/>
                  <a:pt x="44245" y="36871"/>
                </a:cubicBezTo>
                <a:cubicBezTo>
                  <a:pt x="48460" y="53733"/>
                  <a:pt x="43846" y="72944"/>
                  <a:pt x="51619" y="88490"/>
                </a:cubicBezTo>
                <a:cubicBezTo>
                  <a:pt x="55095" y="95443"/>
                  <a:pt x="66368" y="93406"/>
                  <a:pt x="73742" y="95864"/>
                </a:cubicBezTo>
                <a:cubicBezTo>
                  <a:pt x="78658" y="100780"/>
                  <a:pt x="84913" y="104651"/>
                  <a:pt x="88490" y="110613"/>
                </a:cubicBezTo>
                <a:cubicBezTo>
                  <a:pt x="104053" y="136551"/>
                  <a:pt x="95445" y="187351"/>
                  <a:pt x="88490" y="206477"/>
                </a:cubicBezTo>
                <a:cubicBezTo>
                  <a:pt x="85834" y="213782"/>
                  <a:pt x="73742" y="211393"/>
                  <a:pt x="66368" y="213851"/>
                </a:cubicBezTo>
                <a:cubicBezTo>
                  <a:pt x="63910" y="199103"/>
                  <a:pt x="62238" y="184202"/>
                  <a:pt x="58994" y="169606"/>
                </a:cubicBezTo>
                <a:cubicBezTo>
                  <a:pt x="57308" y="162018"/>
                  <a:pt x="57115" y="152980"/>
                  <a:pt x="51619" y="147484"/>
                </a:cubicBezTo>
                <a:cubicBezTo>
                  <a:pt x="42504" y="138369"/>
                  <a:pt x="13223" y="129769"/>
                  <a:pt x="0" y="125361"/>
                </a:cubicBezTo>
                <a:cubicBezTo>
                  <a:pt x="35575" y="89789"/>
                  <a:pt x="-2301" y="133805"/>
                  <a:pt x="22123" y="44245"/>
                </a:cubicBezTo>
                <a:lnTo>
                  <a:pt x="29497" y="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Google Shape;238;p46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39" name="Google Shape;239;p46"/>
          <p:cNvSpPr txBox="1"/>
          <p:nvPr>
            <p:ph type="body" idx="1"/>
          </p:nvPr>
        </p:nvSpPr>
        <p:spPr bwMode="auto">
          <a:xfrm flipH="0" flipV="0">
            <a:off x="107503" y="1262349"/>
            <a:ext cx="5263713" cy="46706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А.Гитлер готовился к нападению на Советский Союз, но не ранее чем захватит </a:t>
            </a:r>
            <a:r>
              <a:rPr lang="ru-RU" sz="2200">
                <a:latin typeface="Times New Roman"/>
                <a:ea typeface="Cambria"/>
                <a:cs typeface="Times New Roman"/>
              </a:rPr>
              <a:t>Великобританию.</a:t>
            </a:r>
            <a:endParaRPr sz="2200">
              <a:latin typeface="Times New Roman"/>
              <a:ea typeface="Cambria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 </a:t>
            </a:r>
            <a:r>
              <a:rPr lang="ru-RU" sz="2200" b="1">
                <a:latin typeface="Times New Roman"/>
                <a:ea typeface="Cambria"/>
                <a:cs typeface="Times New Roman"/>
              </a:rPr>
              <a:t>Лето 1940 «Битва за Англию»</a:t>
            </a:r>
            <a:r>
              <a:rPr lang="ru-RU" sz="2200">
                <a:latin typeface="Times New Roman"/>
                <a:ea typeface="Cambria"/>
                <a:cs typeface="Times New Roman"/>
              </a:rPr>
              <a:t>.</a:t>
            </a:r>
            <a:endParaRPr sz="2200">
              <a:latin typeface="Times New Roman"/>
              <a:ea typeface="Cambria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«Морской лев» –провал попытки высадки немецкого десанта</a:t>
            </a:r>
            <a:endParaRPr sz="2200">
              <a:latin typeface="Times New Roman"/>
              <a:ea typeface="Cambria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Бомбардировки</a:t>
            </a:r>
            <a:endParaRPr sz="2200">
              <a:latin typeface="Times New Roman"/>
              <a:ea typeface="Cambria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Ответные удару Англии</a:t>
            </a:r>
            <a:endParaRPr sz="2200">
              <a:latin typeface="Times New Roman"/>
              <a:ea typeface="Cambria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Англия отстояла Египет, остановила итальянцев в Африке</a:t>
            </a:r>
            <a:endParaRPr sz="2200">
              <a:latin typeface="Times New Roman"/>
              <a:ea typeface="Cambria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Но Италия вторглась в Грецию (октябрь 1940)</a:t>
            </a:r>
            <a:endParaRPr sz="2200">
              <a:latin typeface="Times New Roman"/>
              <a:ea typeface="Cambria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Times New Roman"/>
                <a:ea typeface="Cambria"/>
                <a:cs typeface="Times New Roman"/>
              </a:rPr>
              <a:t>Югославию (апрель1941)</a:t>
            </a:r>
            <a:endParaRPr sz="2200">
              <a:latin typeface="Times New Roman"/>
              <a:ea typeface="Cambria"/>
              <a:cs typeface="Times New Roman"/>
            </a:endParaRPr>
          </a:p>
        </p:txBody>
      </p:sp>
      <p:sp>
        <p:nvSpPr>
          <p:cNvPr id="240" name="Google Shape;240;p46"/>
          <p:cNvSpPr txBox="1"/>
          <p:nvPr/>
        </p:nvSpPr>
        <p:spPr bwMode="auto">
          <a:xfrm>
            <a:off x="2944368" y="6076613"/>
            <a:ext cx="2426850" cy="5847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Военные действия в </a:t>
            </a:r>
            <a:endParaRPr/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Европе в 1939-1941 гг.</a:t>
            </a:r>
            <a:endParaRPr/>
          </a:p>
        </p:txBody>
      </p:sp>
      <p:pic>
        <p:nvPicPr>
          <p:cNvPr id="241" name="Google Shape;241;p46"/>
          <p:cNvPicPr/>
          <p:nvPr/>
        </p:nvPicPr>
        <p:blipFill>
          <a:blip r:embed="rId2">
            <a:alphaModFix/>
          </a:blip>
          <a:srcRect l="5395" t="7921" r="42671" b="36389"/>
          <a:stretch/>
        </p:blipFill>
        <p:spPr bwMode="auto">
          <a:xfrm>
            <a:off x="5371218" y="1700808"/>
            <a:ext cx="3684710" cy="49605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832683" name="Google Shape;27;p27"/>
          <p:cNvSpPr txBox="1"/>
          <p:nvPr>
            <p:ph type="body" idx="1"/>
          </p:nvPr>
        </p:nvSpPr>
        <p:spPr bwMode="auto">
          <a:xfrm flipH="0" flipV="0">
            <a:off x="255083" y="481987"/>
            <a:ext cx="8688916" cy="561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Декабрь 1940 –подписан «План Барбаросса» или «Директива №21»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Германия обещает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Венгрия+ Югославия и Украина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Румыния + Молдова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Финляндия+Карелия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Планы раздела СССР. 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Подготовка к войне с СССР:</a:t>
            </a:r>
            <a:endParaRPr lang="ru-RU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Добывающая промышл.Франции, Эльзас и Лотарингия-металлургия, автопром-Чехия. Числ рабочих в 2 раза, из союзников-40 дивизий и пр.</a:t>
            </a: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2917529" name="Google Shape;26;p27"/>
          <p:cNvSpPr txBox="1"/>
          <p:nvPr>
            <p:ph type="title"/>
          </p:nvPr>
        </p:nvSpPr>
        <p:spPr bwMode="auto">
          <a:xfrm>
            <a:off x="612648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/>
              <a:t>Сопротивление в Европе</a:t>
            </a:r>
            <a:endParaRPr/>
          </a:p>
        </p:txBody>
      </p:sp>
      <p:sp>
        <p:nvSpPr>
          <p:cNvPr id="56239657" name="Google Shape;27;p27"/>
          <p:cNvSpPr txBox="1"/>
          <p:nvPr>
            <p:ph type="body" idx="1"/>
          </p:nvPr>
        </p:nvSpPr>
        <p:spPr bwMode="auto">
          <a:xfrm flipH="0" flipV="0">
            <a:off x="244499" y="1600200"/>
            <a:ext cx="8794749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r>
              <a:rPr lang="ru-RU" sz="2600">
                <a:highlight>
                  <a:srgbClr val="FFFF00"/>
                </a:highlight>
                <a:latin typeface="Times New Roman"/>
                <a:cs typeface="Times New Roman"/>
              </a:rPr>
              <a:t>Июнь 1940 Лондон </a:t>
            </a:r>
            <a:r>
              <a:rPr lang="ru-RU" sz="2600">
                <a:latin typeface="Times New Roman"/>
                <a:cs typeface="Times New Roman"/>
              </a:rPr>
              <a:t>«Свободная Франция/Сражающаяся Франция» Ш.де Голль, в стране – Национальный Фронт, маки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600">
                <a:highlight>
                  <a:srgbClr val="FFFF00"/>
                </a:highlight>
                <a:latin typeface="Times New Roman"/>
                <a:cs typeface="Times New Roman"/>
              </a:rPr>
              <a:t>Польша </a:t>
            </a:r>
            <a:r>
              <a:rPr lang="ru-RU" sz="2600">
                <a:latin typeface="Times New Roman"/>
                <a:cs typeface="Times New Roman"/>
              </a:rPr>
              <a:t>Армия Крайова, Армия Людова, правительство Сикорского(Лондон)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600">
                <a:highlight>
                  <a:srgbClr val="FFFF00"/>
                </a:highlight>
                <a:latin typeface="Times New Roman"/>
                <a:cs typeface="Times New Roman"/>
              </a:rPr>
              <a:t>Югославия</a:t>
            </a:r>
            <a:r>
              <a:rPr lang="ru-RU" sz="2600">
                <a:latin typeface="Times New Roman"/>
                <a:cs typeface="Times New Roman"/>
              </a:rPr>
              <a:t> –партизаны, НОАЮ Броз Тито</a:t>
            </a:r>
            <a:endParaRPr lang="ru-RU"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600">
                <a:highlight>
                  <a:srgbClr val="FFFF00"/>
                </a:highlight>
                <a:latin typeface="Times New Roman"/>
                <a:cs typeface="Times New Roman"/>
              </a:rPr>
              <a:t>Италия</a:t>
            </a:r>
            <a:r>
              <a:rPr lang="ru-RU" sz="2600">
                <a:latin typeface="Times New Roman"/>
                <a:cs typeface="Times New Roman"/>
              </a:rPr>
              <a:t> –гарибальдийские бригады, Корпус Добровольцев Свободы</a:t>
            </a:r>
            <a:endParaRPr lang="ru-RU" sz="2600">
              <a:latin typeface="Times New Roman"/>
              <a:cs typeface="Times New Roman"/>
            </a:endParaRPr>
          </a:p>
          <a:p>
            <a:pPr>
              <a:defRPr/>
            </a:pPr>
            <a:endParaRPr lang="ru-RU" sz="2600">
              <a:latin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 bwMode="auto">
          <a:xfrm>
            <a:off x="612648" y="228600"/>
            <a:ext cx="8153399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План</a:t>
            </a:r>
            <a:endParaRPr b="1">
              <a:solidFill>
                <a:srgbClr val="555A3B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11" name="Google Shape;111;p2"/>
          <p:cNvSpPr txBox="1"/>
          <p:nvPr>
            <p:ph type="body" idx="1"/>
          </p:nvPr>
        </p:nvSpPr>
        <p:spPr bwMode="auto">
          <a:xfrm>
            <a:off x="357158" y="1857364"/>
            <a:ext cx="8429684" cy="449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Главные этапы Второй мировой войны</a:t>
            </a:r>
            <a:endParaRPr/>
          </a:p>
          <a:p>
            <a: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Главные этапы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17" name="Google Shape;117;p3"/>
          <p:cNvSpPr txBox="1"/>
          <p:nvPr>
            <p:ph type="body" idx="1"/>
          </p:nvPr>
        </p:nvSpPr>
        <p:spPr bwMode="auto">
          <a:xfrm>
            <a:off x="107504" y="1581913"/>
            <a:ext cx="8954200" cy="932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>
                <a:latin typeface="Cambria"/>
                <a:ea typeface="Cambria"/>
                <a:cs typeface="Cambria"/>
              </a:rPr>
              <a:t>Вторая мировая война стала продолжением экспансионистской политики нацист- ской Германии и в итоге самым длительным и разрушительным конфликтом в ис- тории человечества.</a:t>
            </a:r>
            <a:endParaRPr/>
          </a:p>
        </p:txBody>
      </p:sp>
      <p:grpSp>
        <p:nvGrpSpPr>
          <p:cNvPr id="118" name="Google Shape;118;p3"/>
          <p:cNvGrpSpPr/>
          <p:nvPr/>
        </p:nvGrpSpPr>
        <p:grpSpPr bwMode="auto">
          <a:xfrm>
            <a:off x="272094" y="2643414"/>
            <a:ext cx="8625019" cy="4040051"/>
            <a:chOff x="164590" y="798"/>
            <a:chExt cx="8625019" cy="4040051"/>
          </a:xfrm>
        </p:grpSpPr>
        <p:sp>
          <p:nvSpPr>
            <p:cNvPr id="119" name="Google Shape;119;p3"/>
            <p:cNvSpPr/>
            <p:nvPr/>
          </p:nvSpPr>
          <p:spPr bwMode="auto">
            <a:xfrm>
              <a:off x="164590" y="798"/>
              <a:ext cx="4660385" cy="43339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 bwMode="auto">
            <a:xfrm>
              <a:off x="177283" y="13492"/>
              <a:ext cx="4634997" cy="40800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Причины Второй мировой войны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1" name="Google Shape;121;p3"/>
            <p:cNvSpPr/>
            <p:nvPr/>
          </p:nvSpPr>
          <p:spPr bwMode="auto">
            <a:xfrm>
              <a:off x="630628" y="434189"/>
              <a:ext cx="466037" cy="414839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2" name="Google Shape;122;p3"/>
            <p:cNvSpPr/>
            <p:nvPr/>
          </p:nvSpPr>
          <p:spPr bwMode="auto">
            <a:xfrm>
              <a:off x="1096667" y="542537"/>
              <a:ext cx="7692942" cy="61298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 bwMode="auto">
            <a:xfrm>
              <a:off x="1114621" y="560491"/>
              <a:ext cx="7657034" cy="577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стремление к военному реваншу и переделу мира Германии и её союзниц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4" name="Google Shape;124;p3"/>
            <p:cNvSpPr/>
            <p:nvPr/>
          </p:nvSpPr>
          <p:spPr bwMode="auto">
            <a:xfrm>
              <a:off x="630628" y="434189"/>
              <a:ext cx="466037" cy="113617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5" name="Google Shape;125;p3"/>
            <p:cNvSpPr/>
            <p:nvPr/>
          </p:nvSpPr>
          <p:spPr bwMode="auto">
            <a:xfrm>
              <a:off x="1096667" y="1263869"/>
              <a:ext cx="7692942" cy="61298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 bwMode="auto">
            <a:xfrm>
              <a:off x="1114621" y="1281823"/>
              <a:ext cx="7657034" cy="577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неэффективность Версальско-Вашингтонской системы, отсутствие системы безопасности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7" name="Google Shape;127;p3"/>
            <p:cNvSpPr/>
            <p:nvPr/>
          </p:nvSpPr>
          <p:spPr bwMode="auto">
            <a:xfrm>
              <a:off x="630628" y="434189"/>
              <a:ext cx="466037" cy="185750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8" name="Google Shape;128;p3"/>
            <p:cNvSpPr/>
            <p:nvPr/>
          </p:nvSpPr>
          <p:spPr bwMode="auto">
            <a:xfrm>
              <a:off x="1096667" y="1985201"/>
              <a:ext cx="7692942" cy="61298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 bwMode="auto">
            <a:xfrm>
              <a:off x="1114621" y="2003155"/>
              <a:ext cx="7657034" cy="577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приход к власти нацистов, складывание блока фашистских государств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30" name="Google Shape;130;p3"/>
            <p:cNvSpPr/>
            <p:nvPr/>
          </p:nvSpPr>
          <p:spPr bwMode="auto">
            <a:xfrm>
              <a:off x="630628" y="434189"/>
              <a:ext cx="466037" cy="257883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1" name="Google Shape;131;p3"/>
            <p:cNvSpPr/>
            <p:nvPr/>
          </p:nvSpPr>
          <p:spPr bwMode="auto">
            <a:xfrm>
              <a:off x="1096667" y="2706533"/>
              <a:ext cx="7692942" cy="61298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 bwMode="auto">
            <a:xfrm>
              <a:off x="1114621" y="2724487"/>
              <a:ext cx="7657034" cy="577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>
                <a:defRPr/>
              </a:pPr>
              <a:r>
                <a:rPr lang="ru-RU"/>
                <a:t>Борьба за сферы влияния и природно-сырьевые ресурсы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 bwMode="auto">
            <a:xfrm>
              <a:off x="630628" y="434189"/>
              <a:ext cx="466037" cy="3300166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4" name="Google Shape;134;p3"/>
            <p:cNvSpPr/>
            <p:nvPr/>
          </p:nvSpPr>
          <p:spPr bwMode="auto">
            <a:xfrm>
              <a:off x="1096667" y="3427865"/>
              <a:ext cx="7692942" cy="61298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 bwMode="auto">
            <a:xfrm>
              <a:off x="1114621" y="3445819"/>
              <a:ext cx="7657034" cy="57707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Политика умиротворения агрессора стран Запада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Главные этапы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141" name="Google Shape;141;p37"/>
          <p:cNvGrpSpPr/>
          <p:nvPr/>
        </p:nvGrpSpPr>
        <p:grpSpPr bwMode="auto">
          <a:xfrm>
            <a:off x="1071556" y="1952727"/>
            <a:ext cx="7083183" cy="4470449"/>
            <a:chOff x="1708" y="224511"/>
            <a:chExt cx="7083183" cy="4470449"/>
          </a:xfrm>
        </p:grpSpPr>
        <p:sp>
          <p:nvSpPr>
            <p:cNvPr id="142" name="Google Shape;142;p37"/>
            <p:cNvSpPr/>
            <p:nvPr/>
          </p:nvSpPr>
          <p:spPr bwMode="auto">
            <a:xfrm>
              <a:off x="5436641" y="2419368"/>
              <a:ext cx="91440" cy="67306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3" name="Google Shape;143;p37"/>
            <p:cNvSpPr/>
            <p:nvPr/>
          </p:nvSpPr>
          <p:spPr bwMode="auto">
            <a:xfrm>
              <a:off x="3543300" y="850395"/>
              <a:ext cx="1939061" cy="67306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4" name="Google Shape;144;p37"/>
            <p:cNvSpPr/>
            <p:nvPr/>
          </p:nvSpPr>
          <p:spPr bwMode="auto">
            <a:xfrm>
              <a:off x="1558518" y="2419368"/>
              <a:ext cx="91440" cy="67306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5" name="Google Shape;145;p37"/>
            <p:cNvSpPr/>
            <p:nvPr/>
          </p:nvSpPr>
          <p:spPr bwMode="auto">
            <a:xfrm>
              <a:off x="1604238" y="850395"/>
              <a:ext cx="1939061" cy="67306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6" name="Google Shape;146;p37"/>
            <p:cNvSpPr/>
            <p:nvPr/>
          </p:nvSpPr>
          <p:spPr bwMode="auto">
            <a:xfrm>
              <a:off x="1053913" y="224511"/>
              <a:ext cx="4978772" cy="62588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7" name="Google Shape;147;p37"/>
            <p:cNvSpPr txBox="1"/>
            <p:nvPr/>
          </p:nvSpPr>
          <p:spPr bwMode="auto">
            <a:xfrm>
              <a:off x="1053913" y="224511"/>
              <a:ext cx="4978772" cy="62588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Характер Второй мировой войны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48" name="Google Shape;148;p37"/>
            <p:cNvSpPr/>
            <p:nvPr/>
          </p:nvSpPr>
          <p:spPr bwMode="auto">
            <a:xfrm>
              <a:off x="1708" y="1523457"/>
              <a:ext cx="3205060" cy="89591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49" name="Google Shape;149;p37"/>
            <p:cNvSpPr txBox="1"/>
            <p:nvPr/>
          </p:nvSpPr>
          <p:spPr bwMode="auto">
            <a:xfrm>
              <a:off x="1708" y="1523457"/>
              <a:ext cx="3205060" cy="8959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 стороны стран-агрессоров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0" name="Google Shape;150;p37"/>
            <p:cNvSpPr/>
            <p:nvPr/>
          </p:nvSpPr>
          <p:spPr bwMode="auto">
            <a:xfrm>
              <a:off x="1708" y="3092430"/>
              <a:ext cx="3205060" cy="16025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1" name="Google Shape;151;p37"/>
            <p:cNvSpPr txBox="1"/>
            <p:nvPr/>
          </p:nvSpPr>
          <p:spPr bwMode="auto">
            <a:xfrm>
              <a:off x="1708" y="3092430"/>
              <a:ext cx="3205060" cy="160253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несправедливый, захватнический характер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2" name="Google Shape;152;p37"/>
            <p:cNvSpPr/>
            <p:nvPr/>
          </p:nvSpPr>
          <p:spPr bwMode="auto">
            <a:xfrm>
              <a:off x="3879831" y="1523457"/>
              <a:ext cx="3205060" cy="89591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3" name="Google Shape;153;p37"/>
            <p:cNvSpPr txBox="1"/>
            <p:nvPr/>
          </p:nvSpPr>
          <p:spPr bwMode="auto">
            <a:xfrm>
              <a:off x="3879831" y="1523457"/>
              <a:ext cx="3205060" cy="89591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для стран, подвергшихся агрессии и оккупации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4" name="Google Shape;154;p37"/>
            <p:cNvSpPr/>
            <p:nvPr/>
          </p:nvSpPr>
          <p:spPr bwMode="auto">
            <a:xfrm>
              <a:off x="3879831" y="3092430"/>
              <a:ext cx="3205060" cy="160253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85A4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55" name="Google Shape;155;p37"/>
            <p:cNvSpPr txBox="1"/>
            <p:nvPr/>
          </p:nvSpPr>
          <p:spPr bwMode="auto">
            <a:xfrm>
              <a:off x="3879831" y="3092430"/>
              <a:ext cx="3205060" cy="160253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справедливый, освободительный характер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Главные этапы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aphicFrame>
        <p:nvGraphicFramePr>
          <p:cNvPr id="161" name="Google Shape;161;p38"/>
          <p:cNvGraphicFramePr>
            <a:graphicFrameLocks xmlns:a="http://schemas.openxmlformats.org/drawingml/2006/main"/>
          </p:cNvGraphicFramePr>
          <p:nvPr/>
        </p:nvGraphicFramePr>
        <p:xfrm>
          <a:off x="107504" y="1717040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{FCF09BD8-F1FE-9B9B-F82C-6D46172FC1B6}</a:tableStyleId>
                <a:noFill/>
              </a:tblPr>
              <a:tblGrid>
                <a:gridCol w="2114500"/>
                <a:gridCol w="6837500"/>
              </a:tblGrid>
              <a:tr h="440325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Этапы Второй мировой войны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06450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I этап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711300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1 сентября 1939 г. - 21 июня 1941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Ведение так называемой странной войны. Захват немецкими войсками многих государств Европы.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406450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II этап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01612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22 июня 1941 г. - ноябрь 1942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Вступление в войну СССР. Отступление Красной армии и пер- вая её победа в битве за Москву. Расширение масштабов войны. Начало формирования антигитлеровской коалиции. Срыв плана «Барбаросса»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406450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III этап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62582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середина ноября 1942 г. - конец 1943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Коренной перелом в ходе войны: крупнейшие победы Красной армии под Сталинградом и Курском. Успешное наступление англо-американских войск в Африке. Капитуляция Италии. Ук- репление союзнических отношений между странами антигит- леровской коалиции.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Google Shape;166;p39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Главные этапы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graphicFrame>
        <p:nvGraphicFramePr>
          <p:cNvPr id="167" name="Google Shape;167;p39"/>
          <p:cNvGraphicFramePr>
            <a:graphicFrameLocks xmlns:a="http://schemas.openxmlformats.org/drawingml/2006/main"/>
          </p:cNvGraphicFramePr>
          <p:nvPr/>
        </p:nvGraphicFramePr>
        <p:xfrm>
          <a:off x="60672" y="1744472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{FCF09BD8-F1FE-9B9B-F82C-6D46172FC1B6}</a:tableStyleId>
                <a:noFill/>
              </a:tblPr>
              <a:tblGrid>
                <a:gridCol w="2023750"/>
                <a:gridCol w="6928225"/>
              </a:tblGrid>
              <a:tr h="459225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Этапы Второй мировой войны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561025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IV этап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798350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конец 1943 г. - 9 мая 1945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Освобождение Красной армией от фашистских захватчиков за- падных областей СССР, Польши, Румынии, Болгарии, Чехослова- кии, Восточной Германии. Открытие второго фронта. Полная и безоговорочная капитуляция Германии.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  <a:tr h="561025">
                <a:tc gridSpan="2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b="1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V этап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1383350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9 мая 1945 г. - 2 сентября 1945 г.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ru-RU" sz="18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Военные действия союзнических войск на Дальнем Востоке и в Юго-Восточной Азии против Японии. Разгром и капитуляция Японии.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 anchor="ctr">
                    <a:lnL w="12700" algn="ctr">
                      <a:solidFill>
                        <a:srgbClr val="345D7E"/>
                      </a:solidFill>
                    </a:lnL>
                    <a:lnR w="12700" algn="ctr">
                      <a:solidFill>
                        <a:srgbClr val="345D7E"/>
                      </a:solidFill>
                    </a:lnR>
                    <a:lnT w="12700" algn="ctr">
                      <a:solidFill>
                        <a:srgbClr val="345D7E"/>
                      </a:solidFill>
                    </a:lnT>
                    <a:lnB w="12700" algn="ctr">
                      <a:solidFill>
                        <a:srgbClr val="345D7E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73" name="Google Shape;173;p40"/>
          <p:cNvPicPr/>
          <p:nvPr/>
        </p:nvPicPr>
        <p:blipFill>
          <a:blip r:embed="rId2">
            <a:alphaModFix/>
          </a:blip>
          <a:srcRect l="5394" t="7921" r="1819" b="25842"/>
          <a:stretch/>
        </p:blipFill>
        <p:spPr bwMode="auto">
          <a:xfrm>
            <a:off x="3851920" y="1700808"/>
            <a:ext cx="5089925" cy="45616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74" name="Google Shape;174;p40"/>
          <p:cNvSpPr txBox="1"/>
          <p:nvPr/>
        </p:nvSpPr>
        <p:spPr bwMode="auto">
          <a:xfrm>
            <a:off x="3851920" y="6262461"/>
            <a:ext cx="5017760" cy="3385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Военные действия в Европе в 1939-1941 гг.</a:t>
            </a:r>
            <a:endParaRPr/>
          </a:p>
        </p:txBody>
      </p:sp>
      <p:sp>
        <p:nvSpPr>
          <p:cNvPr id="175" name="Google Shape;175;p40"/>
          <p:cNvSpPr txBox="1"/>
          <p:nvPr>
            <p:ph type="body" idx="1"/>
          </p:nvPr>
        </p:nvSpPr>
        <p:spPr bwMode="auto">
          <a:xfrm>
            <a:off x="0" y="1700808"/>
            <a:ext cx="3851920" cy="28437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>
                <a:latin typeface="Cambria"/>
                <a:ea typeface="Cambria"/>
                <a:cs typeface="Cambria"/>
              </a:rPr>
              <a:t>Началась с нападения нацистской Германии на Польшу </a:t>
            </a:r>
            <a:r>
              <a:rPr lang="ru-RU" sz="1800" b="1">
                <a:latin typeface="Cambria"/>
                <a:ea typeface="Cambria"/>
                <a:cs typeface="Cambria"/>
              </a:rPr>
              <a:t>1 сентября 1939 г. </a:t>
            </a:r>
            <a:r>
              <a:rPr lang="ru-RU" sz="1800">
                <a:latin typeface="Cambria"/>
                <a:ea typeface="Cambria"/>
                <a:cs typeface="Cambria"/>
              </a:rPr>
              <a:t>Англия и Франция как союзники Польши объявили войну Германии 3 сентября 1939. Таким образом, Вторая мировая война разразилась внутри блока западноевропейских государств.</a:t>
            </a:r>
            <a:endParaRPr sz="1800"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" name="Google Shape;180;p41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81" name="Google Shape;181;p41"/>
          <p:cNvSpPr txBox="1"/>
          <p:nvPr>
            <p:ph type="body" idx="1"/>
          </p:nvPr>
        </p:nvSpPr>
        <p:spPr bwMode="auto">
          <a:xfrm flipH="0" flipV="0">
            <a:off x="0" y="1216445"/>
            <a:ext cx="9144000" cy="27337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>
                <a:latin typeface="Cambria"/>
                <a:ea typeface="Cambria"/>
                <a:cs typeface="Cambria"/>
              </a:rPr>
              <a:t>Реальной помощи Польше Англия и Франция не оказали. Германия тоже не вела про- тив них активных боевых действий. Польша оказалась один на один и была оккупирована немецкими войсками. Последние военные части капитулировали к</a:t>
            </a:r>
            <a:r>
              <a:rPr lang="ru-RU" sz="1800" b="1">
                <a:latin typeface="Cambria"/>
                <a:ea typeface="Cambria"/>
                <a:cs typeface="Cambria"/>
              </a:rPr>
              <a:t> 6 октября. </a:t>
            </a:r>
            <a:r>
              <a:rPr lang="ru-RU" sz="1800">
                <a:latin typeface="Cambria"/>
                <a:ea typeface="Cambria"/>
                <a:cs typeface="Cambria"/>
              </a:rPr>
              <a:t>Такая странная позиция Англии и Франции стала результатом их прежней  политики умиротворения. Они  надеялись на то, что Гитлер развернёт свои силы против СССР.</a:t>
            </a:r>
            <a:endParaRPr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>
                <a:latin typeface="Cambria"/>
                <a:ea typeface="Cambria"/>
                <a:cs typeface="Cambria"/>
              </a:rPr>
              <a:t> По этой причине первоначальный этап Второй мировой войны получил название </a:t>
            </a:r>
            <a:r>
              <a:rPr lang="ru-RU" sz="1800" b="1">
                <a:latin typeface="Cambria"/>
                <a:ea typeface="Cambria"/>
                <a:cs typeface="Cambria"/>
              </a:rPr>
              <a:t>«странная война»</a:t>
            </a:r>
            <a:r>
              <a:rPr lang="ru-RU" sz="1800">
                <a:latin typeface="Cambria"/>
                <a:ea typeface="Cambria"/>
                <a:cs typeface="Cambria"/>
              </a:rPr>
              <a:t>.</a:t>
            </a:r>
            <a:endParaRPr lang="ru-RU" sz="1800">
              <a:latin typeface="Cambria"/>
              <a:ea typeface="Cambria"/>
              <a:cs typeface="Cambria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1800">
                <a:latin typeface="Cambria"/>
                <a:ea typeface="Cambria"/>
                <a:cs typeface="Cambria"/>
              </a:rPr>
              <a:t>План «Вайс»-«Белый» (война против Польши)</a:t>
            </a:r>
            <a:endParaRPr sz="1800">
              <a:latin typeface="Cambria"/>
              <a:ea typeface="Cambria"/>
              <a:cs typeface="Cambria"/>
            </a:endParaRPr>
          </a:p>
        </p:txBody>
      </p:sp>
      <p:pic>
        <p:nvPicPr>
          <p:cNvPr id="182" name="Google Shape;182;p4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498848" y="3950208"/>
            <a:ext cx="3649946" cy="27897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3" name="Google Shape;183;p41"/>
          <p:cNvSpPr txBox="1"/>
          <p:nvPr/>
        </p:nvSpPr>
        <p:spPr bwMode="auto">
          <a:xfrm>
            <a:off x="502920" y="4929613"/>
            <a:ext cx="3995928" cy="83095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Солдаты британского экспедиционного </a:t>
            </a:r>
            <a:endParaRPr/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корпуса и французских ВВС на линии </a:t>
            </a:r>
            <a:endParaRPr/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фронта. 28 ноября 1939 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" name="Google Shape;188;p42"/>
          <p:cNvSpPr txBox="1"/>
          <p:nvPr>
            <p:ph type="title"/>
          </p:nvPr>
        </p:nvSpPr>
        <p:spPr bwMode="auto">
          <a:xfrm>
            <a:off x="107504" y="116632"/>
            <a:ext cx="8858312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  <a:latin typeface="Cambria"/>
                <a:ea typeface="Cambria"/>
                <a:cs typeface="Cambria"/>
              </a:rPr>
              <a:t>Начало Второй мировой войны</a:t>
            </a:r>
            <a:endParaRPr b="1">
              <a:solidFill>
                <a:schemeClr val="accent2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89" name="Google Shape;189;p42"/>
          <p:cNvSpPr txBox="1"/>
          <p:nvPr>
            <p:ph type="body" idx="1"/>
          </p:nvPr>
        </p:nvSpPr>
        <p:spPr bwMode="auto">
          <a:xfrm flipH="0" flipV="0">
            <a:off x="0" y="1645943"/>
            <a:ext cx="5371218" cy="395429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r>
              <a:rPr lang="ru-RU" sz="2200">
                <a:latin typeface="Cambria"/>
                <a:ea typeface="Cambria"/>
                <a:cs typeface="Cambria"/>
              </a:rPr>
              <a:t>Германия, не встретив сопротивления, продол- жила свои агрессивные действия. В апреле 1940 г. немецкие войска захватили Норвегию и Данию. И уже </a:t>
            </a:r>
            <a:r>
              <a:rPr lang="ru-RU" sz="2200" b="1">
                <a:latin typeface="Cambria"/>
                <a:ea typeface="Cambria"/>
                <a:cs typeface="Cambria"/>
              </a:rPr>
              <a:t>10 мая 1940 г. «странная война»</a:t>
            </a:r>
            <a:r>
              <a:rPr lang="ru-RU" sz="2200">
                <a:latin typeface="Cambria"/>
                <a:ea typeface="Cambria"/>
                <a:cs typeface="Cambria"/>
              </a:rPr>
              <a:t> в Европе закончилась, когда германские войска напали одновременно на Францию, Бельгию, Голландию, Люксембург и быстро оккупировали эти страны. Французская армия продержалась всего 17 дней. Франция капитулировала и пошла на  сотрудни- чество с Германией.</a:t>
            </a:r>
            <a:endParaRPr sz="2200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  <a:defRPr/>
            </a:pPr>
            <a:endParaRPr sz="1800">
              <a:latin typeface="Cambria"/>
              <a:ea typeface="Cambria"/>
              <a:cs typeface="Cambria"/>
            </a:endParaRPr>
          </a:p>
        </p:txBody>
      </p:sp>
      <p:sp>
        <p:nvSpPr>
          <p:cNvPr id="190" name="Google Shape;190;p42"/>
          <p:cNvSpPr txBox="1"/>
          <p:nvPr/>
        </p:nvSpPr>
        <p:spPr bwMode="auto">
          <a:xfrm>
            <a:off x="2944368" y="6076613"/>
            <a:ext cx="2426850" cy="5847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Военные действия в </a:t>
            </a:r>
            <a:endParaRPr/>
          </a:p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Европе в 1939-1941 гг.</a:t>
            </a:r>
            <a:endParaRPr/>
          </a:p>
        </p:txBody>
      </p:sp>
      <p:pic>
        <p:nvPicPr>
          <p:cNvPr id="191" name="Google Shape;191;p42"/>
          <p:cNvPicPr/>
          <p:nvPr/>
        </p:nvPicPr>
        <p:blipFill>
          <a:blip r:embed="rId2">
            <a:alphaModFix/>
          </a:blip>
          <a:srcRect l="5395" t="7921" r="42671" b="36389"/>
          <a:stretch/>
        </p:blipFill>
        <p:spPr bwMode="auto">
          <a:xfrm>
            <a:off x="5371218" y="1700808"/>
            <a:ext cx="3684710" cy="49605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0</Words>
  <Characters>0</Characters>
  <CharactersWithSpaces>0</CharactersWithSpaces>
  <Application>ONLYOFFICE/7.2.1.36</Application>
  <DocSecurity>0</DocSecurity>
  <PresentationFormat>On-screen Show (4:3)</PresentationFormat>
  <Lines>0</Lines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1</cp:revision>
  <dcterms:created xsi:type="dcterms:W3CDTF">2007-05-01T17:03:23Z</dcterms:created>
  <dcterms:modified xsi:type="dcterms:W3CDTF">2024-03-19T15:40:47Z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2023-02-16T10:00:00Z</vt:filetime>
  </property>
</Properties>
</file>