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Layouts/slideLayout12.xml" ContentType="application/vnd.openxmlformats-officedocument.presentationml.slideLayout+xml"/>
  <Override PartName="/ppt/diagrams/quickStyle3.xml" ContentType="application/vnd.openxmlformats-officedocument.drawingml.diagramQuickStyle+xml"/>
  <Override PartName="/ppt/diagrams/data3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quickStyle2.xml" ContentType="application/vnd.openxmlformats-officedocument.drawingml.diagramQuickStyle+xml"/>
  <Override PartName="/ppt/diagrams/drawing3.xml" ContentType="application/vnd.openxmlformats-officedocument.drawingml.diagramDrawing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openxmlformats-officedocument.drawingml.diagramDrawing+xml"/>
  <Override PartName="/ppt/slides/slide5.xml" ContentType="application/vnd.openxmlformats-officedocument.presentationml.slide+xml"/>
  <Override PartName="/ppt/diagrams/quickStyle1.xml" ContentType="application/vnd.openxmlformats-officedocument.drawingml.diagramQuickStyle+xml"/>
  <Override PartName="/ppt/slideMasters/slideMaster1.xml" ContentType="application/vnd.openxmlformats-officedocument.presentationml.slideMaster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slideLayouts/slideLayout5.xml" ContentType="application/vnd.openxmlformats-officedocument.presentationml.slideLayout+xml"/>
  <Override PartName="/ppt/diagrams/colors3.xml" ContentType="application/vnd.openxmlformats-officedocument.drawingml.diagramColors+xml"/>
  <Override PartName="/ppt/slides/slide19.xml" ContentType="application/vnd.openxmlformats-officedocument.presentationml.slide+xml"/>
  <Override PartName="/ppt/diagrams/drawing1.xml" ContentType="application/vnd.openxmlformats-officedocument.drawingml.diagramDrawing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12192000" cy="6858000"/>
  <p:defaultTextStyle>
    <a:defPPr>
      <a:defRPr lang="be-BY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ata3.xml.rels><?xml version="1.0" encoding="UTF-8" standalone="yes"?><Relationships xmlns="http://schemas.openxmlformats.org/package/2006/relationships"><Relationship Id="rId1" Type="http://schemas.microsoft.com/office/2007/relationships/diagramDrawing" Target="../diagrams/drawing3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_rels/drawing3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95816DBF-FFDD-44B4-A237-2DA0B0F29312}" type="doc">
      <dgm:prSet loTypeId="urn:microsoft.com/office/officeart/2005/8/layout/target3" loCatId="list" qsTypeId="urn:microsoft.com/office/officeart/2005/8/quickstyle/3d1" qsCatId="3D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be-BY"/>
        </a:p>
      </dgm:t>
    </dgm:pt>
    <dgm:pt modelId="{8E1DD561-D8A4-4C08-9979-3A51EE35A076}">
      <dgm:prSet phldrT="[Text]"/>
      <dgm:spPr bwMode="auto"/>
      <dgm:t>
        <a:bodyPr/>
        <a:lstStyle/>
        <a:p>
          <a:pPr>
            <a:defRPr/>
          </a:pPr>
          <a:r>
            <a:rPr lang="ru-RU" b="1">
              <a:solidFill>
                <a:srgbClr val="3E003E"/>
              </a:solidFill>
            </a:rPr>
            <a:t>Преодоление отставания от стран Запада</a:t>
          </a:r>
          <a:endParaRPr lang="be-BY" b="1">
            <a:solidFill>
              <a:srgbClr val="3E003E"/>
            </a:solidFill>
          </a:endParaRPr>
        </a:p>
      </dgm:t>
    </dgm:pt>
    <dgm:pt modelId="{018A1567-A9E2-4B90-8A50-FA5E3661D716}" type="parTrans" cxnId="{2B3420AE-24C4-4B01-93D2-315EE1ABD172}">
      <dgm:prSet/>
      <dgm:spPr bwMode="auto"/>
      <dgm:t>
        <a:bodyPr/>
        <a:lstStyle/>
        <a:p>
          <a:pPr>
            <a:defRPr/>
          </a:pPr>
          <a:endParaRPr lang="be-BY" b="1">
            <a:solidFill>
              <a:srgbClr val="3E003E"/>
            </a:solidFill>
          </a:endParaRPr>
        </a:p>
      </dgm:t>
    </dgm:pt>
    <dgm:pt modelId="{50A8FB63-FD2A-4355-ABB9-38439508EBB8}" type="sibTrans" cxnId="{2B3420AE-24C4-4B01-93D2-315EE1ABD172}">
      <dgm:prSet/>
      <dgm:spPr bwMode="auto"/>
      <dgm:t>
        <a:bodyPr/>
        <a:lstStyle/>
        <a:p>
          <a:pPr>
            <a:defRPr/>
          </a:pPr>
          <a:endParaRPr lang="be-BY" b="1">
            <a:solidFill>
              <a:srgbClr val="3E003E"/>
            </a:solidFill>
          </a:endParaRPr>
        </a:p>
      </dgm:t>
    </dgm:pt>
    <dgm:pt modelId="{EE668017-56CF-4CCB-839F-1AA4F1ABE1FE}">
      <dgm:prSet phldrT="[Text]"/>
      <dgm:spPr bwMode="auto"/>
      <dgm:t>
        <a:bodyPr/>
        <a:lstStyle/>
        <a:p>
          <a:pPr>
            <a:defRPr/>
          </a:pPr>
          <a:r>
            <a:rPr lang="ru-RU" b="1">
              <a:solidFill>
                <a:srgbClr val="3E003E"/>
              </a:solidFill>
            </a:rPr>
            <a:t>Создание материально-технической базы социализма</a:t>
          </a:r>
          <a:endParaRPr lang="be-BY" b="1">
            <a:solidFill>
              <a:srgbClr val="3E003E"/>
            </a:solidFill>
          </a:endParaRPr>
        </a:p>
      </dgm:t>
    </dgm:pt>
    <dgm:pt modelId="{C83DEB5F-D22C-435D-8E17-0725EF6F3954}" type="parTrans" cxnId="{F6AC65BC-6E67-4840-B10F-EF6A53F26A35}">
      <dgm:prSet/>
      <dgm:spPr bwMode="auto"/>
      <dgm:t>
        <a:bodyPr/>
        <a:lstStyle/>
        <a:p>
          <a:pPr>
            <a:defRPr/>
          </a:pPr>
          <a:endParaRPr lang="be-BY" b="1">
            <a:solidFill>
              <a:srgbClr val="3E003E"/>
            </a:solidFill>
          </a:endParaRPr>
        </a:p>
      </dgm:t>
    </dgm:pt>
    <dgm:pt modelId="{31FF58A4-9F8F-49A3-BA32-201C5C5591C3}" type="sibTrans" cxnId="{F6AC65BC-6E67-4840-B10F-EF6A53F26A35}">
      <dgm:prSet/>
      <dgm:spPr bwMode="auto"/>
      <dgm:t>
        <a:bodyPr/>
        <a:lstStyle/>
        <a:p>
          <a:pPr>
            <a:defRPr/>
          </a:pPr>
          <a:endParaRPr lang="be-BY" b="1">
            <a:solidFill>
              <a:srgbClr val="3E003E"/>
            </a:solidFill>
          </a:endParaRPr>
        </a:p>
      </dgm:t>
    </dgm:pt>
    <dgm:pt modelId="{F5904092-0904-4EBD-B8AD-A28F00911076}">
      <dgm:prSet phldrT="[Text]"/>
      <dgm:spPr bwMode="auto"/>
      <dgm:t>
        <a:bodyPr/>
        <a:lstStyle/>
        <a:p>
          <a:pPr>
            <a:defRPr/>
          </a:pPr>
          <a:r>
            <a:rPr lang="ru-RU" b="1">
              <a:solidFill>
                <a:srgbClr val="3E003E"/>
              </a:solidFill>
            </a:rPr>
            <a:t>Укрепление обороноспособности</a:t>
          </a:r>
          <a:endParaRPr lang="be-BY" b="1">
            <a:solidFill>
              <a:srgbClr val="3E003E"/>
            </a:solidFill>
          </a:endParaRPr>
        </a:p>
      </dgm:t>
    </dgm:pt>
    <dgm:pt modelId="{ED49F893-F32C-40A0-BBAA-F7333C2C7BA5}" type="parTrans" cxnId="{E7244F72-B1DC-4062-AB08-6065793F327D}">
      <dgm:prSet/>
      <dgm:spPr bwMode="auto"/>
      <dgm:t>
        <a:bodyPr/>
        <a:lstStyle/>
        <a:p>
          <a:pPr>
            <a:defRPr/>
          </a:pPr>
          <a:endParaRPr lang="be-BY" b="1">
            <a:solidFill>
              <a:srgbClr val="3E003E"/>
            </a:solidFill>
          </a:endParaRPr>
        </a:p>
      </dgm:t>
    </dgm:pt>
    <dgm:pt modelId="{2800D204-1E4F-43FD-80F8-7060F6B25125}" type="sibTrans" cxnId="{E7244F72-B1DC-4062-AB08-6065793F327D}">
      <dgm:prSet/>
      <dgm:spPr bwMode="auto"/>
      <dgm:t>
        <a:bodyPr/>
        <a:lstStyle/>
        <a:p>
          <a:pPr>
            <a:defRPr/>
          </a:pPr>
          <a:endParaRPr lang="be-BY" b="1">
            <a:solidFill>
              <a:srgbClr val="3E003E"/>
            </a:solidFill>
          </a:endParaRPr>
        </a:p>
      </dgm:t>
    </dgm:pt>
    <dgm:pt modelId="{D3758D7D-4113-428A-A5E2-CE375DDBD08C}" type="pres">
      <dgm:prSet presAssocID="{95816DBF-FFDD-44B4-A237-2DA0B0F29312}" presName="Name0" presStyleCnt="0">
        <dgm:presLayoutVars>
          <dgm:chMax val="7"/>
          <dgm:dir val="norm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C1072CA8-CA90-40B6-A0DE-3847C1DABCE5}" type="pres">
      <dgm:prSet presAssocID="{8E1DD561-D8A4-4C08-9979-3A51EE35A076}" presName="circle1" presStyleLbl="node1" presStyleIdx="0" presStyleCnt="3"/>
      <dgm:spPr bwMode="auto"/>
    </dgm:pt>
    <dgm:pt modelId="{DAC79C76-B970-4A32-A49C-E305AF3ECAAE}" type="pres">
      <dgm:prSet presAssocID="{8E1DD561-D8A4-4C08-9979-3A51EE35A076}" presName="space" presStyleCnt="0"/>
      <dgm:spPr bwMode="auto"/>
    </dgm:pt>
    <dgm:pt modelId="{256B7A78-C662-4F50-BC5B-68E2ADC04803}" type="pres">
      <dgm:prSet presAssocID="{8E1DD561-D8A4-4C08-9979-3A51EE35A076}" presName="rect1" presStyleLbl="alignAcc1" presStyleIdx="0" presStyleCnt="3"/>
      <dgm:spPr bwMode="auto"/>
      <dgm:t>
        <a:bodyPr/>
        <a:lstStyle/>
        <a:p>
          <a:pPr>
            <a:defRPr/>
          </a:pPr>
          <a:endParaRPr lang="be-BY"/>
        </a:p>
      </dgm:t>
    </dgm:pt>
    <dgm:pt modelId="{C28F30F1-9569-4417-9408-5B6C70E18065}" type="pres">
      <dgm:prSet presAssocID="{EE668017-56CF-4CCB-839F-1AA4F1ABE1FE}" presName="vertSpace2" presStyleLbl="node1" presStyleIdx="0" presStyleCnt="3"/>
      <dgm:spPr bwMode="auto"/>
    </dgm:pt>
    <dgm:pt modelId="{DE12D2C8-E643-44F7-8BDC-49D918C5E2DA}" type="pres">
      <dgm:prSet presAssocID="{EE668017-56CF-4CCB-839F-1AA4F1ABE1FE}" presName="circle2" presStyleLbl="node1" presStyleIdx="1" presStyleCnt="3"/>
      <dgm:spPr bwMode="auto"/>
    </dgm:pt>
    <dgm:pt modelId="{13742E9B-4BAB-40D1-9536-B45F602C43F7}" type="pres">
      <dgm:prSet presAssocID="{EE668017-56CF-4CCB-839F-1AA4F1ABE1FE}" presName="rect2" presStyleLbl="alignAcc1" presStyleIdx="1" presStyleCnt="3"/>
      <dgm:spPr bwMode="auto"/>
      <dgm:t>
        <a:bodyPr/>
        <a:lstStyle/>
        <a:p>
          <a:pPr>
            <a:defRPr/>
          </a:pPr>
          <a:endParaRPr lang="be-BY"/>
        </a:p>
      </dgm:t>
    </dgm:pt>
    <dgm:pt modelId="{C9345C68-A5C8-4D6A-81F2-BBE221EE4507}" type="pres">
      <dgm:prSet presAssocID="{F5904092-0904-4EBD-B8AD-A28F00911076}" presName="vertSpace3" presStyleLbl="node1" presStyleIdx="1" presStyleCnt="3"/>
      <dgm:spPr bwMode="auto"/>
    </dgm:pt>
    <dgm:pt modelId="{30457A40-4081-4E18-B583-26AFF203B722}" type="pres">
      <dgm:prSet presAssocID="{F5904092-0904-4EBD-B8AD-A28F00911076}" presName="circle3" presStyleLbl="node1" presStyleIdx="2" presStyleCnt="3"/>
      <dgm:spPr bwMode="auto"/>
    </dgm:pt>
    <dgm:pt modelId="{1A861197-D6D7-49E8-BFB8-148D7849E029}" type="pres">
      <dgm:prSet presAssocID="{F5904092-0904-4EBD-B8AD-A28F00911076}" presName="rect3" presStyleLbl="alignAcc1" presStyleIdx="2" presStyleCnt="3"/>
      <dgm:spPr bwMode="auto"/>
      <dgm:t>
        <a:bodyPr/>
        <a:lstStyle/>
        <a:p>
          <a:pPr>
            <a:defRPr/>
          </a:pPr>
          <a:endParaRPr lang="be-BY"/>
        </a:p>
      </dgm:t>
    </dgm:pt>
    <dgm:pt modelId="{3F2CDA45-6655-484E-AA03-77D7FD1C2E47}" type="pres">
      <dgm:prSet presAssocID="{8E1DD561-D8A4-4C08-9979-3A51EE35A076}" presName="rect1ParTxNoCh" presStyleLbl="alignAcc1" presStyleIdx="2" presStyleCnt="3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25603E93-2A09-453B-812D-FDD258E7B6F4}" type="pres">
      <dgm:prSet presAssocID="{EE668017-56CF-4CCB-839F-1AA4F1ABE1FE}" presName="rect2ParTxNoCh" presStyleLbl="alignAcc1" presStyleIdx="2" presStyleCnt="3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29DCAED6-C317-4D9E-988E-C7F28C5D533B}" type="pres">
      <dgm:prSet presAssocID="{F5904092-0904-4EBD-B8AD-A28F00911076}" presName="rect3ParTxNoCh" presStyleLbl="alignAcc1" presStyleIdx="2" presStyleCnt="3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</dgm:ptLst>
  <dgm:cxnLst>
    <dgm:cxn modelId="{F39284F2-5FF6-404D-B969-96F57689FDD1}" type="presOf" srcId="{F5904092-0904-4EBD-B8AD-A28F00911076}" destId="{29DCAED6-C317-4D9E-988E-C7F28C5D533B}" srcOrd="1" destOrd="0" presId="urn:microsoft.com/office/officeart/2005/8/layout/target3"/>
    <dgm:cxn modelId="{6179476D-0292-469B-8529-72DB40B92CDF}" type="presOf" srcId="{8E1DD561-D8A4-4C08-9979-3A51EE35A076}" destId="{3F2CDA45-6655-484E-AA03-77D7FD1C2E47}" srcOrd="1" destOrd="0" presId="urn:microsoft.com/office/officeart/2005/8/layout/target3"/>
    <dgm:cxn modelId="{B9FD0D3A-5B56-4D24-9591-C9BD615736C9}" type="presOf" srcId="{8E1DD561-D8A4-4C08-9979-3A51EE35A076}" destId="{256B7A78-C662-4F50-BC5B-68E2ADC04803}" srcOrd="0" destOrd="0" presId="urn:microsoft.com/office/officeart/2005/8/layout/target3"/>
    <dgm:cxn modelId="{F6AC65BC-6E67-4840-B10F-EF6A53F26A35}" srcId="{95816DBF-FFDD-44B4-A237-2DA0B0F29312}" destId="{EE668017-56CF-4CCB-839F-1AA4F1ABE1FE}" srcOrd="1" destOrd="0" parTransId="{C83DEB5F-D22C-435D-8E17-0725EF6F3954}" sibTransId="{31FF58A4-9F8F-49A3-BA32-201C5C5591C3}"/>
    <dgm:cxn modelId="{8A70252B-1EF8-4CE3-B12A-C19B66613B45}" type="presOf" srcId="{95816DBF-FFDD-44B4-A237-2DA0B0F29312}" destId="{D3758D7D-4113-428A-A5E2-CE375DDBD08C}" srcOrd="0" destOrd="0" presId="urn:microsoft.com/office/officeart/2005/8/layout/target3"/>
    <dgm:cxn modelId="{E7244F72-B1DC-4062-AB08-6065793F327D}" srcId="{95816DBF-FFDD-44B4-A237-2DA0B0F29312}" destId="{F5904092-0904-4EBD-B8AD-A28F00911076}" srcOrd="2" destOrd="0" parTransId="{ED49F893-F32C-40A0-BBAA-F7333C2C7BA5}" sibTransId="{2800D204-1E4F-43FD-80F8-7060F6B25125}"/>
    <dgm:cxn modelId="{2B3420AE-24C4-4B01-93D2-315EE1ABD172}" srcId="{95816DBF-FFDD-44B4-A237-2DA0B0F29312}" destId="{8E1DD561-D8A4-4C08-9979-3A51EE35A076}" srcOrd="0" destOrd="0" parTransId="{018A1567-A9E2-4B90-8A50-FA5E3661D716}" sibTransId="{50A8FB63-FD2A-4355-ABB9-38439508EBB8}"/>
    <dgm:cxn modelId="{6286E1E3-EBB9-4CC5-BF50-E036A1AD844B}" type="presOf" srcId="{F5904092-0904-4EBD-B8AD-A28F00911076}" destId="{1A861197-D6D7-49E8-BFB8-148D7849E029}" srcOrd="0" destOrd="0" presId="urn:microsoft.com/office/officeart/2005/8/layout/target3"/>
    <dgm:cxn modelId="{8D61B132-828D-40FD-B09F-6A6AE7DD9BB1}" type="presOf" srcId="{EE668017-56CF-4CCB-839F-1AA4F1ABE1FE}" destId="{13742E9B-4BAB-40D1-9536-B45F602C43F7}" srcOrd="0" destOrd="0" presId="urn:microsoft.com/office/officeart/2005/8/layout/target3"/>
    <dgm:cxn modelId="{1B48587F-CF61-4BD4-A8AB-1194D26561C1}" type="presOf" srcId="{EE668017-56CF-4CCB-839F-1AA4F1ABE1FE}" destId="{25603E93-2A09-453B-812D-FDD258E7B6F4}" srcOrd="1" destOrd="0" presId="urn:microsoft.com/office/officeart/2005/8/layout/target3"/>
    <dgm:cxn modelId="{81861E1B-9C0E-4440-BC08-FA36744B4537}" type="presParOf" srcId="{D3758D7D-4113-428A-A5E2-CE375DDBD08C}" destId="{C1072CA8-CA90-40B6-A0DE-3847C1DABCE5}" srcOrd="0" destOrd="0" presId="urn:microsoft.com/office/officeart/2005/8/layout/target3"/>
    <dgm:cxn modelId="{A16AE86A-293D-407E-9B25-8142084FD8E6}" type="presParOf" srcId="{D3758D7D-4113-428A-A5E2-CE375DDBD08C}" destId="{DAC79C76-B970-4A32-A49C-E305AF3ECAAE}" srcOrd="1" destOrd="0" presId="urn:microsoft.com/office/officeart/2005/8/layout/target3"/>
    <dgm:cxn modelId="{75C1973E-EB32-400A-B86E-66A2AD0AFCAC}" type="presParOf" srcId="{D3758D7D-4113-428A-A5E2-CE375DDBD08C}" destId="{256B7A78-C662-4F50-BC5B-68E2ADC04803}" srcOrd="2" destOrd="0" presId="urn:microsoft.com/office/officeart/2005/8/layout/target3"/>
    <dgm:cxn modelId="{FE7B3632-8664-4DF0-8ED1-FE42FDBDC49C}" type="presParOf" srcId="{D3758D7D-4113-428A-A5E2-CE375DDBD08C}" destId="{C28F30F1-9569-4417-9408-5B6C70E18065}" srcOrd="3" destOrd="0" presId="urn:microsoft.com/office/officeart/2005/8/layout/target3"/>
    <dgm:cxn modelId="{B05CCBF1-352D-45B5-9E29-312308741524}" type="presParOf" srcId="{D3758D7D-4113-428A-A5E2-CE375DDBD08C}" destId="{DE12D2C8-E643-44F7-8BDC-49D918C5E2DA}" srcOrd="4" destOrd="0" presId="urn:microsoft.com/office/officeart/2005/8/layout/target3"/>
    <dgm:cxn modelId="{3786DCA2-EA55-4119-9422-9A412A3535A6}" type="presParOf" srcId="{D3758D7D-4113-428A-A5E2-CE375DDBD08C}" destId="{13742E9B-4BAB-40D1-9536-B45F602C43F7}" srcOrd="5" destOrd="0" presId="urn:microsoft.com/office/officeart/2005/8/layout/target3"/>
    <dgm:cxn modelId="{48022C0C-B29C-4211-8CB2-6176D0659BC8}" type="presParOf" srcId="{D3758D7D-4113-428A-A5E2-CE375DDBD08C}" destId="{C9345C68-A5C8-4D6A-81F2-BBE221EE4507}" srcOrd="6" destOrd="0" presId="urn:microsoft.com/office/officeart/2005/8/layout/target3"/>
    <dgm:cxn modelId="{DA398970-442F-44ED-B567-8CA60DF35C67}" type="presParOf" srcId="{D3758D7D-4113-428A-A5E2-CE375DDBD08C}" destId="{30457A40-4081-4E18-B583-26AFF203B722}" srcOrd="7" destOrd="0" presId="urn:microsoft.com/office/officeart/2005/8/layout/target3"/>
    <dgm:cxn modelId="{08EBC9C1-4B6C-4D9C-8A2F-A40FFFCDE9EE}" type="presParOf" srcId="{D3758D7D-4113-428A-A5E2-CE375DDBD08C}" destId="{1A861197-D6D7-49E8-BFB8-148D7849E029}" srcOrd="8" destOrd="0" presId="urn:microsoft.com/office/officeart/2005/8/layout/target3"/>
    <dgm:cxn modelId="{37276127-6A36-488E-8F1A-4DE82C673E41}" type="presParOf" srcId="{D3758D7D-4113-428A-A5E2-CE375DDBD08C}" destId="{3F2CDA45-6655-484E-AA03-77D7FD1C2E47}" srcOrd="9" destOrd="0" presId="urn:microsoft.com/office/officeart/2005/8/layout/target3"/>
    <dgm:cxn modelId="{C2FDA539-F220-4682-96CA-82057E886526}" type="presParOf" srcId="{D3758D7D-4113-428A-A5E2-CE375DDBD08C}" destId="{25603E93-2A09-453B-812D-FDD258E7B6F4}" srcOrd="10" destOrd="0" presId="urn:microsoft.com/office/officeart/2005/8/layout/target3"/>
    <dgm:cxn modelId="{04540159-39B4-40F4-801F-D1093C4571C7}" type="presParOf" srcId="{D3758D7D-4113-428A-A5E2-CE375DDBD08C}" destId="{29DCAED6-C317-4D9E-988E-C7F28C5D533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DE3289EF-29A5-4120-9A10-EA72DF15FAED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4F30379-FA77-4186-A50A-A338053302DB}">
      <dgm:prSet phldrT="[Text]" custT="1"/>
      <dgm:spPr bwMode="auto"/>
      <dgm:t>
        <a:bodyPr/>
        <a:lstStyle/>
        <a:p>
          <a:pPr>
            <a:defRPr/>
          </a:pPr>
          <a:r>
            <a:rPr lang="ru-RU" sz="2400" b="1"/>
            <a:t>Проведение коллективизации и продажа зерна</a:t>
          </a:r>
          <a:endParaRPr lang="ru-RU" sz="2400" b="1"/>
        </a:p>
      </dgm:t>
    </dgm:pt>
    <dgm:pt modelId="{76B8ABAA-B1C5-48AE-8CB3-E8A5AD013732}" type="parTrans" cxnId="{54CFC777-043B-42F9-A9AB-72D47F5317A3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03A59556-307F-4C35-8877-E6E359B970EE}" type="sibTrans" cxnId="{54CFC777-043B-42F9-A9AB-72D47F5317A3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F362BCE3-042E-4191-A899-B6D0C585F0FC}">
      <dgm:prSet phldrT="[Text]" custT="1"/>
      <dgm:spPr bwMode="auto"/>
      <dgm:t>
        <a:bodyPr/>
        <a:lstStyle/>
        <a:p>
          <a:pPr>
            <a:defRPr/>
          </a:pPr>
          <a:r>
            <a:rPr lang="ru-RU" sz="2400" b="1"/>
            <a:t>Низкая оплата труда и режим экономии</a:t>
          </a:r>
          <a:endParaRPr lang="ru-RU" sz="2400" b="1"/>
        </a:p>
      </dgm:t>
    </dgm:pt>
    <dgm:pt modelId="{D0CBE020-6E1F-46E7-A469-A30F00F22CB2}" type="parTrans" cxnId="{15E55494-8353-415A-88B4-D5FFB605B683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29029269-3157-4A0C-BC07-9B9811ADA797}" type="sibTrans" cxnId="{15E55494-8353-415A-88B4-D5FFB605B683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B653AC6A-056D-4227-AFE1-95EFC0FBCE63}">
      <dgm:prSet phldrT="[Text]" custT="1"/>
      <dgm:spPr bwMode="auto"/>
      <dgm:t>
        <a:bodyPr/>
        <a:lstStyle/>
        <a:p>
          <a:pPr>
            <a:defRPr/>
          </a:pPr>
          <a:r>
            <a:rPr lang="ru-RU" sz="2400" b="1"/>
            <a:t>валютная монополия</a:t>
          </a:r>
          <a:endParaRPr lang="ru-RU" sz="2400" b="1"/>
        </a:p>
      </dgm:t>
    </dgm:pt>
    <dgm:pt modelId="{7D6CC137-BA8B-4C7F-B858-D564F61DD8C7}" type="parTrans" cxnId="{325510D2-E75B-4A49-BC0F-A069091B9449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99712FE6-5E8C-48C9-8563-C6E951EDD9C8}" type="sibTrans" cxnId="{325510D2-E75B-4A49-BC0F-A069091B9449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F0A857A8-25BD-4EF5-8B33-24957E01A80C}">
      <dgm:prSet phldrT="[Text]" custT="1"/>
      <dgm:spPr bwMode="auto"/>
      <dgm:t>
        <a:bodyPr/>
        <a:lstStyle/>
        <a:p>
          <a:pPr>
            <a:defRPr/>
          </a:pPr>
          <a:r>
            <a:rPr lang="ru-RU" sz="2400" b="1"/>
            <a:t>Подписка на государственные займы</a:t>
          </a:r>
          <a:endParaRPr lang="ru-RU" sz="2400" b="1"/>
        </a:p>
      </dgm:t>
    </dgm:pt>
    <dgm:pt modelId="{AC44B452-0456-4351-BCC6-40FAB6EF8B54}" type="parTrans" cxnId="{2F65335D-7742-415D-8E25-60233EEDF04A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2243D223-A5C0-46D7-B31E-FF7F053F168D}" type="sibTrans" cxnId="{2F65335D-7742-415D-8E25-60233EEDF04A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C83C20C3-0B51-4E02-960D-E1F325C910DF}">
      <dgm:prSet phldrT="[Text]" custT="1"/>
      <dgm:spPr bwMode="auto"/>
      <dgm:t>
        <a:bodyPr/>
        <a:lstStyle/>
        <a:p>
          <a:pPr>
            <a:defRPr/>
          </a:pPr>
          <a:r>
            <a:rPr lang="ru-RU" sz="2400" b="1"/>
            <a:t>Продажа художественных ценностей за границу</a:t>
          </a:r>
          <a:endParaRPr lang="ru-RU" sz="2400" b="1"/>
        </a:p>
      </dgm:t>
    </dgm:pt>
    <dgm:pt modelId="{6FCAB8AB-F229-4F80-9CA7-26E3FB0F0C74}" type="parTrans" cxnId="{BA8AEF6E-4FE0-4124-AF64-8A30A7AC7FB3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B0880323-16B6-4B3E-A757-E5A139C46F09}" type="sibTrans" cxnId="{BA8AEF6E-4FE0-4124-AF64-8A30A7AC7FB3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6817F6B2-0F44-4B20-8BB5-EFCDC2A9AD7F}">
      <dgm:prSet phldrT="[Text]" custT="1"/>
      <dgm:spPr bwMode="auto"/>
      <dgm:t>
        <a:bodyPr/>
        <a:lstStyle/>
        <a:p>
          <a:pPr>
            <a:defRPr/>
          </a:pPr>
          <a:r>
            <a:rPr lang="ru-RU" sz="2400" b="1"/>
            <a:t>Прибыль от национализированных фабрик, конфискация имущества, изъятие золота и серебра</a:t>
          </a:r>
          <a:endParaRPr lang="ru-RU" sz="2400" b="1"/>
        </a:p>
      </dgm:t>
    </dgm:pt>
    <dgm:pt modelId="{AEC16211-B1DB-4021-8BD3-003C11914066}" type="parTrans" cxnId="{791D9A5D-B21A-4CBE-A0BD-5B781224A281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7E108428-7066-4A55-9550-22CFE2BEBFF7}" type="sibTrans" cxnId="{791D9A5D-B21A-4CBE-A0BD-5B781224A281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2B32B853-CBB2-4ADF-B35E-063286CE8AAD}">
      <dgm:prSet phldrT="[Text]" custT="1"/>
      <dgm:spPr bwMode="auto"/>
      <dgm:t>
        <a:bodyPr/>
        <a:lstStyle/>
        <a:p>
          <a:pPr>
            <a:defRPr/>
          </a:pPr>
          <a:r>
            <a:rPr lang="ru-RU" sz="2400" b="1"/>
            <a:t>Эмиссия денег</a:t>
          </a:r>
          <a:endParaRPr lang="ru-RU" sz="2400" b="1"/>
        </a:p>
      </dgm:t>
    </dgm:pt>
    <dgm:pt modelId="{3C9F651B-0EA9-4030-B4DC-BB7CF6EA903F}" type="parTrans" cxnId="{A9641C5D-CBE6-47EC-8786-57A04FAB8942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389A5CFB-5DF8-44A4-9311-EFB4FFD4AEE4}" type="sibTrans" cxnId="{A9641C5D-CBE6-47EC-8786-57A04FAB8942}">
      <dgm:prSet/>
      <dgm:spPr bwMode="auto"/>
      <dgm:t>
        <a:bodyPr/>
        <a:lstStyle/>
        <a:p>
          <a:pPr>
            <a:defRPr/>
          </a:pPr>
          <a:endParaRPr lang="ru-RU" sz="2400" b="1"/>
        </a:p>
      </dgm:t>
    </dgm:pt>
    <dgm:pt modelId="{F8AE668E-2466-468E-8477-22636CA4E1EA}" type="pres">
      <dgm:prSet presAssocID="{DE3289EF-29A5-4120-9A10-EA72DF15FAED}" presName="Name0" presStyleCnt="0">
        <dgm:presLayoutVars>
          <dgm:chMax val="7"/>
          <dgm:chPref val="7"/>
          <dgm:dir val="norm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86F190C6-6C7D-44CD-A161-ED72D358E550}" type="pres">
      <dgm:prSet presAssocID="{DE3289EF-29A5-4120-9A10-EA72DF15FAED}" presName="Name1" presStyleCnt="0"/>
      <dgm:spPr bwMode="auto"/>
    </dgm:pt>
    <dgm:pt modelId="{38B726F6-00F0-4C8D-BE26-9E6EA783514C}" type="pres">
      <dgm:prSet presAssocID="{DE3289EF-29A5-4120-9A10-EA72DF15FAED}" presName="cycle" presStyleCnt="0"/>
      <dgm:spPr bwMode="auto"/>
    </dgm:pt>
    <dgm:pt modelId="{BE8055B3-994D-432A-82DD-2CE58A070927}" type="pres">
      <dgm:prSet presAssocID="{DE3289EF-29A5-4120-9A10-EA72DF15FAED}" presName="srcNode" presStyleLbl="node1" presStyleIdx="0" presStyleCnt="7"/>
      <dgm:spPr bwMode="auto"/>
    </dgm:pt>
    <dgm:pt modelId="{4A98E3FC-9D7B-4090-A5D2-1C08F657CF8E}" type="pres">
      <dgm:prSet presAssocID="{DE3289EF-29A5-4120-9A10-EA72DF15FAED}" presName="conn" presStyleLbl="parChTrans1D2" presStyleIdx="0" presStyleCnt="1"/>
      <dgm:spPr bwMode="auto"/>
      <dgm:t>
        <a:bodyPr/>
        <a:lstStyle/>
        <a:p>
          <a:pPr>
            <a:defRPr/>
          </a:pPr>
          <a:endParaRPr lang="ru-RU"/>
        </a:p>
      </dgm:t>
    </dgm:pt>
    <dgm:pt modelId="{789C20CA-6950-4743-ADBD-533C26E5DEBA}" type="pres">
      <dgm:prSet presAssocID="{DE3289EF-29A5-4120-9A10-EA72DF15FAED}" presName="extraNode" presStyleLbl="node1" presStyleIdx="0" presStyleCnt="7"/>
      <dgm:spPr bwMode="auto"/>
    </dgm:pt>
    <dgm:pt modelId="{15725335-A8D0-4BCE-80D2-BB1B93195A9A}" type="pres">
      <dgm:prSet presAssocID="{DE3289EF-29A5-4120-9A10-EA72DF15FAED}" presName="dstNode" presStyleLbl="node1" presStyleIdx="0" presStyleCnt="7"/>
      <dgm:spPr bwMode="auto"/>
    </dgm:pt>
    <dgm:pt modelId="{66D6934C-619D-4A6E-9D7B-768E4288BF04}" type="pres">
      <dgm:prSet presAssocID="{24F30379-FA77-4186-A50A-A338053302DB}" presName="text_1" presStyleLbl="node1" presStyleIdx="0" presStyleCnt="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327B932A-0B12-428C-9562-48A8F0646427}" type="pres">
      <dgm:prSet presAssocID="{24F30379-FA77-4186-A50A-A338053302DB}" presName="accent_1" presStyleCnt="0"/>
      <dgm:spPr bwMode="auto"/>
    </dgm:pt>
    <dgm:pt modelId="{C7FF4B38-A506-495C-9A19-1C677629989A}" type="pres">
      <dgm:prSet presAssocID="{24F30379-FA77-4186-A50A-A338053302DB}" presName="accentRepeatNode" presStyleLbl="solidFgAcc1" presStyleIdx="0" presStyleCnt="7"/>
      <dgm:spPr bwMode="auto"/>
    </dgm:pt>
    <dgm:pt modelId="{81E3A321-FA63-43EA-A88D-5A7D75351BE2}" type="pres">
      <dgm:prSet presAssocID="{F362BCE3-042E-4191-A899-B6D0C585F0FC}" presName="text_2" presStyleLbl="node1" presStyleIdx="1" presStyleCnt="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331D7EA5-1B06-48E9-9D04-64C4AD60A026}" type="pres">
      <dgm:prSet presAssocID="{F362BCE3-042E-4191-A899-B6D0C585F0FC}" presName="accent_2" presStyleCnt="0"/>
      <dgm:spPr bwMode="auto"/>
    </dgm:pt>
    <dgm:pt modelId="{7B765B00-490D-41DD-A894-1F82AB6AB41F}" type="pres">
      <dgm:prSet presAssocID="{F362BCE3-042E-4191-A899-B6D0C585F0FC}" presName="accentRepeatNode" presStyleLbl="solidFgAcc1" presStyleIdx="1" presStyleCnt="7"/>
      <dgm:spPr bwMode="auto"/>
    </dgm:pt>
    <dgm:pt modelId="{006DF044-9194-4AE9-8758-305EA8DF210C}" type="pres">
      <dgm:prSet presAssocID="{B653AC6A-056D-4227-AFE1-95EFC0FBCE63}" presName="text_3" presStyleLbl="node1" presStyleIdx="2" presStyleCnt="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D9CE49F5-F1DD-488A-A6D6-DAE28D69C12D}" type="pres">
      <dgm:prSet presAssocID="{B653AC6A-056D-4227-AFE1-95EFC0FBCE63}" presName="accent_3" presStyleCnt="0"/>
      <dgm:spPr bwMode="auto"/>
    </dgm:pt>
    <dgm:pt modelId="{0CEB95F2-B729-48FD-A9B6-845EE33F1C46}" type="pres">
      <dgm:prSet presAssocID="{B653AC6A-056D-4227-AFE1-95EFC0FBCE63}" presName="accentRepeatNode" presStyleLbl="solidFgAcc1" presStyleIdx="2" presStyleCnt="7"/>
      <dgm:spPr bwMode="auto"/>
    </dgm:pt>
    <dgm:pt modelId="{01069E2B-53EA-470F-867C-01C72348D125}" type="pres">
      <dgm:prSet presAssocID="{F0A857A8-25BD-4EF5-8B33-24957E01A80C}" presName="text_4" presStyleLbl="node1" presStyleIdx="3" presStyleCnt="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072A4A3-9F4E-457E-BF15-8CA521FD22E4}" type="pres">
      <dgm:prSet presAssocID="{F0A857A8-25BD-4EF5-8B33-24957E01A80C}" presName="accent_4" presStyleCnt="0"/>
      <dgm:spPr bwMode="auto"/>
    </dgm:pt>
    <dgm:pt modelId="{9E6876D7-5A07-4414-B3C6-EA937C7B600B}" type="pres">
      <dgm:prSet presAssocID="{F0A857A8-25BD-4EF5-8B33-24957E01A80C}" presName="accentRepeatNode" presStyleLbl="solidFgAcc1" presStyleIdx="3" presStyleCnt="7"/>
      <dgm:spPr bwMode="auto"/>
    </dgm:pt>
    <dgm:pt modelId="{6BA37721-D46C-4ED1-B5A2-A848AB2F75CC}" type="pres">
      <dgm:prSet presAssocID="{C83C20C3-0B51-4E02-960D-E1F325C910DF}" presName="text_5" presStyleLbl="node1" presStyleIdx="4" presStyleCnt="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518AD517-B702-47AF-9E8E-9C1601233A46}" type="pres">
      <dgm:prSet presAssocID="{C83C20C3-0B51-4E02-960D-E1F325C910DF}" presName="accent_5" presStyleCnt="0"/>
      <dgm:spPr bwMode="auto"/>
    </dgm:pt>
    <dgm:pt modelId="{F6BD0804-B199-424D-A0BB-CA8616F0B9E5}" type="pres">
      <dgm:prSet presAssocID="{C83C20C3-0B51-4E02-960D-E1F325C910DF}" presName="accentRepeatNode" presStyleLbl="solidFgAcc1" presStyleIdx="4" presStyleCnt="7"/>
      <dgm:spPr bwMode="auto"/>
    </dgm:pt>
    <dgm:pt modelId="{8616347F-FF9F-468F-8DAA-E4B1F80461A5}" type="pres">
      <dgm:prSet presAssocID="{6817F6B2-0F44-4B20-8BB5-EFCDC2A9AD7F}" presName="text_6" presStyleLbl="node1" presStyleIdx="5" presStyleCnt="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6D2697B-EC40-46F3-A627-F5D8F7A247B0}" type="pres">
      <dgm:prSet presAssocID="{6817F6B2-0F44-4B20-8BB5-EFCDC2A9AD7F}" presName="accent_6" presStyleCnt="0"/>
      <dgm:spPr bwMode="auto"/>
    </dgm:pt>
    <dgm:pt modelId="{24C37495-2EB9-45C9-A7D0-18651694E75E}" type="pres">
      <dgm:prSet presAssocID="{6817F6B2-0F44-4B20-8BB5-EFCDC2A9AD7F}" presName="accentRepeatNode" presStyleLbl="solidFgAcc1" presStyleIdx="5" presStyleCnt="7"/>
      <dgm:spPr bwMode="auto"/>
    </dgm:pt>
    <dgm:pt modelId="{697C67D2-13E6-4ACE-95F8-D22E145F5970}" type="pres">
      <dgm:prSet presAssocID="{2B32B853-CBB2-4ADF-B35E-063286CE8AAD}" presName="text_7" presStyleLbl="node1" presStyleIdx="6" presStyleCnt="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836A73C5-1555-4C36-B499-93F0F247C1D6}" type="pres">
      <dgm:prSet presAssocID="{2B32B853-CBB2-4ADF-B35E-063286CE8AAD}" presName="accent_7" presStyleCnt="0"/>
      <dgm:spPr bwMode="auto"/>
    </dgm:pt>
    <dgm:pt modelId="{ACE148CE-BD62-418D-9671-28F009AC1A80}" type="pres">
      <dgm:prSet presAssocID="{2B32B853-CBB2-4ADF-B35E-063286CE8AAD}" presName="accentRepeatNode" presStyleLbl="solidFgAcc1" presStyleIdx="6" presStyleCnt="7"/>
      <dgm:spPr bwMode="auto"/>
    </dgm:pt>
  </dgm:ptLst>
  <dgm:cxnLst>
    <dgm:cxn modelId="{54CFC777-043B-42F9-A9AB-72D47F5317A3}" srcId="{DE3289EF-29A5-4120-9A10-EA72DF15FAED}" destId="{24F30379-FA77-4186-A50A-A338053302DB}" srcOrd="0" destOrd="0" parTransId="{76B8ABAA-B1C5-48AE-8CB3-E8A5AD013732}" sibTransId="{03A59556-307F-4C35-8877-E6E359B970EE}"/>
    <dgm:cxn modelId="{DF26AF99-1493-497D-BE95-12DA76762E91}" type="presOf" srcId="{F0A857A8-25BD-4EF5-8B33-24957E01A80C}" destId="{01069E2B-53EA-470F-867C-01C72348D125}" srcOrd="0" destOrd="0" presId="urn:microsoft.com/office/officeart/2008/layout/VerticalCurvedList"/>
    <dgm:cxn modelId="{BA8AEF6E-4FE0-4124-AF64-8A30A7AC7FB3}" srcId="{DE3289EF-29A5-4120-9A10-EA72DF15FAED}" destId="{C83C20C3-0B51-4E02-960D-E1F325C910DF}" srcOrd="4" destOrd="0" parTransId="{6FCAB8AB-F229-4F80-9CA7-26E3FB0F0C74}" sibTransId="{B0880323-16B6-4B3E-A757-E5A139C46F09}"/>
    <dgm:cxn modelId="{314D5BA6-DB5F-47EF-A65A-A754EB63BEFF}" type="presOf" srcId="{F362BCE3-042E-4191-A899-B6D0C585F0FC}" destId="{81E3A321-FA63-43EA-A88D-5A7D75351BE2}" srcOrd="0" destOrd="0" presId="urn:microsoft.com/office/officeart/2008/layout/VerticalCurvedList"/>
    <dgm:cxn modelId="{3EC94FE4-6DA3-4644-961C-21122BC28837}" type="presOf" srcId="{DE3289EF-29A5-4120-9A10-EA72DF15FAED}" destId="{F8AE668E-2466-468E-8477-22636CA4E1EA}" srcOrd="0" destOrd="0" presId="urn:microsoft.com/office/officeart/2008/layout/VerticalCurvedList"/>
    <dgm:cxn modelId="{1C9CC26A-7D2C-4140-9190-5D2767B383BE}" type="presOf" srcId="{C83C20C3-0B51-4E02-960D-E1F325C910DF}" destId="{6BA37721-D46C-4ED1-B5A2-A848AB2F75CC}" srcOrd="0" destOrd="0" presId="urn:microsoft.com/office/officeart/2008/layout/VerticalCurvedList"/>
    <dgm:cxn modelId="{2F65335D-7742-415D-8E25-60233EEDF04A}" srcId="{DE3289EF-29A5-4120-9A10-EA72DF15FAED}" destId="{F0A857A8-25BD-4EF5-8B33-24957E01A80C}" srcOrd="3" destOrd="0" parTransId="{AC44B452-0456-4351-BCC6-40FAB6EF8B54}" sibTransId="{2243D223-A5C0-46D7-B31E-FF7F053F168D}"/>
    <dgm:cxn modelId="{98987405-146A-411C-AC7F-698CD5E16A69}" type="presOf" srcId="{24F30379-FA77-4186-A50A-A338053302DB}" destId="{66D6934C-619D-4A6E-9D7B-768E4288BF04}" srcOrd="0" destOrd="0" presId="urn:microsoft.com/office/officeart/2008/layout/VerticalCurvedList"/>
    <dgm:cxn modelId="{D5A137BA-DD10-4AB1-A15C-24C872FB186D}" type="presOf" srcId="{6817F6B2-0F44-4B20-8BB5-EFCDC2A9AD7F}" destId="{8616347F-FF9F-468F-8DAA-E4B1F80461A5}" srcOrd="0" destOrd="0" presId="urn:microsoft.com/office/officeart/2008/layout/VerticalCurvedList"/>
    <dgm:cxn modelId="{F0713F06-C147-47A5-B5CD-D5C0505BA029}" type="presOf" srcId="{03A59556-307F-4C35-8877-E6E359B970EE}" destId="{4A98E3FC-9D7B-4090-A5D2-1C08F657CF8E}" srcOrd="0" destOrd="0" presId="urn:microsoft.com/office/officeart/2008/layout/VerticalCurvedList"/>
    <dgm:cxn modelId="{791D9A5D-B21A-4CBE-A0BD-5B781224A281}" srcId="{DE3289EF-29A5-4120-9A10-EA72DF15FAED}" destId="{6817F6B2-0F44-4B20-8BB5-EFCDC2A9AD7F}" srcOrd="5" destOrd="0" parTransId="{AEC16211-B1DB-4021-8BD3-003C11914066}" sibTransId="{7E108428-7066-4A55-9550-22CFE2BEBFF7}"/>
    <dgm:cxn modelId="{15E55494-8353-415A-88B4-D5FFB605B683}" srcId="{DE3289EF-29A5-4120-9A10-EA72DF15FAED}" destId="{F362BCE3-042E-4191-A899-B6D0C585F0FC}" srcOrd="1" destOrd="0" parTransId="{D0CBE020-6E1F-46E7-A469-A30F00F22CB2}" sibTransId="{29029269-3157-4A0C-BC07-9B9811ADA797}"/>
    <dgm:cxn modelId="{325510D2-E75B-4A49-BC0F-A069091B9449}" srcId="{DE3289EF-29A5-4120-9A10-EA72DF15FAED}" destId="{B653AC6A-056D-4227-AFE1-95EFC0FBCE63}" srcOrd="2" destOrd="0" parTransId="{7D6CC137-BA8B-4C7F-B858-D564F61DD8C7}" sibTransId="{99712FE6-5E8C-48C9-8563-C6E951EDD9C8}"/>
    <dgm:cxn modelId="{A9641C5D-CBE6-47EC-8786-57A04FAB8942}" srcId="{DE3289EF-29A5-4120-9A10-EA72DF15FAED}" destId="{2B32B853-CBB2-4ADF-B35E-063286CE8AAD}" srcOrd="6" destOrd="0" parTransId="{3C9F651B-0EA9-4030-B4DC-BB7CF6EA903F}" sibTransId="{389A5CFB-5DF8-44A4-9311-EFB4FFD4AEE4}"/>
    <dgm:cxn modelId="{63619443-4A16-4C04-9D26-A1E99510E40B}" type="presOf" srcId="{B653AC6A-056D-4227-AFE1-95EFC0FBCE63}" destId="{006DF044-9194-4AE9-8758-305EA8DF210C}" srcOrd="0" destOrd="0" presId="urn:microsoft.com/office/officeart/2008/layout/VerticalCurvedList"/>
    <dgm:cxn modelId="{926F27EC-EC82-42A7-9D52-FA54137EC0EC}" type="presOf" srcId="{2B32B853-CBB2-4ADF-B35E-063286CE8AAD}" destId="{697C67D2-13E6-4ACE-95F8-D22E145F5970}" srcOrd="0" destOrd="0" presId="urn:microsoft.com/office/officeart/2008/layout/VerticalCurvedList"/>
    <dgm:cxn modelId="{175B9CE1-FE7E-4B59-84C1-B23C3442EA1D}" type="presParOf" srcId="{F8AE668E-2466-468E-8477-22636CA4E1EA}" destId="{86F190C6-6C7D-44CD-A161-ED72D358E550}" srcOrd="0" destOrd="0" presId="urn:microsoft.com/office/officeart/2008/layout/VerticalCurvedList"/>
    <dgm:cxn modelId="{14408639-C94F-410F-96BB-344455A5C9C9}" type="presParOf" srcId="{86F190C6-6C7D-44CD-A161-ED72D358E550}" destId="{38B726F6-00F0-4C8D-BE26-9E6EA783514C}" srcOrd="0" destOrd="0" presId="urn:microsoft.com/office/officeart/2008/layout/VerticalCurvedList"/>
    <dgm:cxn modelId="{7DE3DB49-BFC3-43D7-9C89-783B07253B1A}" type="presParOf" srcId="{38B726F6-00F0-4C8D-BE26-9E6EA783514C}" destId="{BE8055B3-994D-432A-82DD-2CE58A070927}" srcOrd="0" destOrd="0" presId="urn:microsoft.com/office/officeart/2008/layout/VerticalCurvedList"/>
    <dgm:cxn modelId="{192ED510-FD9B-4E45-9A11-F2187442B833}" type="presParOf" srcId="{38B726F6-00F0-4C8D-BE26-9E6EA783514C}" destId="{4A98E3FC-9D7B-4090-A5D2-1C08F657CF8E}" srcOrd="1" destOrd="0" presId="urn:microsoft.com/office/officeart/2008/layout/VerticalCurvedList"/>
    <dgm:cxn modelId="{24CE6079-A0BC-4232-92A5-C0404C24BD2C}" type="presParOf" srcId="{38B726F6-00F0-4C8D-BE26-9E6EA783514C}" destId="{789C20CA-6950-4743-ADBD-533C26E5DEBA}" srcOrd="2" destOrd="0" presId="urn:microsoft.com/office/officeart/2008/layout/VerticalCurvedList"/>
    <dgm:cxn modelId="{BDB3162B-85F2-4980-AAFA-CFAEA4ED38B2}" type="presParOf" srcId="{38B726F6-00F0-4C8D-BE26-9E6EA783514C}" destId="{15725335-A8D0-4BCE-80D2-BB1B93195A9A}" srcOrd="3" destOrd="0" presId="urn:microsoft.com/office/officeart/2008/layout/VerticalCurvedList"/>
    <dgm:cxn modelId="{FAB264BC-52A6-4AA5-87F8-3559784F2F41}" type="presParOf" srcId="{86F190C6-6C7D-44CD-A161-ED72D358E550}" destId="{66D6934C-619D-4A6E-9D7B-768E4288BF04}" srcOrd="1" destOrd="0" presId="urn:microsoft.com/office/officeart/2008/layout/VerticalCurvedList"/>
    <dgm:cxn modelId="{E5E53A76-9D19-4F83-8B08-C4D0D15314CF}" type="presParOf" srcId="{86F190C6-6C7D-44CD-A161-ED72D358E550}" destId="{327B932A-0B12-428C-9562-48A8F0646427}" srcOrd="2" destOrd="0" presId="urn:microsoft.com/office/officeart/2008/layout/VerticalCurvedList"/>
    <dgm:cxn modelId="{1AED90DC-FBE5-4DE2-A3CD-AF4779883106}" type="presParOf" srcId="{327B932A-0B12-428C-9562-48A8F0646427}" destId="{C7FF4B38-A506-495C-9A19-1C677629989A}" srcOrd="0" destOrd="0" presId="urn:microsoft.com/office/officeart/2008/layout/VerticalCurvedList"/>
    <dgm:cxn modelId="{E0AE504D-CD17-4DE6-AE96-74CE753FC16C}" type="presParOf" srcId="{86F190C6-6C7D-44CD-A161-ED72D358E550}" destId="{81E3A321-FA63-43EA-A88D-5A7D75351BE2}" srcOrd="3" destOrd="0" presId="urn:microsoft.com/office/officeart/2008/layout/VerticalCurvedList"/>
    <dgm:cxn modelId="{05950F64-D3A3-47BB-8E99-E75AE69BFFDB}" type="presParOf" srcId="{86F190C6-6C7D-44CD-A161-ED72D358E550}" destId="{331D7EA5-1B06-48E9-9D04-64C4AD60A026}" srcOrd="4" destOrd="0" presId="urn:microsoft.com/office/officeart/2008/layout/VerticalCurvedList"/>
    <dgm:cxn modelId="{0CC91FE4-26FF-4163-9A67-DD546B8BBAC3}" type="presParOf" srcId="{331D7EA5-1B06-48E9-9D04-64C4AD60A026}" destId="{7B765B00-490D-41DD-A894-1F82AB6AB41F}" srcOrd="0" destOrd="0" presId="urn:microsoft.com/office/officeart/2008/layout/VerticalCurvedList"/>
    <dgm:cxn modelId="{F759DDB3-862F-493C-8B1A-E47F70600383}" type="presParOf" srcId="{86F190C6-6C7D-44CD-A161-ED72D358E550}" destId="{006DF044-9194-4AE9-8758-305EA8DF210C}" srcOrd="5" destOrd="0" presId="urn:microsoft.com/office/officeart/2008/layout/VerticalCurvedList"/>
    <dgm:cxn modelId="{B781EE97-D609-45C8-9832-F77E2E58850A}" type="presParOf" srcId="{86F190C6-6C7D-44CD-A161-ED72D358E550}" destId="{D9CE49F5-F1DD-488A-A6D6-DAE28D69C12D}" srcOrd="6" destOrd="0" presId="urn:microsoft.com/office/officeart/2008/layout/VerticalCurvedList"/>
    <dgm:cxn modelId="{F2019A9C-D33B-43E7-9870-006B9D0ABC19}" type="presParOf" srcId="{D9CE49F5-F1DD-488A-A6D6-DAE28D69C12D}" destId="{0CEB95F2-B729-48FD-A9B6-845EE33F1C46}" srcOrd="0" destOrd="0" presId="urn:microsoft.com/office/officeart/2008/layout/VerticalCurvedList"/>
    <dgm:cxn modelId="{F7105962-9B92-400B-9910-0088076135EA}" type="presParOf" srcId="{86F190C6-6C7D-44CD-A161-ED72D358E550}" destId="{01069E2B-53EA-470F-867C-01C72348D125}" srcOrd="7" destOrd="0" presId="urn:microsoft.com/office/officeart/2008/layout/VerticalCurvedList"/>
    <dgm:cxn modelId="{03287A28-E7A0-4D7B-9E4E-EE3C8E228D44}" type="presParOf" srcId="{86F190C6-6C7D-44CD-A161-ED72D358E550}" destId="{0072A4A3-9F4E-457E-BF15-8CA521FD22E4}" srcOrd="8" destOrd="0" presId="urn:microsoft.com/office/officeart/2008/layout/VerticalCurvedList"/>
    <dgm:cxn modelId="{0BE92DBC-B684-434F-894D-F8C9942E3377}" type="presParOf" srcId="{0072A4A3-9F4E-457E-BF15-8CA521FD22E4}" destId="{9E6876D7-5A07-4414-B3C6-EA937C7B600B}" srcOrd="0" destOrd="0" presId="urn:microsoft.com/office/officeart/2008/layout/VerticalCurvedList"/>
    <dgm:cxn modelId="{016902F8-9859-4743-8CFD-795F21A1EEFF}" type="presParOf" srcId="{86F190C6-6C7D-44CD-A161-ED72D358E550}" destId="{6BA37721-D46C-4ED1-B5A2-A848AB2F75CC}" srcOrd="9" destOrd="0" presId="urn:microsoft.com/office/officeart/2008/layout/VerticalCurvedList"/>
    <dgm:cxn modelId="{F64C17DE-7841-4328-BF06-C484C0FE7B2F}" type="presParOf" srcId="{86F190C6-6C7D-44CD-A161-ED72D358E550}" destId="{518AD517-B702-47AF-9E8E-9C1601233A46}" srcOrd="10" destOrd="0" presId="urn:microsoft.com/office/officeart/2008/layout/VerticalCurvedList"/>
    <dgm:cxn modelId="{E66038B7-C4E7-4D6B-A2B4-BC2D461022CF}" type="presParOf" srcId="{518AD517-B702-47AF-9E8E-9C1601233A46}" destId="{F6BD0804-B199-424D-A0BB-CA8616F0B9E5}" srcOrd="0" destOrd="0" presId="urn:microsoft.com/office/officeart/2008/layout/VerticalCurvedList"/>
    <dgm:cxn modelId="{6AAA353D-1E5B-49F2-809D-F520455F8126}" type="presParOf" srcId="{86F190C6-6C7D-44CD-A161-ED72D358E550}" destId="{8616347F-FF9F-468F-8DAA-E4B1F80461A5}" srcOrd="11" destOrd="0" presId="urn:microsoft.com/office/officeart/2008/layout/VerticalCurvedList"/>
    <dgm:cxn modelId="{C26BC156-CFFF-4382-AD35-ACF3B547C01A}" type="presParOf" srcId="{86F190C6-6C7D-44CD-A161-ED72D358E550}" destId="{E6D2697B-EC40-46F3-A627-F5D8F7A247B0}" srcOrd="12" destOrd="0" presId="urn:microsoft.com/office/officeart/2008/layout/VerticalCurvedList"/>
    <dgm:cxn modelId="{BB689DBE-D7EE-4297-B468-91AC5334A040}" type="presParOf" srcId="{E6D2697B-EC40-46F3-A627-F5D8F7A247B0}" destId="{24C37495-2EB9-45C9-A7D0-18651694E75E}" srcOrd="0" destOrd="0" presId="urn:microsoft.com/office/officeart/2008/layout/VerticalCurvedList"/>
    <dgm:cxn modelId="{AC422976-FAB7-4FBA-9D78-5A7D7C8F5D4F}" type="presParOf" srcId="{86F190C6-6C7D-44CD-A161-ED72D358E550}" destId="{697C67D2-13E6-4ACE-95F8-D22E145F5970}" srcOrd="13" destOrd="0" presId="urn:microsoft.com/office/officeart/2008/layout/VerticalCurvedList"/>
    <dgm:cxn modelId="{601CC1D7-3D74-4284-AF53-42815671BC18}" type="presParOf" srcId="{86F190C6-6C7D-44CD-A161-ED72D358E550}" destId="{836A73C5-1555-4C36-B499-93F0F247C1D6}" srcOrd="14" destOrd="0" presId="urn:microsoft.com/office/officeart/2008/layout/VerticalCurvedList"/>
    <dgm:cxn modelId="{A6DFCB6D-C460-4788-8D74-78879416811A}" type="presParOf" srcId="{836A73C5-1555-4C36-B499-93F0F247C1D6}" destId="{ACE148CE-BD62-418D-9671-28F009AC1A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C9901E06-FA13-4437-BB1E-BB92A99520BE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be-BY"/>
        </a:p>
      </dgm:t>
    </dgm:pt>
    <dgm:pt modelId="{DA534CD1-2A28-4D6C-BCB7-030C8B309BCC}">
      <dgm:prSet phldrT="[Text]"/>
      <dgm:spPr bwMode="auto"/>
      <dgm:t>
        <a:bodyPr/>
        <a:lstStyle/>
        <a:p>
          <a:pPr>
            <a:defRPr/>
          </a:pPr>
          <a:r>
            <a:rPr lang="ru-RU" b="1"/>
            <a:t>Особенности индустриализации в БССР</a:t>
          </a:r>
          <a:endParaRPr lang="be-BY" b="1"/>
        </a:p>
      </dgm:t>
    </dgm:pt>
    <dgm:pt modelId="{EB0CDE66-4701-4F9D-9AC4-D71F8B49CA90}" type="parTrans" cxnId="{62F705EA-5B10-4A39-AF4F-632C068C8A96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6AF2AE71-F22F-4C20-8174-4CCAFCFA8762}" type="sibTrans" cxnId="{62F705EA-5B10-4A39-AF4F-632C068C8A96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2F942D39-E306-4E5B-9A91-DE94B9E727A2}">
      <dgm:prSet phldrT="[Text]" custT="1"/>
      <dgm:spPr bwMode="auto"/>
      <dgm:t>
        <a:bodyPr/>
        <a:lstStyle/>
        <a:p>
          <a:pPr>
            <a:defRPr/>
          </a:pPr>
          <a:r>
            <a:rPr lang="ru-RU" sz="2800" b="1"/>
            <a:t>Использование возможностей кустарно-ремесленного производства</a:t>
          </a:r>
          <a:endParaRPr lang="be-BY" sz="2800" b="1"/>
        </a:p>
      </dgm:t>
    </dgm:pt>
    <dgm:pt modelId="{C4C88F39-8488-4ED1-9B75-68E15DA59DCF}" type="parTrans" cxnId="{CBE3A495-0D03-4731-B8CA-D77D04DA42DF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D8FDC898-6545-40B2-85FB-D498E735F62F}" type="sibTrans" cxnId="{CBE3A495-0D03-4731-B8CA-D77D04DA42DF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207A3E0A-EBEA-4BAB-920B-05B1AFB36FB5}">
      <dgm:prSet phldrT="[Text]" custT="1"/>
      <dgm:spPr bwMode="auto"/>
      <dgm:t>
        <a:bodyPr/>
        <a:lstStyle/>
        <a:p>
          <a:pPr>
            <a:defRPr/>
          </a:pPr>
          <a:r>
            <a:rPr lang="ru-RU" sz="2800" b="1"/>
            <a:t>Преобладающее развитие лёгкой и перерабатывающей промышленности</a:t>
          </a:r>
          <a:endParaRPr lang="be-BY" sz="2800" b="1"/>
        </a:p>
      </dgm:t>
    </dgm:pt>
    <dgm:pt modelId="{602719E1-8A23-4DFF-80CF-CCFC8365668A}" type="parTrans" cxnId="{3B48354A-6FB3-4B7F-BB42-E3C8B56B45F4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3AA3D55F-FD78-4274-9FF8-753899E44471}" type="sibTrans" cxnId="{3B48354A-6FB3-4B7F-BB42-E3C8B56B45F4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E08F1F86-7120-4A53-A661-507CAB68199B}">
      <dgm:prSet phldrT="[Text]" custT="1"/>
      <dgm:spPr bwMode="auto"/>
      <dgm:t>
        <a:bodyPr/>
        <a:lstStyle/>
        <a:p>
          <a:pPr>
            <a:defRPr/>
          </a:pPr>
          <a:r>
            <a:rPr lang="ru-RU" sz="2800" b="1"/>
            <a:t>Использование значительных запасов леса и торфа</a:t>
          </a:r>
          <a:endParaRPr lang="be-BY" sz="2800" b="1"/>
        </a:p>
      </dgm:t>
    </dgm:pt>
    <dgm:pt modelId="{6BC1D99F-CEF1-49FA-8F85-956AEE196DA6}" type="parTrans" cxnId="{C53F9C5A-45BB-4406-8FA0-661BF764DEFA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1862BB63-472F-4347-BC48-BE070AA58594}" type="sibTrans" cxnId="{C53F9C5A-45BB-4406-8FA0-661BF764DEFA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2940F356-CD15-46A4-8470-0403B62C03EE}">
      <dgm:prSet phldrT="[Text]" custT="1"/>
      <dgm:spPr bwMode="auto"/>
      <dgm:t>
        <a:bodyPr/>
        <a:lstStyle/>
        <a:p>
          <a:pPr>
            <a:defRPr/>
          </a:pPr>
          <a:r>
            <a:rPr lang="ru-RU" sz="2800" b="1"/>
            <a:t>Финансирование из местного и общегосударственного бюджетов</a:t>
          </a:r>
          <a:endParaRPr lang="be-BY" sz="2800" b="1"/>
        </a:p>
      </dgm:t>
    </dgm:pt>
    <dgm:pt modelId="{A4C67833-BCB0-4B88-A123-CD2E71400B10}" type="parTrans" cxnId="{44A7EF49-3C06-42E6-B2EF-5C120B1BC76C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AC236699-DECA-4C56-A54D-41F9C96FC99F}" type="sibTrans" cxnId="{44A7EF49-3C06-42E6-B2EF-5C120B1BC76C}">
      <dgm:prSet/>
      <dgm:spPr bwMode="auto"/>
      <dgm:t>
        <a:bodyPr/>
        <a:lstStyle/>
        <a:p>
          <a:pPr>
            <a:defRPr/>
          </a:pPr>
          <a:endParaRPr lang="be-BY" b="1"/>
        </a:p>
      </dgm:t>
    </dgm:pt>
    <dgm:pt modelId="{B4AF55E0-56F8-451D-8734-F6EE4D734CDF}" type="pres">
      <dgm:prSet presAssocID="{C9901E06-FA13-4437-BB1E-BB92A99520BE}" presName="Name0" presStyleCnt="0">
        <dgm:presLayoutVars>
          <dgm:chPref val="1"/>
          <dgm:dir val="norm"/>
          <dgm:animOne val="branch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6F561874-CAB1-4C03-83C3-CB098E909B04}" type="pres">
      <dgm:prSet presAssocID="{DA534CD1-2A28-4D6C-BCB7-030C8B309BCC}" presName="root1" presStyleCnt="0"/>
      <dgm:spPr bwMode="auto"/>
    </dgm:pt>
    <dgm:pt modelId="{969E3892-AE5B-4403-AF09-49D7244262F3}" type="pres">
      <dgm:prSet custLinFactNeighborX="3327" custLinFactNeighborY="129" custScaleY="95773" presAssocID="{DA534CD1-2A28-4D6C-BCB7-030C8B309BCC}" presName="LevelOneTextNode" presStyleLbl="node0" presStyleIdx="0" presStyleCnt="1">
        <dgm:presLayoutVars>
          <dgm:chPref val="3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F0CAA3B5-9A16-4896-8FC1-F9388944339D}" type="pres">
      <dgm:prSet presAssocID="{DA534CD1-2A28-4D6C-BCB7-030C8B309BCC}" presName="level2hierChild" presStyleCnt="0"/>
      <dgm:spPr bwMode="auto"/>
    </dgm:pt>
    <dgm:pt modelId="{B13E666B-EE12-4F5C-9AF9-44268281AC20}" type="pres">
      <dgm:prSet presAssocID="{C4C88F39-8488-4ED1-9B75-68E15DA59DCF}" presName="conn2-1" presStyleLbl="parChTrans1D2" presStyleIdx="0" presStyleCnt="4"/>
      <dgm:spPr bwMode="auto"/>
      <dgm:t>
        <a:bodyPr/>
        <a:lstStyle/>
        <a:p>
          <a:pPr>
            <a:defRPr/>
          </a:pPr>
          <a:endParaRPr lang="be-BY"/>
        </a:p>
      </dgm:t>
    </dgm:pt>
    <dgm:pt modelId="{430E1394-57B2-430E-9D2E-EAAF24AAFC02}" type="pres">
      <dgm:prSet presAssocID="{C4C88F39-8488-4ED1-9B75-68E15DA59DCF}" presName="connTx" presStyleLbl="parChTrans1D2" presStyleIdx="0" presStyleCnt="4"/>
      <dgm:spPr bwMode="auto"/>
      <dgm:t>
        <a:bodyPr/>
        <a:lstStyle/>
        <a:p>
          <a:pPr>
            <a:defRPr/>
          </a:pPr>
          <a:endParaRPr lang="be-BY"/>
        </a:p>
      </dgm:t>
    </dgm:pt>
    <dgm:pt modelId="{A4267452-EAEA-488D-A667-CFC635B7EE6C}" type="pres">
      <dgm:prSet presAssocID="{2F942D39-E306-4E5B-9A91-DE94B9E727A2}" presName="root2" presStyleCnt="0"/>
      <dgm:spPr bwMode="auto"/>
    </dgm:pt>
    <dgm:pt modelId="{1125C91F-5D3D-4180-B075-389E5688884F}" type="pres">
      <dgm:prSet custLinFactNeighborX="-325" custLinFactNeighborY="-4122" custScaleX="175229" presAssocID="{2F942D39-E306-4E5B-9A91-DE94B9E727A2}" presName="LevelTwoTextNode" presStyleLbl="node2" presStyleIdx="0" presStyleCnt="4">
        <dgm:presLayoutVars>
          <dgm:chPref val="3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755C8B6B-F932-42BB-9DA4-87D395618010}" type="pres">
      <dgm:prSet presAssocID="{2F942D39-E306-4E5B-9A91-DE94B9E727A2}" presName="level3hierChild" presStyleCnt="0"/>
      <dgm:spPr bwMode="auto"/>
    </dgm:pt>
    <dgm:pt modelId="{8601AFB6-BC92-49E6-B5A9-51E55EFFC6E9}" type="pres">
      <dgm:prSet presAssocID="{602719E1-8A23-4DFF-80CF-CCFC8365668A}" presName="conn2-1" presStyleLbl="parChTrans1D2" presStyleIdx="1" presStyleCnt="4"/>
      <dgm:spPr bwMode="auto"/>
      <dgm:t>
        <a:bodyPr/>
        <a:lstStyle/>
        <a:p>
          <a:pPr>
            <a:defRPr/>
          </a:pPr>
          <a:endParaRPr lang="be-BY"/>
        </a:p>
      </dgm:t>
    </dgm:pt>
    <dgm:pt modelId="{901B072C-491F-4A95-A83F-ABC2E004B165}" type="pres">
      <dgm:prSet presAssocID="{602719E1-8A23-4DFF-80CF-CCFC8365668A}" presName="connTx" presStyleLbl="parChTrans1D2" presStyleIdx="1" presStyleCnt="4"/>
      <dgm:spPr bwMode="auto"/>
      <dgm:t>
        <a:bodyPr/>
        <a:lstStyle/>
        <a:p>
          <a:pPr>
            <a:defRPr/>
          </a:pPr>
          <a:endParaRPr lang="be-BY"/>
        </a:p>
      </dgm:t>
    </dgm:pt>
    <dgm:pt modelId="{A840EFEF-7072-4AD2-BBD7-A11FBEEEBA30}" type="pres">
      <dgm:prSet presAssocID="{207A3E0A-EBEA-4BAB-920B-05B1AFB36FB5}" presName="root2" presStyleCnt="0"/>
      <dgm:spPr bwMode="auto"/>
    </dgm:pt>
    <dgm:pt modelId="{95506B09-A90B-41E8-8C48-D8C40B4ADF6B}" type="pres">
      <dgm:prSet custLinFactNeighborX="-325" custLinFactNeighborY="-4122" custScaleX="175229" presAssocID="{207A3E0A-EBEA-4BAB-920B-05B1AFB36FB5}" presName="LevelTwoTextNode" presStyleLbl="node2" presStyleIdx="1" presStyleCnt="4">
        <dgm:presLayoutVars>
          <dgm:chPref val="3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2C5DBD03-C54D-4B39-B85A-FD03C2ABE550}" type="pres">
      <dgm:prSet presAssocID="{207A3E0A-EBEA-4BAB-920B-05B1AFB36FB5}" presName="level3hierChild" presStyleCnt="0"/>
      <dgm:spPr bwMode="auto"/>
    </dgm:pt>
    <dgm:pt modelId="{9835096A-D7D6-4FB0-8F8F-C9E461EDA5E5}" type="pres">
      <dgm:prSet presAssocID="{6BC1D99F-CEF1-49FA-8F85-956AEE196DA6}" presName="conn2-1" presStyleLbl="parChTrans1D2" presStyleIdx="2" presStyleCnt="4"/>
      <dgm:spPr bwMode="auto"/>
      <dgm:t>
        <a:bodyPr/>
        <a:lstStyle/>
        <a:p>
          <a:pPr>
            <a:defRPr/>
          </a:pPr>
          <a:endParaRPr lang="be-BY"/>
        </a:p>
      </dgm:t>
    </dgm:pt>
    <dgm:pt modelId="{756F2A8D-75F5-436D-B756-928BC3CBF5CE}" type="pres">
      <dgm:prSet presAssocID="{6BC1D99F-CEF1-49FA-8F85-956AEE196DA6}" presName="connTx" presStyleLbl="parChTrans1D2" presStyleIdx="2" presStyleCnt="4"/>
      <dgm:spPr bwMode="auto"/>
      <dgm:t>
        <a:bodyPr/>
        <a:lstStyle/>
        <a:p>
          <a:pPr>
            <a:defRPr/>
          </a:pPr>
          <a:endParaRPr lang="be-BY"/>
        </a:p>
      </dgm:t>
    </dgm:pt>
    <dgm:pt modelId="{62DF6071-4EB0-462A-8319-6A56B8D1A05D}" type="pres">
      <dgm:prSet presAssocID="{E08F1F86-7120-4A53-A661-507CAB68199B}" presName="root2" presStyleCnt="0"/>
      <dgm:spPr bwMode="auto"/>
    </dgm:pt>
    <dgm:pt modelId="{ECC4D5C0-6845-4DE6-9836-8020CED61143}" type="pres">
      <dgm:prSet custLinFactNeighborX="-325" custLinFactNeighborY="-4122" custScaleX="175229" presAssocID="{E08F1F86-7120-4A53-A661-507CAB68199B}" presName="LevelTwoTextNode" presStyleLbl="node2" presStyleIdx="2" presStyleCnt="4">
        <dgm:presLayoutVars>
          <dgm:chPref val="3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3A929CDF-585C-41C1-87E5-407BFA499669}" type="pres">
      <dgm:prSet presAssocID="{E08F1F86-7120-4A53-A661-507CAB68199B}" presName="level3hierChild" presStyleCnt="0"/>
      <dgm:spPr bwMode="auto"/>
    </dgm:pt>
    <dgm:pt modelId="{751CA476-F4D6-4058-B7E1-F074A388362A}" type="pres">
      <dgm:prSet presAssocID="{A4C67833-BCB0-4B88-A123-CD2E71400B10}" presName="conn2-1" presStyleLbl="parChTrans1D2" presStyleIdx="3" presStyleCnt="4"/>
      <dgm:spPr bwMode="auto"/>
      <dgm:t>
        <a:bodyPr/>
        <a:lstStyle/>
        <a:p>
          <a:pPr>
            <a:defRPr/>
          </a:pPr>
          <a:endParaRPr lang="be-BY"/>
        </a:p>
      </dgm:t>
    </dgm:pt>
    <dgm:pt modelId="{EF253E91-C7DF-47A4-A220-960B755503EA}" type="pres">
      <dgm:prSet presAssocID="{A4C67833-BCB0-4B88-A123-CD2E71400B10}" presName="connTx" presStyleLbl="parChTrans1D2" presStyleIdx="3" presStyleCnt="4"/>
      <dgm:spPr bwMode="auto"/>
      <dgm:t>
        <a:bodyPr/>
        <a:lstStyle/>
        <a:p>
          <a:pPr>
            <a:defRPr/>
          </a:pPr>
          <a:endParaRPr lang="be-BY"/>
        </a:p>
      </dgm:t>
    </dgm:pt>
    <dgm:pt modelId="{05AC8357-A452-457C-A072-6F019DD99333}" type="pres">
      <dgm:prSet presAssocID="{2940F356-CD15-46A4-8470-0403B62C03EE}" presName="root2" presStyleCnt="0"/>
      <dgm:spPr bwMode="auto"/>
    </dgm:pt>
    <dgm:pt modelId="{76121A77-CB45-4675-9C5E-817929B6B42E}" type="pres">
      <dgm:prSet custLinFactNeighborX="-325" custLinFactNeighborY="-660" custScaleX="175229" presAssocID="{2940F356-CD15-46A4-8470-0403B62C03EE}" presName="LevelTwoTextNode" presStyleLbl="node2" presStyleIdx="3" presStyleCnt="4">
        <dgm:presLayoutVars>
          <dgm:chPref val="3"/>
        </dgm:presLayoutVars>
      </dgm:prSet>
      <dgm:spPr bwMode="auto"/>
      <dgm:t>
        <a:bodyPr/>
        <a:lstStyle/>
        <a:p>
          <a:pPr>
            <a:defRPr/>
          </a:pPr>
          <a:endParaRPr lang="be-BY"/>
        </a:p>
      </dgm:t>
    </dgm:pt>
    <dgm:pt modelId="{0DBA716F-8B5D-4377-B796-4ED794B082F5}" type="pres">
      <dgm:prSet presAssocID="{2940F356-CD15-46A4-8470-0403B62C03EE}" presName="level3hierChild" presStyleCnt="0"/>
      <dgm:spPr bwMode="auto"/>
    </dgm:pt>
  </dgm:ptLst>
  <dgm:cxnLst>
    <dgm:cxn modelId="{A1499E43-878F-484D-87CF-2F97CB784EC0}" type="presOf" srcId="{2940F356-CD15-46A4-8470-0403B62C03EE}" destId="{76121A77-CB45-4675-9C5E-817929B6B42E}" srcOrd="0" destOrd="0" presId="urn:microsoft.com/office/officeart/2008/layout/HorizontalMultiLevelHierarchy"/>
    <dgm:cxn modelId="{5A0EFEF6-1418-462C-8D37-8F7CB713B4EE}" type="presOf" srcId="{C4C88F39-8488-4ED1-9B75-68E15DA59DCF}" destId="{430E1394-57B2-430E-9D2E-EAAF24AAFC02}" srcOrd="1" destOrd="0" presId="urn:microsoft.com/office/officeart/2008/layout/HorizontalMultiLevelHierarchy"/>
    <dgm:cxn modelId="{85EA7A9F-8E5E-447A-A0D6-6F0AA135DEB2}" type="presOf" srcId="{6BC1D99F-CEF1-49FA-8F85-956AEE196DA6}" destId="{9835096A-D7D6-4FB0-8F8F-C9E461EDA5E5}" srcOrd="0" destOrd="0" presId="urn:microsoft.com/office/officeart/2008/layout/HorizontalMultiLevelHierarchy"/>
    <dgm:cxn modelId="{6878749B-02CA-43CD-B1AE-028ACDC42B38}" type="presOf" srcId="{6BC1D99F-CEF1-49FA-8F85-956AEE196DA6}" destId="{756F2A8D-75F5-436D-B756-928BC3CBF5CE}" srcOrd="1" destOrd="0" presId="urn:microsoft.com/office/officeart/2008/layout/HorizontalMultiLevelHierarchy"/>
    <dgm:cxn modelId="{3B48354A-6FB3-4B7F-BB42-E3C8B56B45F4}" srcId="{DA534CD1-2A28-4D6C-BCB7-030C8B309BCC}" destId="{207A3E0A-EBEA-4BAB-920B-05B1AFB36FB5}" srcOrd="1" destOrd="0" parTransId="{602719E1-8A23-4DFF-80CF-CCFC8365668A}" sibTransId="{3AA3D55F-FD78-4274-9FF8-753899E44471}"/>
    <dgm:cxn modelId="{953387F5-69D0-4F6D-8DE7-E5F261949466}" type="presOf" srcId="{602719E1-8A23-4DFF-80CF-CCFC8365668A}" destId="{8601AFB6-BC92-49E6-B5A9-51E55EFFC6E9}" srcOrd="0" destOrd="0" presId="urn:microsoft.com/office/officeart/2008/layout/HorizontalMultiLevelHierarchy"/>
    <dgm:cxn modelId="{8609EEAB-DB75-4123-9981-85D5C3C2220F}" type="presOf" srcId="{2F942D39-E306-4E5B-9A91-DE94B9E727A2}" destId="{1125C91F-5D3D-4180-B075-389E5688884F}" srcOrd="0" destOrd="0" presId="urn:microsoft.com/office/officeart/2008/layout/HorizontalMultiLevelHierarchy"/>
    <dgm:cxn modelId="{F7E6CF43-1112-4545-887D-69275E4E1AD1}" type="presOf" srcId="{A4C67833-BCB0-4B88-A123-CD2E71400B10}" destId="{EF253E91-C7DF-47A4-A220-960B755503EA}" srcOrd="1" destOrd="0" presId="urn:microsoft.com/office/officeart/2008/layout/HorizontalMultiLevelHierarchy"/>
    <dgm:cxn modelId="{CBE3A495-0D03-4731-B8CA-D77D04DA42DF}" srcId="{DA534CD1-2A28-4D6C-BCB7-030C8B309BCC}" destId="{2F942D39-E306-4E5B-9A91-DE94B9E727A2}" srcOrd="0" destOrd="0" parTransId="{C4C88F39-8488-4ED1-9B75-68E15DA59DCF}" sibTransId="{D8FDC898-6545-40B2-85FB-D498E735F62F}"/>
    <dgm:cxn modelId="{08A56CBE-390F-4A98-97D8-0E4F68052119}" type="presOf" srcId="{DA534CD1-2A28-4D6C-BCB7-030C8B309BCC}" destId="{969E3892-AE5B-4403-AF09-49D7244262F3}" srcOrd="0" destOrd="0" presId="urn:microsoft.com/office/officeart/2008/layout/HorizontalMultiLevelHierarchy"/>
    <dgm:cxn modelId="{62F705EA-5B10-4A39-AF4F-632C068C8A96}" srcId="{C9901E06-FA13-4437-BB1E-BB92A99520BE}" destId="{DA534CD1-2A28-4D6C-BCB7-030C8B309BCC}" srcOrd="0" destOrd="0" parTransId="{EB0CDE66-4701-4F9D-9AC4-D71F8B49CA90}" sibTransId="{6AF2AE71-F22F-4C20-8174-4CCAFCFA8762}"/>
    <dgm:cxn modelId="{660F8A17-FF70-4C36-AED5-FD2895C9C912}" type="presOf" srcId="{C4C88F39-8488-4ED1-9B75-68E15DA59DCF}" destId="{B13E666B-EE12-4F5C-9AF9-44268281AC20}" srcOrd="0" destOrd="0" presId="urn:microsoft.com/office/officeart/2008/layout/HorizontalMultiLevelHierarchy"/>
    <dgm:cxn modelId="{C53F9C5A-45BB-4406-8FA0-661BF764DEFA}" srcId="{DA534CD1-2A28-4D6C-BCB7-030C8B309BCC}" destId="{E08F1F86-7120-4A53-A661-507CAB68199B}" srcOrd="2" destOrd="0" parTransId="{6BC1D99F-CEF1-49FA-8F85-956AEE196DA6}" sibTransId="{1862BB63-472F-4347-BC48-BE070AA58594}"/>
    <dgm:cxn modelId="{04F6B889-B46B-4659-A8F3-693061B2F29F}" type="presOf" srcId="{A4C67833-BCB0-4B88-A123-CD2E71400B10}" destId="{751CA476-F4D6-4058-B7E1-F074A388362A}" srcOrd="0" destOrd="0" presId="urn:microsoft.com/office/officeart/2008/layout/HorizontalMultiLevelHierarchy"/>
    <dgm:cxn modelId="{78738C39-6C1C-466F-965B-39997E8FF892}" type="presOf" srcId="{E08F1F86-7120-4A53-A661-507CAB68199B}" destId="{ECC4D5C0-6845-4DE6-9836-8020CED61143}" srcOrd="0" destOrd="0" presId="urn:microsoft.com/office/officeart/2008/layout/HorizontalMultiLevelHierarchy"/>
    <dgm:cxn modelId="{11A04063-729B-46B7-9E0A-6DB10566C2EC}" type="presOf" srcId="{C9901E06-FA13-4437-BB1E-BB92A99520BE}" destId="{B4AF55E0-56F8-451D-8734-F6EE4D734CDF}" srcOrd="0" destOrd="0" presId="urn:microsoft.com/office/officeart/2008/layout/HorizontalMultiLevelHierarchy"/>
    <dgm:cxn modelId="{44A7EF49-3C06-42E6-B2EF-5C120B1BC76C}" srcId="{DA534CD1-2A28-4D6C-BCB7-030C8B309BCC}" destId="{2940F356-CD15-46A4-8470-0403B62C03EE}" srcOrd="3" destOrd="0" parTransId="{A4C67833-BCB0-4B88-A123-CD2E71400B10}" sibTransId="{AC236699-DECA-4C56-A54D-41F9C96FC99F}"/>
    <dgm:cxn modelId="{ACBF99BE-45BC-4B8F-9B3C-95E6006209C4}" type="presOf" srcId="{207A3E0A-EBEA-4BAB-920B-05B1AFB36FB5}" destId="{95506B09-A90B-41E8-8C48-D8C40B4ADF6B}" srcOrd="0" destOrd="0" presId="urn:microsoft.com/office/officeart/2008/layout/HorizontalMultiLevelHierarchy"/>
    <dgm:cxn modelId="{01C4E263-F754-49E6-9EB8-ADCA5E0F917F}" type="presOf" srcId="{602719E1-8A23-4DFF-80CF-CCFC8365668A}" destId="{901B072C-491F-4A95-A83F-ABC2E004B165}" srcOrd="1" destOrd="0" presId="urn:microsoft.com/office/officeart/2008/layout/HorizontalMultiLevelHierarchy"/>
    <dgm:cxn modelId="{1774486F-9773-4E94-AE6E-622B0137DF4A}" type="presParOf" srcId="{B4AF55E0-56F8-451D-8734-F6EE4D734CDF}" destId="{6F561874-CAB1-4C03-83C3-CB098E909B04}" srcOrd="0" destOrd="0" presId="urn:microsoft.com/office/officeart/2008/layout/HorizontalMultiLevelHierarchy"/>
    <dgm:cxn modelId="{78EF689E-0A3D-4CEB-BA4A-5D21B50290C7}" type="presParOf" srcId="{6F561874-CAB1-4C03-83C3-CB098E909B04}" destId="{969E3892-AE5B-4403-AF09-49D7244262F3}" srcOrd="0" destOrd="0" presId="urn:microsoft.com/office/officeart/2008/layout/HorizontalMultiLevelHierarchy"/>
    <dgm:cxn modelId="{4AA15947-D795-46BD-B194-5CE8A6386F76}" type="presParOf" srcId="{6F561874-CAB1-4C03-83C3-CB098E909B04}" destId="{F0CAA3B5-9A16-4896-8FC1-F9388944339D}" srcOrd="1" destOrd="0" presId="urn:microsoft.com/office/officeart/2008/layout/HorizontalMultiLevelHierarchy"/>
    <dgm:cxn modelId="{B89B1B0B-1447-4331-8088-5018767AA5CC}" type="presParOf" srcId="{F0CAA3B5-9A16-4896-8FC1-F9388944339D}" destId="{B13E666B-EE12-4F5C-9AF9-44268281AC20}" srcOrd="0" destOrd="0" presId="urn:microsoft.com/office/officeart/2008/layout/HorizontalMultiLevelHierarchy"/>
    <dgm:cxn modelId="{968CBE16-A82D-452D-9072-99EF12FC619E}" type="presParOf" srcId="{B13E666B-EE12-4F5C-9AF9-44268281AC20}" destId="{430E1394-57B2-430E-9D2E-EAAF24AAFC02}" srcOrd="0" destOrd="0" presId="urn:microsoft.com/office/officeart/2008/layout/HorizontalMultiLevelHierarchy"/>
    <dgm:cxn modelId="{996EA15A-6D56-48E6-AA4F-BFCD535705C3}" type="presParOf" srcId="{F0CAA3B5-9A16-4896-8FC1-F9388944339D}" destId="{A4267452-EAEA-488D-A667-CFC635B7EE6C}" srcOrd="1" destOrd="0" presId="urn:microsoft.com/office/officeart/2008/layout/HorizontalMultiLevelHierarchy"/>
    <dgm:cxn modelId="{5C427C49-9AB8-4D4B-B96E-813F25036565}" type="presParOf" srcId="{A4267452-EAEA-488D-A667-CFC635B7EE6C}" destId="{1125C91F-5D3D-4180-B075-389E5688884F}" srcOrd="0" destOrd="0" presId="urn:microsoft.com/office/officeart/2008/layout/HorizontalMultiLevelHierarchy"/>
    <dgm:cxn modelId="{FD619DA7-A226-417E-99CC-6F47A91FACC6}" type="presParOf" srcId="{A4267452-EAEA-488D-A667-CFC635B7EE6C}" destId="{755C8B6B-F932-42BB-9DA4-87D395618010}" srcOrd="1" destOrd="0" presId="urn:microsoft.com/office/officeart/2008/layout/HorizontalMultiLevelHierarchy"/>
    <dgm:cxn modelId="{6E769F08-0C99-4730-B7F2-BD10DE689EA1}" type="presParOf" srcId="{F0CAA3B5-9A16-4896-8FC1-F9388944339D}" destId="{8601AFB6-BC92-49E6-B5A9-51E55EFFC6E9}" srcOrd="2" destOrd="0" presId="urn:microsoft.com/office/officeart/2008/layout/HorizontalMultiLevelHierarchy"/>
    <dgm:cxn modelId="{8F11EEF5-E525-49E6-BBF7-3E742FEA2D80}" type="presParOf" srcId="{8601AFB6-BC92-49E6-B5A9-51E55EFFC6E9}" destId="{901B072C-491F-4A95-A83F-ABC2E004B165}" srcOrd="0" destOrd="0" presId="urn:microsoft.com/office/officeart/2008/layout/HorizontalMultiLevelHierarchy"/>
    <dgm:cxn modelId="{7DD62B50-8D99-477F-94E3-8C84B4103FC2}" type="presParOf" srcId="{F0CAA3B5-9A16-4896-8FC1-F9388944339D}" destId="{A840EFEF-7072-4AD2-BBD7-A11FBEEEBA30}" srcOrd="3" destOrd="0" presId="urn:microsoft.com/office/officeart/2008/layout/HorizontalMultiLevelHierarchy"/>
    <dgm:cxn modelId="{ABCB0E5E-35F5-404A-B11D-D2CDDAB08AD6}" type="presParOf" srcId="{A840EFEF-7072-4AD2-BBD7-A11FBEEEBA30}" destId="{95506B09-A90B-41E8-8C48-D8C40B4ADF6B}" srcOrd="0" destOrd="0" presId="urn:microsoft.com/office/officeart/2008/layout/HorizontalMultiLevelHierarchy"/>
    <dgm:cxn modelId="{0646C264-F390-44B5-8CCE-1BCF432C4A52}" type="presParOf" srcId="{A840EFEF-7072-4AD2-BBD7-A11FBEEEBA30}" destId="{2C5DBD03-C54D-4B39-B85A-FD03C2ABE550}" srcOrd="1" destOrd="0" presId="urn:microsoft.com/office/officeart/2008/layout/HorizontalMultiLevelHierarchy"/>
    <dgm:cxn modelId="{AC6225F5-9BCF-4E5A-9804-363EDEF92983}" type="presParOf" srcId="{F0CAA3B5-9A16-4896-8FC1-F9388944339D}" destId="{9835096A-D7D6-4FB0-8F8F-C9E461EDA5E5}" srcOrd="4" destOrd="0" presId="urn:microsoft.com/office/officeart/2008/layout/HorizontalMultiLevelHierarchy"/>
    <dgm:cxn modelId="{DB6FBA2C-10A0-4325-93BE-AC11BCB62304}" type="presParOf" srcId="{9835096A-D7D6-4FB0-8F8F-C9E461EDA5E5}" destId="{756F2A8D-75F5-436D-B756-928BC3CBF5CE}" srcOrd="0" destOrd="0" presId="urn:microsoft.com/office/officeart/2008/layout/HorizontalMultiLevelHierarchy"/>
    <dgm:cxn modelId="{B8EAC020-CF12-4DE2-9309-367D051D2CF2}" type="presParOf" srcId="{F0CAA3B5-9A16-4896-8FC1-F9388944339D}" destId="{62DF6071-4EB0-462A-8319-6A56B8D1A05D}" srcOrd="5" destOrd="0" presId="urn:microsoft.com/office/officeart/2008/layout/HorizontalMultiLevelHierarchy"/>
    <dgm:cxn modelId="{34F54DA0-30FD-43B2-9916-DD1CC6426B9A}" type="presParOf" srcId="{62DF6071-4EB0-462A-8319-6A56B8D1A05D}" destId="{ECC4D5C0-6845-4DE6-9836-8020CED61143}" srcOrd="0" destOrd="0" presId="urn:microsoft.com/office/officeart/2008/layout/HorizontalMultiLevelHierarchy"/>
    <dgm:cxn modelId="{5754866D-C369-4DD4-80C6-CD6BC38BFF80}" type="presParOf" srcId="{62DF6071-4EB0-462A-8319-6A56B8D1A05D}" destId="{3A929CDF-585C-41C1-87E5-407BFA499669}" srcOrd="1" destOrd="0" presId="urn:microsoft.com/office/officeart/2008/layout/HorizontalMultiLevelHierarchy"/>
    <dgm:cxn modelId="{853609F9-433A-46D9-A5A5-9B4ADBEB1D25}" type="presParOf" srcId="{F0CAA3B5-9A16-4896-8FC1-F9388944339D}" destId="{751CA476-F4D6-4058-B7E1-F074A388362A}" srcOrd="6" destOrd="0" presId="urn:microsoft.com/office/officeart/2008/layout/HorizontalMultiLevelHierarchy"/>
    <dgm:cxn modelId="{B8CD6693-C467-4501-B4F0-D8B32B840EB5}" type="presParOf" srcId="{751CA476-F4D6-4058-B7E1-F074A388362A}" destId="{EF253E91-C7DF-47A4-A220-960B755503EA}" srcOrd="0" destOrd="0" presId="urn:microsoft.com/office/officeart/2008/layout/HorizontalMultiLevelHierarchy"/>
    <dgm:cxn modelId="{68874998-17A8-4B98-BA91-4FA0776CFB3E}" type="presParOf" srcId="{F0CAA3B5-9A16-4896-8FC1-F9388944339D}" destId="{05AC8357-A452-457C-A072-6F019DD99333}" srcOrd="7" destOrd="0" presId="urn:microsoft.com/office/officeart/2008/layout/HorizontalMultiLevelHierarchy"/>
    <dgm:cxn modelId="{4B448E23-C7AC-4A09-B8BA-79A2AFDB30D4}" type="presParOf" srcId="{05AC8357-A452-457C-A072-6F019DD99333}" destId="{76121A77-CB45-4675-9C5E-817929B6B42E}" srcOrd="0" destOrd="0" presId="urn:microsoft.com/office/officeart/2008/layout/HorizontalMultiLevelHierarchy"/>
    <dgm:cxn modelId="{D05B75B2-0924-489E-9571-FE2018ACD944}" type="presParOf" srcId="{05AC8357-A452-457C-A072-6F019DD99333}" destId="{0DBA716F-8B5D-4377-B796-4ED794B082F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577568889" name=""/>
      <dsp:cNvGrpSpPr/>
    </dsp:nvGrpSpPr>
    <dsp:grpSpPr bwMode="auto">
      <a:xfrm>
        <a:off x="0" y="0"/>
        <a:ext cx="8064896" cy="4673106"/>
        <a:chOff x="0" y="0"/>
        <a:chExt cx="8064896" cy="4673106"/>
      </a:xfrm>
    </dsp:grpSpPr>
    <dsp:sp modelId="{C1072CA8-CA90-40B6-A0DE-3847C1DABCE5}">
      <dsp:nvSpPr>
        <dsp:cNvPr id="0" name=""/>
        <dsp:cNvSpPr/>
      </dsp:nvSpPr>
      <dsp:spPr bwMode="auto">
        <a:xfrm>
          <a:off x="0" y="0"/>
          <a:ext cx="4673106" cy="46731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</dsp:sp>
    <dsp:sp modelId="{256B7A78-C662-4F50-BC5B-68E2ADC04803}">
      <dsp:nvSpPr>
        <dsp:cNvPr id="0" name=""/>
        <dsp:cNvSpPr/>
      </dsp:nvSpPr>
      <dsp:spPr bwMode="auto">
        <a:xfrm>
          <a:off x="2336553" y="0"/>
          <a:ext cx="5728343" cy="46731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100" b="1">
              <a:solidFill>
                <a:srgbClr val="3E003E"/>
              </a:solidFill>
            </a:rPr>
            <a:t>Преодоление отставания от стран Запада</a:t>
          </a:r>
          <a:endParaRPr lang="be-BY" sz="3100" b="1">
            <a:solidFill>
              <a:srgbClr val="3E003E"/>
            </a:solidFill>
          </a:endParaRPr>
        </a:p>
      </dsp:txBody>
      <dsp:txXfrm>
        <a:off x="2336553" y="0"/>
        <a:ext cx="5728343" cy="1401934"/>
      </dsp:txXfrm>
    </dsp:sp>
    <dsp:sp modelId="{DE12D2C8-E643-44F7-8BDC-49D918C5E2DA}">
      <dsp:nvSpPr>
        <dsp:cNvPr id="0" name=""/>
        <dsp:cNvSpPr/>
      </dsp:nvSpPr>
      <dsp:spPr bwMode="auto">
        <a:xfrm>
          <a:off x="817795" y="1401934"/>
          <a:ext cx="3037515" cy="303751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3359278"/>
                <a:satOff val="4740"/>
                <a:lumOff val="-588"/>
                <a:alphaOff val="0"/>
                <a:shade val="51000"/>
                <a:satMod val="130000"/>
              </a:schemeClr>
            </a:gs>
            <a:gs pos="80000">
              <a:schemeClr val="accent5">
                <a:hueOff val="3359278"/>
                <a:satOff val="4740"/>
                <a:lumOff val="-588"/>
                <a:alphaOff val="0"/>
                <a:shade val="93000"/>
                <a:satMod val="130000"/>
              </a:schemeClr>
            </a:gs>
            <a:gs pos="100000">
              <a:schemeClr val="accent5">
                <a:hueOff val="3359278"/>
                <a:satOff val="4740"/>
                <a:lumOff val="-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</dsp:sp>
    <dsp:sp modelId="{13742E9B-4BAB-40D1-9536-B45F602C43F7}">
      <dsp:nvSpPr>
        <dsp:cNvPr id="0" name=""/>
        <dsp:cNvSpPr/>
      </dsp:nvSpPr>
      <dsp:spPr bwMode="auto">
        <a:xfrm>
          <a:off x="2336553" y="1401934"/>
          <a:ext cx="5728343" cy="30375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9525" cap="flat" cmpd="sng" algn="ctr">
          <a:solidFill>
            <a:schemeClr val="accent5">
              <a:hueOff val="3359278"/>
              <a:satOff val="4740"/>
              <a:lumOff val="-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100" b="1">
              <a:solidFill>
                <a:srgbClr val="3E003E"/>
              </a:solidFill>
            </a:rPr>
            <a:t>Создание материально-технической базы социализма</a:t>
          </a:r>
          <a:endParaRPr lang="be-BY" sz="3100" b="1">
            <a:solidFill>
              <a:srgbClr val="3E003E"/>
            </a:solidFill>
          </a:endParaRPr>
        </a:p>
      </dsp:txBody>
      <dsp:txXfrm>
        <a:off x="2336553" y="1401934"/>
        <a:ext cx="5728343" cy="1401930"/>
      </dsp:txXfrm>
    </dsp:sp>
    <dsp:sp modelId="{30457A40-4081-4E18-B583-26AFF203B722}">
      <dsp:nvSpPr>
        <dsp:cNvPr id="0" name=""/>
        <dsp:cNvSpPr/>
      </dsp:nvSpPr>
      <dsp:spPr bwMode="auto">
        <a:xfrm>
          <a:off x="1635586" y="2803865"/>
          <a:ext cx="1401930" cy="140193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6718555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5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5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</dsp:sp>
    <dsp:sp modelId="{1A861197-D6D7-49E8-BFB8-148D7849E029}">
      <dsp:nvSpPr>
        <dsp:cNvPr id="0" name=""/>
        <dsp:cNvSpPr/>
      </dsp:nvSpPr>
      <dsp:spPr bwMode="auto">
        <a:xfrm>
          <a:off x="2336553" y="2803865"/>
          <a:ext cx="5728343" cy="14019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9525" cap="flat" cmpd="sng" algn="ctr">
          <a:solidFill>
            <a:schemeClr val="accent5">
              <a:hueOff val="6718555"/>
              <a:satOff val="9479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100" b="1">
              <a:solidFill>
                <a:srgbClr val="3E003E"/>
              </a:solidFill>
            </a:rPr>
            <a:t>Укрепление обороноспособности</a:t>
          </a:r>
          <a:endParaRPr lang="be-BY" sz="3100" b="1">
            <a:solidFill>
              <a:srgbClr val="3E003E"/>
            </a:solidFill>
          </a:endParaRPr>
        </a:p>
      </dsp:txBody>
      <dsp:txXfrm>
        <a:off x="2336553" y="2803865"/>
        <a:ext cx="5728343" cy="1401930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808119564" name=""/>
      <dsp:cNvGrpSpPr/>
    </dsp:nvGrpSpPr>
    <dsp:grpSpPr bwMode="auto">
      <a:xfrm>
        <a:off x="0" y="0"/>
        <a:ext cx="11765024" cy="6584952"/>
        <a:chOff x="0" y="0"/>
        <a:chExt cx="11765024" cy="6584952"/>
      </a:xfrm>
    </dsp:grpSpPr>
    <dsp:sp modelId="{4A98E3FC-9D7B-4090-A5D2-1C08F657CF8E}">
      <dsp:nvSpPr>
        <dsp:cNvPr id="0" name=""/>
        <dsp:cNvSpPr/>
      </dsp:nvSpPr>
      <dsp:spPr bwMode="auto">
        <a:xfrm>
          <a:off x="-7439401" y="-1138011"/>
          <a:ext cx="8860975" cy="8860975"/>
        </a:xfrm>
        <a:prstGeom prst="blockArc">
          <a:avLst>
            <a:gd name="adj1" fmla="val 18900000"/>
            <a:gd name="adj2" fmla="val 2700000"/>
            <a:gd name="adj3" fmla="val 24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66D6934C-619D-4A6E-9D7B-768E4288BF04}">
      <dsp:nvSpPr>
        <dsp:cNvPr id="0" name=""/>
        <dsp:cNvSpPr/>
      </dsp:nvSpPr>
      <dsp:spPr bwMode="auto">
        <a:xfrm>
          <a:off x="461934" y="299351"/>
          <a:ext cx="11215180" cy="5984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3">
          <a:srgbClr val="000000"/>
        </a:effectRef>
        <a:fontRef idx="minor">
          <a:schemeClr val="lt1"/>
        </a:fontRef>
      </dsp:style>
      <dsp:txBody>
        <a:bodyPr spcFirstLastPara="0" vert="horz" wrap="square" lIns="4750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/>
            <a:t>Проведение коллективизации и продажа зерна</a:t>
          </a:r>
          <a:endParaRPr lang="ru-RU" sz="2400" b="1"/>
        </a:p>
      </dsp:txBody>
      <dsp:txXfrm>
        <a:off x="461934" y="299351"/>
        <a:ext cx="11215180" cy="598440"/>
      </dsp:txXfrm>
    </dsp:sp>
    <dsp:sp modelId="{C7FF4B38-A506-495C-9A19-1C677629989A}">
      <dsp:nvSpPr>
        <dsp:cNvPr id="0" name=""/>
        <dsp:cNvSpPr/>
      </dsp:nvSpPr>
      <dsp:spPr bwMode="auto">
        <a:xfrm>
          <a:off x="87909" y="224546"/>
          <a:ext cx="748049" cy="74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  <dsp:sp modelId="{81E3A321-FA63-43EA-A88D-5A7D75351BE2}">
      <dsp:nvSpPr>
        <dsp:cNvPr id="0" name=""/>
        <dsp:cNvSpPr/>
      </dsp:nvSpPr>
      <dsp:spPr bwMode="auto">
        <a:xfrm>
          <a:off x="1003875" y="1197539"/>
          <a:ext cx="10673238" cy="598440"/>
        </a:xfrm>
        <a:prstGeom prst="rect">
          <a:avLst/>
        </a:prstGeom>
        <a:gradFill rotWithShape="0">
          <a:gsLst>
            <a:gs pos="0">
              <a:schemeClr val="accent5">
                <a:hueOff val="1119759"/>
                <a:satOff val="1580"/>
                <a:lumOff val="-196"/>
                <a:alphaOff val="0"/>
                <a:shade val="51000"/>
                <a:satMod val="130000"/>
              </a:schemeClr>
            </a:gs>
            <a:gs pos="80000">
              <a:schemeClr val="accent5">
                <a:hueOff val="1119759"/>
                <a:satOff val="1580"/>
                <a:lumOff val="-196"/>
                <a:alphaOff val="0"/>
                <a:shade val="93000"/>
                <a:satMod val="130000"/>
              </a:schemeClr>
            </a:gs>
            <a:gs pos="100000">
              <a:schemeClr val="accent5">
                <a:hueOff val="1119759"/>
                <a:satOff val="1580"/>
                <a:lumOff val="-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3">
          <a:srgbClr val="000000"/>
        </a:effectRef>
        <a:fontRef idx="minor">
          <a:schemeClr val="lt1"/>
        </a:fontRef>
      </dsp:style>
      <dsp:txBody>
        <a:bodyPr spcFirstLastPara="0" vert="horz" wrap="square" lIns="4750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/>
            <a:t>Низкая оплата труда и режим экономии</a:t>
          </a:r>
          <a:endParaRPr lang="ru-RU" sz="2400" b="1"/>
        </a:p>
      </dsp:txBody>
      <dsp:txXfrm>
        <a:off x="1003875" y="1197539"/>
        <a:ext cx="10673238" cy="598440"/>
      </dsp:txXfrm>
    </dsp:sp>
    <dsp:sp modelId="{7B765B00-490D-41DD-A894-1F82AB6AB41F}">
      <dsp:nvSpPr>
        <dsp:cNvPr id="0" name=""/>
        <dsp:cNvSpPr/>
      </dsp:nvSpPr>
      <dsp:spPr bwMode="auto">
        <a:xfrm>
          <a:off x="629850" y="1122734"/>
          <a:ext cx="748049" cy="74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119759"/>
              <a:satOff val="1580"/>
              <a:lumOff val="-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  <dsp:sp modelId="{006DF044-9194-4AE9-8758-305EA8DF210C}">
      <dsp:nvSpPr>
        <dsp:cNvPr id="0" name=""/>
        <dsp:cNvSpPr/>
      </dsp:nvSpPr>
      <dsp:spPr bwMode="auto">
        <a:xfrm>
          <a:off x="1300857" y="2095068"/>
          <a:ext cx="10376257" cy="598440"/>
        </a:xfrm>
        <a:prstGeom prst="rect">
          <a:avLst/>
        </a:prstGeom>
        <a:gradFill rotWithShape="0">
          <a:gsLst>
            <a:gs pos="0">
              <a:schemeClr val="accent5">
                <a:hueOff val="2239519"/>
                <a:satOff val="3160"/>
                <a:lumOff val="-392"/>
                <a:alphaOff val="0"/>
                <a:shade val="51000"/>
                <a:satMod val="130000"/>
              </a:schemeClr>
            </a:gs>
            <a:gs pos="80000">
              <a:schemeClr val="accent5">
                <a:hueOff val="2239519"/>
                <a:satOff val="3160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5">
                <a:hueOff val="2239519"/>
                <a:satOff val="3160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3">
          <a:srgbClr val="000000"/>
        </a:effectRef>
        <a:fontRef idx="minor">
          <a:schemeClr val="lt1"/>
        </a:fontRef>
      </dsp:style>
      <dsp:txBody>
        <a:bodyPr spcFirstLastPara="0" vert="horz" wrap="square" lIns="4750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/>
            <a:t>валютная монополия</a:t>
          </a:r>
          <a:endParaRPr lang="ru-RU" sz="2400" b="1"/>
        </a:p>
      </dsp:txBody>
      <dsp:txXfrm>
        <a:off x="1300857" y="2095068"/>
        <a:ext cx="10376257" cy="598440"/>
      </dsp:txXfrm>
    </dsp:sp>
    <dsp:sp modelId="{0CEB95F2-B729-48FD-A9B6-845EE33F1C46}">
      <dsp:nvSpPr>
        <dsp:cNvPr id="0" name=""/>
        <dsp:cNvSpPr/>
      </dsp:nvSpPr>
      <dsp:spPr bwMode="auto">
        <a:xfrm>
          <a:off x="926831" y="2020263"/>
          <a:ext cx="748049" cy="74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239519"/>
              <a:satOff val="3160"/>
              <a:lumOff val="-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  <dsp:sp modelId="{01069E2B-53EA-470F-867C-01C72348D125}">
      <dsp:nvSpPr>
        <dsp:cNvPr id="0" name=""/>
        <dsp:cNvSpPr/>
      </dsp:nvSpPr>
      <dsp:spPr bwMode="auto">
        <a:xfrm>
          <a:off x="1395680" y="2993255"/>
          <a:ext cx="10281433" cy="598440"/>
        </a:xfrm>
        <a:prstGeom prst="rect">
          <a:avLst/>
        </a:prstGeom>
        <a:gradFill rotWithShape="0">
          <a:gsLst>
            <a:gs pos="0">
              <a:schemeClr val="accent5">
                <a:hueOff val="3359278"/>
                <a:satOff val="4740"/>
                <a:lumOff val="-588"/>
                <a:alphaOff val="0"/>
                <a:shade val="51000"/>
                <a:satMod val="130000"/>
              </a:schemeClr>
            </a:gs>
            <a:gs pos="80000">
              <a:schemeClr val="accent5">
                <a:hueOff val="3359278"/>
                <a:satOff val="4740"/>
                <a:lumOff val="-588"/>
                <a:alphaOff val="0"/>
                <a:shade val="93000"/>
                <a:satMod val="130000"/>
              </a:schemeClr>
            </a:gs>
            <a:gs pos="100000">
              <a:schemeClr val="accent5">
                <a:hueOff val="3359278"/>
                <a:satOff val="4740"/>
                <a:lumOff val="-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3">
          <a:srgbClr val="000000"/>
        </a:effectRef>
        <a:fontRef idx="minor">
          <a:schemeClr val="lt1"/>
        </a:fontRef>
      </dsp:style>
      <dsp:txBody>
        <a:bodyPr spcFirstLastPara="0" vert="horz" wrap="square" lIns="4750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/>
            <a:t>Подписка на государственные займы</a:t>
          </a:r>
          <a:endParaRPr lang="ru-RU" sz="2400" b="1"/>
        </a:p>
      </dsp:txBody>
      <dsp:txXfrm>
        <a:off x="1395680" y="2993255"/>
        <a:ext cx="10281433" cy="598440"/>
      </dsp:txXfrm>
    </dsp:sp>
    <dsp:sp modelId="{9E6876D7-5A07-4414-B3C6-EA937C7B600B}">
      <dsp:nvSpPr>
        <dsp:cNvPr id="0" name=""/>
        <dsp:cNvSpPr/>
      </dsp:nvSpPr>
      <dsp:spPr bwMode="auto">
        <a:xfrm>
          <a:off x="1021655" y="2918450"/>
          <a:ext cx="748049" cy="74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359278"/>
              <a:satOff val="4740"/>
              <a:lumOff val="-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  <dsp:sp modelId="{6BA37721-D46C-4ED1-B5A2-A848AB2F75CC}">
      <dsp:nvSpPr>
        <dsp:cNvPr id="0" name=""/>
        <dsp:cNvSpPr/>
      </dsp:nvSpPr>
      <dsp:spPr bwMode="auto">
        <a:xfrm>
          <a:off x="1300857" y="3891443"/>
          <a:ext cx="10376257" cy="598440"/>
        </a:xfrm>
        <a:prstGeom prst="rect">
          <a:avLst/>
        </a:prstGeom>
        <a:gradFill rotWithShape="0">
          <a:gsLst>
            <a:gs pos="0">
              <a:schemeClr val="accent5">
                <a:hueOff val="4479037"/>
                <a:satOff val="6319"/>
                <a:lumOff val="-784"/>
                <a:alphaOff val="0"/>
                <a:shade val="51000"/>
                <a:satMod val="130000"/>
              </a:schemeClr>
            </a:gs>
            <a:gs pos="80000">
              <a:schemeClr val="accent5">
                <a:hueOff val="4479037"/>
                <a:satOff val="6319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5">
                <a:hueOff val="4479037"/>
                <a:satOff val="6319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3">
          <a:srgbClr val="000000"/>
        </a:effectRef>
        <a:fontRef idx="minor">
          <a:schemeClr val="lt1"/>
        </a:fontRef>
      </dsp:style>
      <dsp:txBody>
        <a:bodyPr spcFirstLastPara="0" vert="horz" wrap="square" lIns="4750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/>
            <a:t>Продажа художественных ценностей за границу</a:t>
          </a:r>
          <a:endParaRPr lang="ru-RU" sz="2400" b="1"/>
        </a:p>
      </dsp:txBody>
      <dsp:txXfrm>
        <a:off x="1300857" y="3891443"/>
        <a:ext cx="10376257" cy="598440"/>
      </dsp:txXfrm>
    </dsp:sp>
    <dsp:sp modelId="{F6BD0804-B199-424D-A0BB-CA8616F0B9E5}">
      <dsp:nvSpPr>
        <dsp:cNvPr id="0" name=""/>
        <dsp:cNvSpPr/>
      </dsp:nvSpPr>
      <dsp:spPr bwMode="auto">
        <a:xfrm>
          <a:off x="926831" y="3816638"/>
          <a:ext cx="748049" cy="74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479037"/>
              <a:satOff val="6319"/>
              <a:lumOff val="-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  <dsp:sp modelId="{8616347F-FF9F-468F-8DAA-E4B1F80461A5}">
      <dsp:nvSpPr>
        <dsp:cNvPr id="0" name=""/>
        <dsp:cNvSpPr/>
      </dsp:nvSpPr>
      <dsp:spPr bwMode="auto">
        <a:xfrm>
          <a:off x="1003875" y="4788971"/>
          <a:ext cx="10673238" cy="598440"/>
        </a:xfrm>
        <a:prstGeom prst="rect">
          <a:avLst/>
        </a:prstGeom>
        <a:gradFill rotWithShape="0">
          <a:gsLst>
            <a:gs pos="0">
              <a:schemeClr val="accent5">
                <a:hueOff val="5598796"/>
                <a:satOff val="7899"/>
                <a:lumOff val="-980"/>
                <a:alphaOff val="0"/>
                <a:shade val="51000"/>
                <a:satMod val="130000"/>
              </a:schemeClr>
            </a:gs>
            <a:gs pos="80000">
              <a:schemeClr val="accent5">
                <a:hueOff val="5598796"/>
                <a:satOff val="7899"/>
                <a:lumOff val="-980"/>
                <a:alphaOff val="0"/>
                <a:shade val="93000"/>
                <a:satMod val="130000"/>
              </a:schemeClr>
            </a:gs>
            <a:gs pos="100000">
              <a:schemeClr val="accent5">
                <a:hueOff val="5598796"/>
                <a:satOff val="7899"/>
                <a:lumOff val="-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3">
          <a:srgbClr val="000000"/>
        </a:effectRef>
        <a:fontRef idx="minor">
          <a:schemeClr val="lt1"/>
        </a:fontRef>
      </dsp:style>
      <dsp:txBody>
        <a:bodyPr spcFirstLastPara="0" vert="horz" wrap="square" lIns="4750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/>
            <a:t>Прибыль от национализированных фабрик, конфискация имущества, изъятие золота и серебра</a:t>
          </a:r>
          <a:endParaRPr lang="ru-RU" sz="2400" b="1"/>
        </a:p>
      </dsp:txBody>
      <dsp:txXfrm>
        <a:off x="1003875" y="4788971"/>
        <a:ext cx="10673238" cy="598440"/>
      </dsp:txXfrm>
    </dsp:sp>
    <dsp:sp modelId="{24C37495-2EB9-45C9-A7D0-18651694E75E}">
      <dsp:nvSpPr>
        <dsp:cNvPr id="0" name=""/>
        <dsp:cNvSpPr/>
      </dsp:nvSpPr>
      <dsp:spPr bwMode="auto">
        <a:xfrm>
          <a:off x="629850" y="4714167"/>
          <a:ext cx="748049" cy="74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598796"/>
              <a:satOff val="7899"/>
              <a:lumOff val="-9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  <dsp:sp modelId="{697C67D2-13E6-4ACE-95F8-D22E145F5970}">
      <dsp:nvSpPr>
        <dsp:cNvPr id="0" name=""/>
        <dsp:cNvSpPr/>
      </dsp:nvSpPr>
      <dsp:spPr bwMode="auto">
        <a:xfrm>
          <a:off x="461934" y="5687159"/>
          <a:ext cx="11215180" cy="598440"/>
        </a:xfrm>
        <a:prstGeom prst="rect">
          <a:avLst/>
        </a:prstGeom>
        <a:gradFill rotWithShape="0">
          <a:gsLst>
            <a:gs pos="0">
              <a:schemeClr val="accent5">
                <a:hueOff val="6718555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5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5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3">
          <a:srgbClr val="000000"/>
        </a:effectRef>
        <a:fontRef idx="minor">
          <a:schemeClr val="lt1"/>
        </a:fontRef>
      </dsp:style>
      <dsp:txBody>
        <a:bodyPr spcFirstLastPara="0" vert="horz" wrap="square" lIns="4750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/>
            <a:t>Эмиссия денег</a:t>
          </a:r>
          <a:endParaRPr lang="ru-RU" sz="2400" b="1"/>
        </a:p>
      </dsp:txBody>
      <dsp:txXfrm>
        <a:off x="461934" y="5687159"/>
        <a:ext cx="11215180" cy="598440"/>
      </dsp:txXfrm>
    </dsp:sp>
    <dsp:sp modelId="{ACE148CE-BD62-418D-9671-28F009AC1A80}">
      <dsp:nvSpPr>
        <dsp:cNvPr id="0" name=""/>
        <dsp:cNvSpPr/>
      </dsp:nvSpPr>
      <dsp:spPr bwMode="auto">
        <a:xfrm>
          <a:off x="87909" y="5612354"/>
          <a:ext cx="748049" cy="748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18555"/>
              <a:satOff val="9479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</dsp:spTree>
</dsp:drawing>
</file>

<file path=ppt/diagrams/drawing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49274321" name=""/>
      <dsp:cNvGrpSpPr/>
    </dsp:nvGrpSpPr>
    <dsp:grpSpPr bwMode="auto">
      <a:xfrm>
        <a:off x="0" y="0"/>
        <a:ext cx="8583561" cy="5877442"/>
        <a:chOff x="0" y="0"/>
        <a:chExt cx="8583561" cy="5877442"/>
      </a:xfrm>
    </dsp:grpSpPr>
    <dsp:sp modelId="{751CA476-F4D6-4058-B7E1-F074A388362A}">
      <dsp:nvSpPr>
        <dsp:cNvPr id="0" name=""/>
        <dsp:cNvSpPr/>
      </dsp:nvSpPr>
      <dsp:spPr bwMode="auto">
        <a:xfrm>
          <a:off x="1317673" y="2946288"/>
          <a:ext cx="682161" cy="2074828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341080" y="0"/>
              </a:lnTo>
              <a:lnTo>
                <a:pt x="341080" y="2074828"/>
              </a:lnTo>
              <a:lnTo>
                <a:pt x="682161" y="20748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be-BY" sz="700" b="1"/>
        </a:p>
      </dsp:txBody>
      <dsp:txXfrm>
        <a:off x="1604151" y="3929100"/>
        <a:ext cx="109204" cy="109204"/>
      </dsp:txXfrm>
    </dsp:sp>
    <dsp:sp modelId="{9835096A-D7D6-4FB0-8F8F-C9E461EDA5E5}">
      <dsp:nvSpPr>
        <dsp:cNvPr id="0" name=""/>
        <dsp:cNvSpPr/>
      </dsp:nvSpPr>
      <dsp:spPr bwMode="auto">
        <a:xfrm>
          <a:off x="1317673" y="2946288"/>
          <a:ext cx="682161" cy="643075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341080" y="0"/>
              </a:lnTo>
              <a:lnTo>
                <a:pt x="341080" y="643075"/>
              </a:lnTo>
              <a:lnTo>
                <a:pt x="682161" y="6430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be-BY" sz="500" b="1"/>
        </a:p>
      </dsp:txBody>
      <dsp:txXfrm>
        <a:off x="1635316" y="3244389"/>
        <a:ext cx="46874" cy="46874"/>
      </dsp:txXfrm>
    </dsp:sp>
    <dsp:sp modelId="{8601AFB6-BC92-49E6-B5A9-51E55EFFC6E9}">
      <dsp:nvSpPr>
        <dsp:cNvPr id="0" name=""/>
        <dsp:cNvSpPr/>
      </dsp:nvSpPr>
      <dsp:spPr bwMode="auto">
        <a:xfrm>
          <a:off x="1317673" y="2196196"/>
          <a:ext cx="682161" cy="750092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750092"/>
              </a:moveTo>
              <a:lnTo>
                <a:pt x="341080" y="750092"/>
              </a:lnTo>
              <a:lnTo>
                <a:pt x="341080" y="0"/>
              </a:lnTo>
              <a:lnTo>
                <a:pt x="68216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be-BY" sz="500" b="1"/>
        </a:p>
      </dsp:txBody>
      <dsp:txXfrm>
        <a:off x="1633406" y="2545895"/>
        <a:ext cx="50694" cy="50694"/>
      </dsp:txXfrm>
    </dsp:sp>
    <dsp:sp modelId="{B13E666B-EE12-4F5C-9AF9-44268281AC20}">
      <dsp:nvSpPr>
        <dsp:cNvPr id="0" name=""/>
        <dsp:cNvSpPr/>
      </dsp:nvSpPr>
      <dsp:spPr bwMode="auto">
        <a:xfrm>
          <a:off x="1317673" y="803028"/>
          <a:ext cx="682161" cy="2143259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2143259"/>
              </a:moveTo>
              <a:lnTo>
                <a:pt x="341080" y="2143259"/>
              </a:lnTo>
              <a:lnTo>
                <a:pt x="341080" y="0"/>
              </a:lnTo>
              <a:lnTo>
                <a:pt x="68216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be-BY" sz="800" b="1"/>
        </a:p>
      </dsp:txBody>
      <dsp:txXfrm>
        <a:off x="1602524" y="1818428"/>
        <a:ext cx="112460" cy="112460"/>
      </dsp:txXfrm>
    </dsp:sp>
    <dsp:sp modelId="{969E3892-AE5B-4403-AF09-49D7244262F3}">
      <dsp:nvSpPr>
        <dsp:cNvPr id="0" name=""/>
        <dsp:cNvSpPr/>
      </dsp:nvSpPr>
      <dsp:spPr bwMode="auto">
        <a:xfrm rot="16199998">
          <a:off x="-2048601" y="2389021"/>
          <a:ext cx="5618014" cy="11145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800" b="1"/>
            <a:t>Особенности индустриализации в БССР</a:t>
          </a:r>
          <a:endParaRPr lang="be-BY" sz="3800" b="1"/>
        </a:p>
      </dsp:txBody>
      <dsp:txXfrm>
        <a:off x="-2048601" y="2389021"/>
        <a:ext cx="5618014" cy="1114534"/>
      </dsp:txXfrm>
    </dsp:sp>
    <dsp:sp modelId="{1125C91F-5D3D-4180-B075-389E5688884F}">
      <dsp:nvSpPr>
        <dsp:cNvPr id="0" name=""/>
        <dsp:cNvSpPr/>
      </dsp:nvSpPr>
      <dsp:spPr bwMode="auto">
        <a:xfrm>
          <a:off x="1999835" y="245761"/>
          <a:ext cx="6405797" cy="111453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800" b="1"/>
            <a:t>Использование возможностей кустарно-ремесленного производства</a:t>
          </a:r>
          <a:endParaRPr lang="be-BY" sz="2800" b="1"/>
        </a:p>
      </dsp:txBody>
      <dsp:txXfrm>
        <a:off x="1999835" y="245761"/>
        <a:ext cx="6405797" cy="1114534"/>
      </dsp:txXfrm>
    </dsp:sp>
    <dsp:sp modelId="{95506B09-A90B-41E8-8C48-D8C40B4ADF6B}">
      <dsp:nvSpPr>
        <dsp:cNvPr id="0" name=""/>
        <dsp:cNvSpPr/>
      </dsp:nvSpPr>
      <dsp:spPr bwMode="auto">
        <a:xfrm>
          <a:off x="1999835" y="1638929"/>
          <a:ext cx="6405797" cy="111453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800" b="1"/>
            <a:t>Преобладающее развитие лёгкой и перерабатывающей промышленности</a:t>
          </a:r>
          <a:endParaRPr lang="be-BY" sz="2800" b="1"/>
        </a:p>
      </dsp:txBody>
      <dsp:txXfrm>
        <a:off x="1999835" y="1638929"/>
        <a:ext cx="6405797" cy="1114534"/>
      </dsp:txXfrm>
    </dsp:sp>
    <dsp:sp modelId="{ECC4D5C0-6845-4DE6-9836-8020CED61143}">
      <dsp:nvSpPr>
        <dsp:cNvPr id="0" name=""/>
        <dsp:cNvSpPr/>
      </dsp:nvSpPr>
      <dsp:spPr bwMode="auto">
        <a:xfrm>
          <a:off x="1999835" y="3032097"/>
          <a:ext cx="6405797" cy="111453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800" b="1"/>
            <a:t>Использование значительных запасов леса и торфа</a:t>
          </a:r>
          <a:endParaRPr lang="be-BY" sz="2800" b="1"/>
        </a:p>
      </dsp:txBody>
      <dsp:txXfrm>
        <a:off x="1999835" y="3032097"/>
        <a:ext cx="6405797" cy="1114534"/>
      </dsp:txXfrm>
    </dsp:sp>
    <dsp:sp modelId="{76121A77-CB45-4675-9C5E-817929B6B42E}">
      <dsp:nvSpPr>
        <dsp:cNvPr id="0" name=""/>
        <dsp:cNvSpPr/>
      </dsp:nvSpPr>
      <dsp:spPr bwMode="auto">
        <a:xfrm>
          <a:off x="1999835" y="4463850"/>
          <a:ext cx="6405797" cy="111453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800" b="1"/>
            <a:t>Финансирование из местного и общегосударственного бюджетов</a:t>
          </a:r>
          <a:endParaRPr lang="be-BY" sz="2800" b="1"/>
        </a:p>
      </dsp:txBody>
      <dsp:txXfrm>
        <a:off x="1999835" y="4463850"/>
        <a:ext cx="6405797" cy="1114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 val="norm"/>
      <dgm:animLvl val="lvl"/>
      <dgm:resizeHandles val="exact"/>
    </dgm:varLst>
    <dgm:alg type="composite"/>
    <dgm:shape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l" for="ch" forName="circle1"/>
              <dgm:constr type="ctrY" for="ch" forName="circle1" refType="h" fact="0.500000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l" for="ch" forName="circle1"/>
              <dgm:constr type="ctrY" for="ch" forName="circle1" refType="h" fact="0.500000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00000"/>
              <dgm:constr type="none" for="ch" forName="circle2" refType="h" refFor="ch" refForName="vertSpace2" fact="-0.50000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l" for="ch" forName="circle1"/>
              <dgm:constr type="ctrY" for="ch" forName="circle1" refType="h" fact="0.500000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0"/>
              <dgm:constr type="none" for="ch" forName="circle2" refType="h" refFor="ch" refForName="vertSpace2" fact="-0.33333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0"/>
              <dgm:constr type="none" for="ch" forName="circle3" refType="h" refFor="ch" refForName="vertSpace2" fact="-0.66667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l" for="ch" forName="circle1"/>
              <dgm:constr type="ctrY" for="ch" forName="circle1" refType="h" fact="0.500000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0000"/>
              <dgm:constr type="none" for="ch" forName="circle2" refType="h" refFor="ch" refForName="vertSpace2" fact="-0.25000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00000"/>
              <dgm:constr type="none" for="ch" forName="circle3" refType="h" refFor="ch" refForName="vertSpace2" fact="-0.50000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0000"/>
              <dgm:constr type="none" for="ch" forName="circle4" refType="h" refFor="ch" refForName="vertSpace2" fact="-0.750000"/>
              <dgm:constr type="w" for="ch" forName="circle4" refType="h" refFor="ch" refForName="circle4" op="equ"/>
              <dgm:constr type="wOff" for="ch" forName="circle4" refType="none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none" for="ch" forName="rect4" refType="none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00000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l" for="ch" forName="circle1"/>
              <dgm:constr type="ctrY" for="ch" forName="circle1" refType="h" fact="0.500000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00000"/>
              <dgm:constr type="none" for="ch" forName="circle2" refType="h" refFor="ch" refForName="vertSpace2" fact="-0.20000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00000"/>
              <dgm:constr type="none" for="ch" forName="circle3" refType="h" refFor="ch" refForName="vertSpace2" fact="-0.40000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00000"/>
              <dgm:constr type="none" for="ch" forName="circle4" refType="h" refFor="ch" refForName="vertSpace2" fact="-0.600000"/>
              <dgm:constr type="w" for="ch" forName="circle4" refType="h" refFor="ch" refForName="circle4" op="equ"/>
              <dgm:constr type="wOff" for="ch" forName="circle4" refType="none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none" for="ch" forName="rect4" refType="none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00000"/>
              <dgm:constr type="none" for="ch" forName="circle5" refType="h" refFor="ch" refForName="vertSpace2" fact="-0.800000"/>
              <dgm:constr type="w" for="ch" forName="circle5" refType="h" refFor="ch" refForName="circle5" op="equ"/>
              <dgm:constr type="wOff" for="ch" forName="circle5" refType="none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none" for="ch" forName="rect5" refType="none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00000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00000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l" for="ch" forName="circle1"/>
              <dgm:constr type="ctrY" for="ch" forName="circle1" refType="h" fact="0.500000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0"/>
              <dgm:constr type="none" for="ch" forName="circle2" refType="h" refFor="ch" refForName="vertSpace2" fact="-0.16667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0"/>
              <dgm:constr type="none" for="ch" forName="circle3" refType="h" refFor="ch" refForName="vertSpace2" fact="-0.33333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00000"/>
              <dgm:constr type="none" for="ch" forName="circle4" refType="h" refFor="ch" refForName="vertSpace2" fact="-0.500000"/>
              <dgm:constr type="w" for="ch" forName="circle4" refType="h" refFor="ch" refForName="circle4" op="equ"/>
              <dgm:constr type="wOff" for="ch" forName="circle4" refType="none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none" for="ch" forName="rect4" refType="none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0"/>
              <dgm:constr type="none" for="ch" forName="circle5" refType="h" refFor="ch" refForName="vertSpace2" fact="-0.666670"/>
              <dgm:constr type="w" for="ch" forName="circle5" refType="h" refFor="ch" refForName="circle5" op="equ"/>
              <dgm:constr type="wOff" for="ch" forName="circle5" refType="none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none" for="ch" forName="rect5" refType="none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0"/>
              <dgm:constr type="none" for="ch" forName="circle6" refType="h" refFor="ch" refForName="vertSpace2" fact="-0.833330"/>
              <dgm:constr type="w" for="ch" forName="circle6" refType="h" refFor="ch" refForName="circle6" op="equ"/>
              <dgm:constr type="wOff" for="ch" forName="circle6" refType="none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none" for="ch" forName="rect6" refType="none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00000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00000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00000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l" for="ch" forName="circle1"/>
              <dgm:constr type="ctrY" for="ch" forName="circle1" refType="h" fact="0.500000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0"/>
              <dgm:constr type="none" for="ch" forName="circle2" refType="h" refFor="ch" refForName="vertSpace2" fact="-0.14286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0"/>
              <dgm:constr type="none" for="ch" forName="circle3" refType="h" refFor="ch" refForName="vertSpace2" fact="-0.28571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0"/>
              <dgm:constr type="none" for="ch" forName="circle4" refType="h" refFor="ch" refForName="vertSpace2" fact="-0.428570"/>
              <dgm:constr type="w" for="ch" forName="circle4" refType="h" refFor="ch" refForName="circle4" op="equ"/>
              <dgm:constr type="wOff" for="ch" forName="circle4" refType="none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none" for="ch" forName="rect4" refType="none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0"/>
              <dgm:constr type="none" for="ch" forName="circle5" refType="h" refFor="ch" refForName="vertSpace2" fact="-0.571430"/>
              <dgm:constr type="w" for="ch" forName="circle5" refType="h" refFor="ch" refForName="circle5" op="equ"/>
              <dgm:constr type="wOff" for="ch" forName="circle5" refType="none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none" for="ch" forName="rect5" refType="none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0"/>
              <dgm:constr type="none" for="ch" forName="circle6" refType="h" refFor="ch" refForName="vertSpace2" fact="-0.714290"/>
              <dgm:constr type="w" for="ch" forName="circle6" refType="h" refFor="ch" refForName="circle6" op="equ"/>
              <dgm:constr type="wOff" for="ch" forName="circle6" refType="none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none" for="ch" forName="rect6" refType="none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0"/>
              <dgm:constr type="none" for="ch" forName="circle7" refType="h" refFor="ch" refForName="vertSpace2" fact="-0.857140"/>
              <dgm:constr type="w" for="ch" forName="circle7" refType="h" refFor="ch" refForName="circle7" op="equ"/>
              <dgm:constr type="wOff" for="ch" forName="circle7" refType="none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none" for="ch" forName="rect7" refType="none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00000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00000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00000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00000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00000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00000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00000"/>
              <dgm:constr type="none" for="ch" forName="circle2" refType="h" refFor="ch" refForName="vertSpace2" fact="-0.50000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00000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0"/>
              <dgm:constr type="none" for="ch" forName="circle2" refType="h" refFor="ch" refForName="vertSpace2" fact="-0.33333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0"/>
              <dgm:constr type="none" for="ch" forName="circle3" refType="h" refFor="ch" refForName="vertSpace2" fact="-0.66667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00000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0000"/>
              <dgm:constr type="none" for="ch" forName="circle2" refType="h" refFor="ch" refForName="vertSpace2" fact="-0.25000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00000"/>
              <dgm:constr type="none" for="ch" forName="circle3" refType="h" refFor="ch" refForName="vertSpace2" fact="-0.50000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0000"/>
              <dgm:constr type="none" for="ch" forName="circle4" refType="h" refFor="ch" refForName="vertSpace2" fact="-0.750000"/>
              <dgm:constr type="w" for="ch" forName="circle4" refType="h" refFor="ch" refForName="circle4" op="equ"/>
              <dgm:constr type="wOff" for="ch" forName="circle4" refType="none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none" for="ch" forName="rect4" refType="none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00000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00000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00000"/>
              <dgm:constr type="none" for="ch" forName="circle2" refType="h" refFor="ch" refForName="vertSpace2" fact="-0.20000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00000"/>
              <dgm:constr type="none" for="ch" forName="circle3" refType="h" refFor="ch" refForName="vertSpace2" fact="-0.40000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00000"/>
              <dgm:constr type="none" for="ch" forName="circle4" refType="h" refFor="ch" refForName="vertSpace2" fact="-0.600000"/>
              <dgm:constr type="w" for="ch" forName="circle4" refType="h" refFor="ch" refForName="circle4" op="equ"/>
              <dgm:constr type="wOff" for="ch" forName="circle4" refType="none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none" for="ch" forName="rect4" refType="none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00000"/>
              <dgm:constr type="none" for="ch" forName="circle5" refType="h" refFor="ch" refForName="vertSpace2" fact="-0.800000"/>
              <dgm:constr type="w" for="ch" forName="circle5" refType="h" refFor="ch" refForName="circle5" op="equ"/>
              <dgm:constr type="wOff" for="ch" forName="circle5" refType="none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none" for="ch" forName="rect5" refType="none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00000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00000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00000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0"/>
              <dgm:constr type="none" for="ch" forName="circle2" refType="h" refFor="ch" refForName="vertSpace2" fact="-0.16667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0"/>
              <dgm:constr type="none" for="ch" forName="circle3" refType="h" refFor="ch" refForName="vertSpace2" fact="-0.33333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00000"/>
              <dgm:constr type="none" for="ch" forName="circle4" refType="h" refFor="ch" refForName="vertSpace2" fact="-0.500000"/>
              <dgm:constr type="w" for="ch" forName="circle4" refType="h" refFor="ch" refForName="circle4" op="equ"/>
              <dgm:constr type="wOff" for="ch" forName="circle4" refType="none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none" for="ch" forName="rect4" refType="none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0"/>
              <dgm:constr type="none" for="ch" forName="circle5" refType="h" refFor="ch" refForName="vertSpace2" fact="-0.666670"/>
              <dgm:constr type="w" for="ch" forName="circle5" refType="h" refFor="ch" refForName="circle5" op="equ"/>
              <dgm:constr type="wOff" for="ch" forName="circle5" refType="none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none" for="ch" forName="rect5" refType="none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0"/>
              <dgm:constr type="none" for="ch" forName="circle6" refType="h" refFor="ch" refForName="vertSpace2" fact="-0.833330"/>
              <dgm:constr type="w" for="ch" forName="circle6" refType="h" refFor="ch" refForName="circle6" op="equ"/>
              <dgm:constr type="wOff" for="ch" forName="circle6" refType="none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none" for="ch" forName="rect6" refType="none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00000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00000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00000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00000"/>
              <dgm:constr type="w" for="ch" forName="circle1" refType="userA" fact="2.000000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00000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0000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0"/>
              <dgm:constr type="none" for="ch" forName="circle2" refType="h" refFor="ch" refForName="vertSpace2" fact="-0.142860"/>
              <dgm:constr type="w" for="ch" forName="circle2" refType="h" refFor="ch" refForName="circle2" op="equ"/>
              <dgm:constr type="wOff" for="ch" forName="circle2" refType="none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none" for="ch" forName="rect2" refType="none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0"/>
              <dgm:constr type="none" for="ch" forName="circle3" refType="h" refFor="ch" refForName="vertSpace2" fact="-0.285710"/>
              <dgm:constr type="w" for="ch" forName="circle3" refType="h" refFor="ch" refForName="circle3" op="equ"/>
              <dgm:constr type="wOff" for="ch" forName="circle3" refType="none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none" for="ch" forName="rect3" refType="none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0"/>
              <dgm:constr type="none" for="ch" forName="circle4" refType="h" refFor="ch" refForName="vertSpace2" fact="-0.428570"/>
              <dgm:constr type="w" for="ch" forName="circle4" refType="h" refFor="ch" refForName="circle4" op="equ"/>
              <dgm:constr type="wOff" for="ch" forName="circle4" refType="none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none" for="ch" forName="rect4" refType="none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0"/>
              <dgm:constr type="none" for="ch" forName="circle5" refType="h" refFor="ch" refForName="vertSpace2" fact="-0.571430"/>
              <dgm:constr type="w" for="ch" forName="circle5" refType="h" refFor="ch" refForName="circle5" op="equ"/>
              <dgm:constr type="wOff" for="ch" forName="circle5" refType="none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none" for="ch" forName="rect5" refType="none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0"/>
              <dgm:constr type="none" for="ch" forName="circle6" refType="h" refFor="ch" refForName="vertSpace2" fact="-0.714290"/>
              <dgm:constr type="w" for="ch" forName="circle6" refType="h" refFor="ch" refForName="circle6" op="equ"/>
              <dgm:constr type="wOff" for="ch" forName="circle6" refType="none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none" for="ch" forName="rect6" refType="none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0"/>
              <dgm:constr type="none" for="ch" forName="circle7" refType="h" refFor="ch" refForName="vertSpace2" fact="-0.857140"/>
              <dgm:constr type="w" for="ch" forName="circle7" refType="h" refFor="ch" refForName="circle7" op="equ"/>
              <dgm:constr type="wOff" for="ch" forName="circle7" refType="none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none" for="ch" forName="rect7" refType="none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00000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00000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00000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00000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00000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00000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00000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type="pie" r:blip="">
              <dgm:adjLst>
                <dgm:adj idx="1" val="90.000000"/>
                <dgm:adj idx="2" val="270.000000"/>
              </dgm:adjLst>
            </dgm:shape>
          </dgm:if>
          <dgm:else name="Name25">
            <dgm:shape type="pie" r:blip="">
              <dgm:adjLst>
                <dgm:adj idx="1" val="270.000000"/>
                <dgm:adj idx="2" val="90.00000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r:blip="">
          <dgm:adjLst/>
        </dgm:shape>
        <dgm:presOf/>
        <dgm:constrLst/>
        <dgm:ruleLst/>
      </dgm:layoutNode>
      <dgm:layoutNode name="rect1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type="pie" r:blip="">
              <dgm:adjLst>
                <dgm:adj idx="1" val="90.000000"/>
                <dgm:adj idx="2" val="270.000000"/>
              </dgm:adjLst>
            </dgm:shape>
          </dgm:if>
          <dgm:else name="Name29">
            <dgm:shape type="pie" r:blip="">
              <dgm:adjLst>
                <dgm:adj idx="1" val="270.000000"/>
                <dgm:adj idx="2" val="90.00000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type="pie" r:blip="">
              <dgm:adjLst>
                <dgm:adj idx="1" val="90.000000"/>
                <dgm:adj idx="2" val="270.000000"/>
              </dgm:adjLst>
            </dgm:shape>
          </dgm:if>
          <dgm:else name="Name33">
            <dgm:shape type="pie" r:blip="">
              <dgm:adjLst>
                <dgm:adj idx="1" val="270.000000"/>
                <dgm:adj idx="2" val="90.00000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type="pie" r:blip="">
              <dgm:adjLst>
                <dgm:adj idx="1" val="90.000000"/>
                <dgm:adj idx="2" val="270.000000"/>
              </dgm:adjLst>
            </dgm:shape>
          </dgm:if>
          <dgm:else name="Name37">
            <dgm:shape type="pie" r:blip="">
              <dgm:adjLst>
                <dgm:adj idx="1" val="270.000000"/>
                <dgm:adj idx="2" val="90.00000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type="pie" r:blip="">
              <dgm:adjLst>
                <dgm:adj idx="1" val="90.000000"/>
                <dgm:adj idx="2" val="270.000000"/>
              </dgm:adjLst>
            </dgm:shape>
          </dgm:if>
          <dgm:else name="Name41">
            <dgm:shape type="pie" r:blip="">
              <dgm:adjLst>
                <dgm:adj idx="1" val="270.000000"/>
                <dgm:adj idx="2" val="90.00000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type="pie" r:blip="">
              <dgm:adjLst>
                <dgm:adj idx="1" val="90.000000"/>
                <dgm:adj idx="2" val="270.000000"/>
              </dgm:adjLst>
            </dgm:shape>
          </dgm:if>
          <dgm:else name="Name45">
            <dgm:shape type="pie" r:blip="">
              <dgm:adjLst>
                <dgm:adj idx="1" val="270.000000"/>
                <dgm:adj idx="2" val="90.00000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type="pie" r:blip="">
              <dgm:adjLst>
                <dgm:adj idx="1" val="90.000000"/>
                <dgm:adj idx="2" val="270.000000"/>
              </dgm:adjLst>
            </dgm:shape>
          </dgm:if>
          <dgm:else name="Name49">
            <dgm:shape type="pie" r:blip="">
              <dgm:adjLst>
                <dgm:adj idx="1" val="270.000000"/>
                <dgm:adj idx="2" val="90.00000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00000"/>
              <dgm:constr type="rMarg" refType="secFontSz" fact="0.300000"/>
              <dgm:constr type="tMarg" refType="secFontSz" fact="0.300000"/>
              <dgm:constr type="bMarg" refType="secFontSz" fact="0.300000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00000"/>
              <dgm:constr type="rMarg" refType="secFontSz" fact="0.300000"/>
              <dgm:constr type="tMarg" refType="secFontSz" fact="0.300000"/>
              <dgm:constr type="bMarg" refType="secFontSz" fact="0.300000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00000"/>
              <dgm:constr type="rMarg" refType="secFontSz" fact="0.300000"/>
              <dgm:constr type="tMarg" refType="secFontSz" fact="0.300000"/>
              <dgm:constr type="bMarg" refType="secFontSz" fact="0.300000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00000"/>
              <dgm:constr type="rMarg" refType="secFontSz" fact="0.300000"/>
              <dgm:constr type="tMarg" refType="secFontSz" fact="0.300000"/>
              <dgm:constr type="bMarg" refType="secFontSz" fact="0.300000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00000"/>
              <dgm:constr type="rMarg" refType="secFontSz" fact="0.300000"/>
              <dgm:constr type="tMarg" refType="secFontSz" fact="0.300000"/>
              <dgm:constr type="bMarg" refType="secFontSz" fact="0.300000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00000"/>
              <dgm:constr type="rMarg" refType="secFontSz" fact="0.300000"/>
              <dgm:constr type="tMarg" refType="secFontSz" fact="0.300000"/>
              <dgm:constr type="bMarg" refType="secFontSz" fact="0.300000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type="rect" r:blip="" hideGeom="1">
              <dgm:adjLst/>
            </dgm:shape>
            <dgm:presOf axis="des" ptType="node"/>
            <dgm:constrLst>
              <dgm:constr type="lMarg" refType="secFontSz" fact="0.300000"/>
              <dgm:constr type="rMarg" refType="secFontSz" fact="0.300000"/>
              <dgm:constr type="tMarg" refType="secFontSz" fact="0.300000"/>
              <dgm:constr type="bMarg" refType="secFontSz" fact="0.300000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type="rect" r:blip="" hideGeom="1">
              <dgm:adjLst/>
            </dgm:shape>
            <dgm:presOf axis="self"/>
            <dgm:constrLst>
              <dgm:constr type="lMarg" refType="primFontSz" fact="0.300000"/>
              <dgm:constr type="rMarg" refType="primFontSz" fact="0.300000"/>
              <dgm:constr type="tMarg" refType="primFontSz" fact="0.300000"/>
              <dgm:constr type="bMarg" refType="primFontSz" fact="0.300000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 val="norm"/>
    </dgm:varLst>
    <dgm:alg type="composite"/>
    <dgm:shape r:blip="">
      <dgm:adjLst/>
    </dgm:shape>
    <dgm:constrLst>
      <dgm:constr type="w" for="ch" refType="h" refFor="ch" op="gte" fact="0.800000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h" fact="0.225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h" fact="0.1891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h" fact="0.1891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h" fact="0.1526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h" fact="0.2253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h" fact="0.1526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h" fact="0.1268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h" fact="0.2150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h" fact="0.2150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h" fact="0.126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h" fact="0.1082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h" fact="0.197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h" fact="0.2253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h" fact="0.197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h" fact="0.1082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h" fact="0.094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h" fact="0.1809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h" fact="0.2205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h" fact="0.2205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h" fact="0.18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h" fact="0.0943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h" fact="0.0835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h" fact="0.165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h" fact="0.2109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h" fact="0.2253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h" fact="0.21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h" fact="0.1658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h" fact="0.083500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lMarg" for="ch" forName="text_7" refType="w" refFor="ch" refForName="accent_7" fact="1.800000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w"/>
                <dgm:constr type="ctrXOff" for="ch" forName="accent_1" refType="h" fact="-0.225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w"/>
                <dgm:constr type="ctrXOff" for="ch" forName="accent_1" refType="h" fact="-0.1891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w"/>
                <dgm:constr type="ctrXOff" for="ch" forName="accent_2" refType="h" fact="-0.1891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w"/>
                <dgm:constr type="ctrXOff" for="ch" forName="accent_1" refType="h" fact="-0.1526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w"/>
                <dgm:constr type="ctrXOff" for="ch" forName="accent_2" refType="h" fact="-0.2253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w"/>
                <dgm:constr type="ctrXOff" for="ch" forName="accent_3" refType="h" fact="-0.1526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w"/>
                <dgm:constr type="ctrXOff" for="ch" forName="accent_1" refType="h" fact="-0.1268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w"/>
                <dgm:constr type="ctrXOff" for="ch" forName="accent_2" refType="h" fact="-0.2150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w"/>
                <dgm:constr type="ctrXOff" for="ch" forName="accent_3" refType="h" fact="-0.2150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w"/>
                <dgm:constr type="ctrXOff" for="ch" forName="accent_4" refType="h" fact="-0.126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w"/>
                <dgm:constr type="ctrXOff" for="ch" forName="accent_1" refType="h" fact="-0.1082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w"/>
                <dgm:constr type="ctrXOff" for="ch" forName="accent_2" refType="h" fact="-0.197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w"/>
                <dgm:constr type="ctrXOff" for="ch" forName="accent_3" refType="h" fact="-0.2253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w"/>
                <dgm:constr type="ctrXOff" for="ch" forName="accent_4" refType="h" fact="-0.197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w"/>
                <dgm:constr type="ctrXOff" for="ch" forName="accent_5" refType="h" fact="-0.1082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w"/>
                <dgm:constr type="ctrXOff" for="ch" forName="accent_1" refType="h" fact="-0.094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w"/>
                <dgm:constr type="ctrXOff" for="ch" forName="accent_2" refType="h" fact="-0.1809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w"/>
                <dgm:constr type="ctrXOff" for="ch" forName="accent_3" refType="h" fact="-0.2205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w"/>
                <dgm:constr type="ctrXOff" for="ch" forName="accent_4" refType="h" fact="-0.2205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w"/>
                <dgm:constr type="ctrXOff" for="ch" forName="accent_5" refType="h" fact="-0.18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w"/>
                <dgm:constr type="ctrXOff" for="ch" forName="accent_6" refType="h" fact="-0.0943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w"/>
                <dgm:constr type="ctrXOff" for="ch" forName="accent_1" refType="h" fact="-0.0835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w"/>
                <dgm:constr type="ctrXOff" for="ch" forName="accent_2" refType="h" fact="-0.165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w"/>
                <dgm:constr type="ctrXOff" for="ch" forName="accent_3" refType="h" fact="-0.2109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w"/>
                <dgm:constr type="ctrXOff" for="ch" forName="accent_4" refType="h" fact="-0.2253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w"/>
                <dgm:constr type="ctrXOff" for="ch" forName="accent_5" refType="h" fact="-0.21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w"/>
                <dgm:constr type="ctrXOff" for="ch" forName="accent_6" refType="h" fact="-0.1658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w"/>
                <dgm:constr type="ctrXOff" for="ch" forName="accent_7" refType="h" fact="-0.083500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rMarg" for="ch" forName="text_7" refType="w" refFor="ch" refForName="accent_7" fact="1.800000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st="0" hideLastTrans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 val="norm"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0000"/>
      <dgm:constr type="h" for="des" forName="LevelTwoTextNode" refType="w" refFor="des" refForName="LevelOneTextNode"/>
      <dgm:constr type="w" for="des" forName="LevelTwoTextNode" refType="h" refFor="des" refForName="LevelTwoTextNode" fact="3.280000"/>
      <dgm:constr type="sibSp" refType="h" refFor="des" refForName="LevelTwoTextNode" op="equ" fact="0.250000"/>
      <dgm:constr type="sibSp" for="des" forName="level2hierChild" refType="h" refFor="des" refForName="LevelTwoTextNode" op="equ" fact="0.250000"/>
      <dgm:constr type="sibSp" for="des" forName="level3hierChild" refType="h" refFor="des" refForName="LevelTwoTextNode" op="equ" fact="0.250000"/>
      <dgm:constr type="sp" for="des" forName="root1" refType="w" refFor="des" refForName="LevelTwoTextNode" fact="0.200000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0000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rot="270.000000" type="rect" r:blip="">
                  <dgm:adjLst/>
                </dgm:shape>
              </dgm:if>
              <dgm:else name="Name11">
                <dgm:shape rot="90.000000" type="rect" r:blip="">
                  <dgm:adjLst/>
                </dgm:shape>
              </dgm:else>
            </dgm:choose>
            <dgm:presOf axis="self"/>
            <dgm:constrLst>
              <dgm:constr type="tMarg" refType="primFontSz" fact="0.050000"/>
              <dgm:constr type="bMarg" refType="primFontSz" fact="0.050000"/>
              <dgm:constr type="lMarg" refType="primFontSz" fact="0.050000"/>
              <dgm:constr type="rMarg" refType="primFontSz" fact="0.050000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0000"/>
                      <dgm:constr type="h" refType="userA" fact="0.050000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0000000000000004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/>
                    <dgm:constrLst>
                      <dgm:constr type="tMarg" refType="primFontSz" fact="0.050000"/>
                      <dgm:constr type="bMarg" refType="primFontSz" fact="0.050000"/>
                      <dgm:constr type="lMarg" refType="primFontSz" fact="0.050000"/>
                      <dgm:constr type="rMarg" refType="primFontSz" fact="0.050000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/>
    </dgm:style>
  </dgm:styleLbl>
  <dgm:styleLbl name="alignImgPlac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/>
    </dgm:style>
  </dgm:styleLbl>
  <dgm:styleLbl name="bgImgPlac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/>
    </dgm:style>
  </dgm:styleLbl>
  <dgm:styleLbl name="sibTrans2D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conFgAcc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trAlignAcc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FgAcc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BgAcc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FollowNod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FollowNod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FollowNode1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2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3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4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Shp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2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fla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3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1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3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3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73667" y="1905001"/>
            <a:ext cx="10242550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973666" y="4344989"/>
            <a:ext cx="1024255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/>
              <a:buNone/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2_ролик, видео и прочие особые слайд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962732" y="2355850"/>
            <a:ext cx="10253485" cy="1384994"/>
          </a:xfrm>
        </p:spPr>
        <p:txBody>
          <a:bodyPr anchor="t" anchorCtr="0">
            <a:noAutofit/>
          </a:bodyPr>
          <a:lstStyle>
            <a:lvl1pPr marL="0" indent="0" algn="l">
              <a:buFont typeface="Arial"/>
              <a:buNone/>
              <a:defRPr lang="en-US" sz="7500" b="1" i="1" u="none" strike="noStrike" cap="none" spc="-642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щелкните, чтобы…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ролик, видео и прочие особые слайд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962732" y="2355850"/>
            <a:ext cx="10253485" cy="1384994"/>
          </a:xfrm>
        </p:spPr>
        <p:txBody>
          <a:bodyPr anchor="t" anchorCtr="0">
            <a:noAutofit/>
          </a:bodyPr>
          <a:lstStyle>
            <a:lvl1pPr marL="0" indent="0" algn="l">
              <a:buFont typeface="Arial"/>
              <a:buNone/>
              <a:defRPr lang="en-US" sz="7500" b="1" i="1" u="none" strike="noStrike" cap="none" spc="-642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щелкните, чтобы…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auto"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508000" y="1411554"/>
            <a:ext cx="5486400" cy="17420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7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600" y="1411554"/>
            <a:ext cx="5486400" cy="17420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7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08000" y="1757803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4642" y="1757803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WALKIN: печать с использованием оттенков серог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jpg"/><Relationship Id="rId16" Type="http://schemas.openxmlformats.org/officeDocument/2006/relationships/image" Target="../media/image3.png"/><Relationship Id="rId1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blipFill>
          <a:blip r:embed="rId14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5"/>
          <a:stretch/>
        </p:blipFill>
        <p:spPr bwMode="auto">
          <a:xfrm>
            <a:off x="-21166" y="6007101"/>
            <a:ext cx="12213167" cy="849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08000" y="1412876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63">
        <a:lnSpc>
          <a:spcPct val="90000"/>
        </a:lnSpc>
        <a:spcBef>
          <a:spcPts val="0"/>
        </a:spcBef>
        <a:buNone/>
        <a:defRPr lang="en-US" sz="4800" b="0" cap="none" spc="-15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+mj-lt"/>
          <a:ea typeface="+mn-ea"/>
          <a:cs typeface="Arial"/>
        </a:defRPr>
      </a:lvl1pPr>
    </p:titleStyle>
    <p:bodyStyle>
      <a:lvl1pPr marL="396875" indent="-396875" algn="l" defTabSz="914363">
        <a:lnSpc>
          <a:spcPct val="90000"/>
        </a:lnSpc>
        <a:spcBef>
          <a:spcPts val="0"/>
        </a:spcBef>
        <a:buFontTx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>
        <a:lnSpc>
          <a:spcPct val="90000"/>
        </a:lnSpc>
        <a:spcBef>
          <a:spcPts val="0"/>
        </a:spcBef>
        <a:buFontTx/>
        <a:buBlip>
          <a:blip r:embed="rId17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>
        <a:lnSpc>
          <a:spcPct val="90000"/>
        </a:lnSpc>
        <a:spcBef>
          <a:spcPts val="0"/>
        </a:spcBef>
        <a:buFontTx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>
        <a:lnSpc>
          <a:spcPct val="90000"/>
        </a:lnSpc>
        <a:spcBef>
          <a:spcPts val="0"/>
        </a:spcBef>
        <a:buFontTx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>
        <a:lnSpc>
          <a:spcPct val="90000"/>
        </a:lnSpc>
        <a:spcBef>
          <a:spcPts val="0"/>
        </a:spcBef>
        <a:buFontTx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Relationship Id="rId3" Type="http://schemas.openxmlformats.org/officeDocument/2006/relationships/image" Target="../media/image5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17.jpg"/><Relationship Id="rId4" Type="http://schemas.openxmlformats.org/officeDocument/2006/relationships/image" Target="../media/image7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7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diagramData" Target="../diagrams/data1.xml" /><Relationship Id="rId4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image" Target="../media/image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7.jpg"/><Relationship Id="rId4" Type="http://schemas.openxmlformats.org/officeDocument/2006/relationships/diagramData" Target="../diagrams/data2.xml" /><Relationship Id="rId5" Type="http://schemas.microsoft.com/office/2007/relationships/diagramDrawing" Target="../diagrams/drawing2.xml" /><Relationship Id="rId6" Type="http://schemas.openxmlformats.org/officeDocument/2006/relationships/diagramColors" Target="../diagrams/colors2.xml" /><Relationship Id="rId7" Type="http://schemas.openxmlformats.org/officeDocument/2006/relationships/diagramLayout" Target="../diagrams/layout2.xml" /><Relationship Id="rId8" Type="http://schemas.openxmlformats.org/officeDocument/2006/relationships/diagramQuickStyle" Target="../diagrams/quickStyle2.xml" 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diagramData" Target="../diagrams/data3.xml" /><Relationship Id="rId4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6" Type="http://schemas.openxmlformats.org/officeDocument/2006/relationships/diagramLayout" Target="../diagrams/layout3.xml" /><Relationship Id="rId7" Type="http://schemas.openxmlformats.org/officeDocument/2006/relationships/diagramQuickStyle" Target="../diagrams/quickStyle3.xml" /><Relationship Id="rId8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7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2070607" y="325818"/>
            <a:ext cx="8583561" cy="1879045"/>
          </a:xfrm>
        </p:spPr>
        <p:txBody>
          <a:bodyPr/>
          <a:lstStyle/>
          <a:p>
            <a:pPr algn="ctr">
              <a:defRPr/>
            </a:pPr>
            <a:r>
              <a:rPr lang="ru-RU" sz="4400" b="1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 scaled="1"/>
                </a:gradFill>
              </a:rPr>
              <a:t>ПРОВЕДЕНИЕ ИНДУСТРИАЛИЗАЦИИ и КОЛЛЕКТИВИЗАЦИИ  В БССР</a:t>
            </a:r>
            <a:endParaRPr lang="be-BY" sz="4400" b="1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4294967295"/>
          </p:nvPr>
        </p:nvSpPr>
        <p:spPr bwMode="auto">
          <a:xfrm>
            <a:off x="2114832" y="188640"/>
            <a:ext cx="2668623" cy="2743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-8263" y="-27459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51754" y="2401509"/>
            <a:ext cx="5429832" cy="373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267200" y="6393904"/>
            <a:ext cx="6400800" cy="409600"/>
          </a:xfrm>
        </p:spPr>
        <p:txBody>
          <a:bodyPr/>
          <a:lstStyle/>
          <a:p>
            <a:pPr algn="r">
              <a:defRPr/>
            </a:pPr>
            <a:r>
              <a:rPr lang="ru-RU" sz="2000" i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10 класс, история Беларуси</a:t>
            </a:r>
            <a:endParaRPr lang="be-BY" sz="2000" i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-9847" y="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95600" y="230190"/>
            <a:ext cx="7791400" cy="66479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/>
              <a:t>1933-1937 гг. – 2 пятилетка</a:t>
            </a:r>
            <a:endParaRPr lang="be-BY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42591" y="1244963"/>
            <a:ext cx="3770060" cy="2827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 l="6064" t="0" r="0" b="17608"/>
          <a:stretch/>
        </p:blipFill>
        <p:spPr bwMode="auto">
          <a:xfrm>
            <a:off x="8163159" y="1002319"/>
            <a:ext cx="4026310" cy="264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 l="14525" t="0" r="0" b="11579"/>
          <a:stretch/>
        </p:blipFill>
        <p:spPr bwMode="auto">
          <a:xfrm>
            <a:off x="6278966" y="3123767"/>
            <a:ext cx="4008033" cy="277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 bwMode="auto">
          <a:xfrm flipH="0" flipV="0">
            <a:off x="5178942" y="2478942"/>
            <a:ext cx="4286393" cy="13106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000" b="1">
                <a:ln w="11430"/>
                <a:solidFill>
                  <a:schemeClr val="tx1"/>
                </a:solidFill>
              </a:rPr>
              <a:t>Кричевский</a:t>
            </a:r>
            <a:endParaRPr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4000" b="1">
                <a:ln w="11430"/>
                <a:solidFill>
                  <a:schemeClr val="tx1"/>
                </a:solidFill>
              </a:rPr>
              <a:t>цементный завод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847528" y="4299899"/>
            <a:ext cx="37638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>
                <a:ln w="11430"/>
                <a:solidFill>
                  <a:schemeClr val="accent6">
                    <a:lumMod val="50000"/>
                  </a:schemeClr>
                </a:solidFill>
              </a:rPr>
              <a:t>Оршанский </a:t>
            </a:r>
            <a:endParaRPr/>
          </a:p>
          <a:p>
            <a:pPr algn="ctr">
              <a:defRPr/>
            </a:pPr>
            <a:r>
              <a:rPr lang="ru-RU" sz="4400" b="1">
                <a:ln w="11430"/>
                <a:solidFill>
                  <a:schemeClr val="accent6">
                    <a:lumMod val="50000"/>
                  </a:schemeClr>
                </a:solidFill>
              </a:rPr>
              <a:t>льнокомбинат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0" y="6275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95600" y="230190"/>
            <a:ext cx="7791400" cy="6647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/>
              <a:t>1938-1941 гг. – 3 пятилетка</a:t>
            </a:r>
            <a:endParaRPr lang="be-BY" b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/>
        </p:blipFill>
        <p:spPr bwMode="auto">
          <a:xfrm>
            <a:off x="2279576" y="1152937"/>
            <a:ext cx="8244408" cy="3431735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 bwMode="auto">
          <a:xfrm>
            <a:off x="2276148" y="3753675"/>
            <a:ext cx="83918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400" b="1">
                <a:ln w="11430"/>
                <a:solidFill>
                  <a:srgbClr val="FFFF00"/>
                </a:solidFill>
              </a:rPr>
              <a:t>Рогачёвский</a:t>
            </a:r>
            <a:r>
              <a:rPr lang="ru-RU" sz="4400" b="1">
                <a:ln w="11430"/>
                <a:solidFill>
                  <a:srgbClr val="FFFF00"/>
                </a:solidFill>
              </a:rPr>
              <a:t> консервный завод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60439" y="4863757"/>
            <a:ext cx="11702927" cy="769441"/>
          </a:xfrm>
          <a:prstGeom prst="rect">
            <a:avLst/>
          </a:prstGeom>
          <a:noFill/>
        </p:spPr>
        <p:txBody>
          <a:bodyPr wrap="square" lIns="91440" tIns="45720" rIns="91440" bIns="45720" numCol="2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ru-RU" sz="4400">
                <a:ln w="18415" cmpd="sng">
                  <a:solidFill>
                    <a:schemeClr val="tx1"/>
                  </a:solidFill>
                  <a:prstDash val="solid"/>
                </a:ln>
              </a:rPr>
              <a:t>Минский радиозавод</a:t>
            </a:r>
            <a:endParaRPr/>
          </a:p>
          <a:p>
            <a:pPr marL="571500" indent="-571500">
              <a:buFont typeface="Arial"/>
              <a:buChar char="•"/>
              <a:defRPr/>
            </a:pPr>
            <a:r>
              <a:rPr lang="ru-RU" sz="4400">
                <a:ln w="18415" cmpd="sng">
                  <a:solidFill>
                    <a:schemeClr val="tx1"/>
                  </a:solidFill>
                  <a:prstDash val="solid"/>
                </a:ln>
              </a:rPr>
              <a:t>Мозырская</a:t>
            </a:r>
            <a:r>
              <a:rPr lang="ru-RU" sz="4400">
                <a:ln w="18415" cmpd="sng">
                  <a:solidFill>
                    <a:schemeClr val="tx1"/>
                  </a:solidFill>
                  <a:prstDash val="solid"/>
                </a:ln>
              </a:rPr>
              <a:t> э/станция</a:t>
            </a:r>
            <a:endParaRPr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811016" y="1457871"/>
            <a:ext cx="8857019" cy="3657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0" y="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:\Documents and Settings\Admin\Мои документы\Мои рисунки\Организатор клипов (Microsoft)\j0283559.gif"/>
          <p:cNvPicPr>
            <a:picLocks noChangeAspect="1" noChangeArrowheads="1" noCrop="1"/>
          </p:cNvPicPr>
          <p:nvPr/>
        </p:nvPicPr>
        <p:blipFill>
          <a:blip r:embed="rId3"/>
          <a:stretch/>
        </p:blipFill>
        <p:spPr bwMode="auto">
          <a:xfrm flipH="0" flipV="0">
            <a:off x="9819326" y="309933"/>
            <a:ext cx="1828453" cy="240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32162259" name=""/>
          <p:cNvSpPr txBox="1"/>
          <p:nvPr/>
        </p:nvSpPr>
        <p:spPr bwMode="auto">
          <a:xfrm flipH="0" flipV="0">
            <a:off x="660672" y="830384"/>
            <a:ext cx="8364975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3600" b="1">
                <a:latin typeface="Times New Roman"/>
                <a:cs typeface="Times New Roman"/>
              </a:rPr>
              <a:t>ИТОГИ ИНДУСТРИАЛИЗАЦИИ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04768273" name=""/>
          <p:cNvSpPr txBox="1"/>
          <p:nvPr/>
        </p:nvSpPr>
        <p:spPr bwMode="auto">
          <a:xfrm flipH="0" flipV="0">
            <a:off x="1662019" y="1640769"/>
            <a:ext cx="8667385" cy="3505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800" b="1">
                <a:solidFill>
                  <a:srgbClr val="002060"/>
                </a:solidFill>
                <a:latin typeface="Times New Roman"/>
                <a:cs typeface="Times New Roman"/>
              </a:rPr>
              <a:t>1.БССР ИЗ АГРАРНОЙ</a:t>
            </a:r>
            <a:endParaRPr sz="2800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 b="1">
                <a:solidFill>
                  <a:srgbClr val="002060"/>
                </a:solidFill>
                <a:latin typeface="Times New Roman"/>
                <a:cs typeface="Times New Roman"/>
              </a:rPr>
              <a:t> ПРЕВРАТИЛАСЬ В АГРАРНО-ИНДУСТРИАЛЬНУЮ </a:t>
            </a:r>
            <a:endParaRPr sz="2800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 b="1">
                <a:solidFill>
                  <a:srgbClr val="002060"/>
                </a:solidFill>
                <a:latin typeface="Times New Roman"/>
                <a:cs typeface="Times New Roman"/>
              </a:rPr>
              <a:t>РЕСПУБЛИКУ</a:t>
            </a:r>
            <a:endParaRPr sz="2800"/>
          </a:p>
          <a:p>
            <a:pPr>
              <a:defRPr/>
            </a:pPr>
            <a:endParaRPr sz="2800"/>
          </a:p>
          <a:p>
            <a:pPr>
              <a:defRPr/>
            </a:pPr>
            <a:r>
              <a:rPr lang="ru-RU" sz="2800" b="1">
                <a:solidFill>
                  <a:srgbClr val="002060"/>
                </a:solidFill>
                <a:latin typeface="Times New Roman"/>
                <a:cs typeface="Times New Roman"/>
              </a:rPr>
              <a:t>2.СОЗДАНЫ ТОПЛИВНО-ЭНЕРГЕТИЧЕСКАЯ</a:t>
            </a:r>
            <a:endParaRPr sz="2800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 b="1">
                <a:solidFill>
                  <a:srgbClr val="002060"/>
                </a:solidFill>
                <a:latin typeface="Times New Roman"/>
                <a:cs typeface="Times New Roman"/>
              </a:rPr>
              <a:t>СТАНКОСТРОИТЕЛЬНАЯ И МАШИНОСТРОИТЕЛЬНАЯ ОТРАСЛЬ</a:t>
            </a:r>
            <a:endParaRPr sz="2800" b="1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5466014" name="Заголовок 1"/>
          <p:cNvSpPr>
            <a:spLocks noGrp="1"/>
          </p:cNvSpPr>
          <p:nvPr>
            <p:ph type="title"/>
          </p:nvPr>
        </p:nvSpPr>
        <p:spPr bwMode="white">
          <a:xfrm>
            <a:off x="507999" y="230188"/>
            <a:ext cx="11176431" cy="19751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>
              <a:defRPr/>
            </a:pPr>
            <a:r>
              <a:rPr lang="be-BY" sz="4800" b="1" i="0" u="none" strike="noStrike" cap="none" spc="-149">
                <a:ln w="11430"/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Arial"/>
              </a:rPr>
              <a:t>Коллективизация сельского хозяйства </a:t>
            </a:r>
            <a:br>
              <a:rPr lang="be-BY" sz="4800" b="1" i="0" u="none" strike="noStrike" cap="none" spc="-149">
                <a:ln w="11430"/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Arial"/>
              </a:rPr>
            </a:br>
            <a:r>
              <a:rPr lang="be-BY" sz="4800" b="1" i="0" u="none" strike="noStrike" cap="none" spc="-149">
                <a:ln w="11430"/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Arial"/>
              </a:rPr>
              <a:t>в Б ССР</a:t>
            </a:r>
            <a:endParaRPr sz="4800" b="1">
              <a:ln w="11430"/>
              <a:solidFill>
                <a:schemeClr val="tx1">
                  <a:lumMod val="75000"/>
                </a:schemeClr>
              </a:solidFill>
            </a:endParaRPr>
          </a:p>
          <a:p>
            <a:pPr>
              <a:defRPr/>
            </a:pPr>
            <a:endParaRPr/>
          </a:p>
        </p:txBody>
      </p:sp>
      <p:sp>
        <p:nvSpPr>
          <p:cNvPr id="1344635654" name="Текст 5"/>
          <p:cNvSpPr>
            <a:spLocks noGrp="1"/>
          </p:cNvSpPr>
          <p:nvPr>
            <p:ph type="body" sz="quarter" idx="10"/>
          </p:nvPr>
        </p:nvSpPr>
        <p:spPr bwMode="white">
          <a:xfrm flipH="0" flipV="0">
            <a:off x="507999" y="1411552"/>
            <a:ext cx="11176106" cy="43894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5pPr>
          </a:lstStyle>
          <a:p>
            <a:pPr>
              <a:defRPr/>
            </a:pPr>
            <a:endParaRPr>
              <a:solidFill>
                <a:srgbClr val="002060"/>
              </a:solidFill>
            </a:endParaRPr>
          </a:p>
        </p:txBody>
      </p:sp>
      <p:pic>
        <p:nvPicPr>
          <p:cNvPr id="90435718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07998" y="1753711"/>
            <a:ext cx="11450059" cy="4799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65688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94324960" name="Текст 5"/>
          <p:cNvSpPr>
            <a:spLocks noGrp="1"/>
          </p:cNvSpPr>
          <p:nvPr>
            <p:ph type="body" sz="quarter" idx="10"/>
          </p:nvPr>
        </p:nvSpPr>
        <p:spPr bwMode="white">
          <a:xfrm flipH="0" flipV="0">
            <a:off x="507998" y="732691"/>
            <a:ext cx="11176646" cy="5120676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/>
              <a:buChar char="l"/>
              <a:defRPr>
                <a:solidFill>
                  <a:srgbClr val="FFFFFF"/>
                </a:solidFill>
              </a:defRPr>
            </a:lvl5pPr>
          </a:lstStyle>
          <a:p>
            <a:pPr marL="0" indent="180974" algn="l">
              <a:lnSpc>
                <a:spcPct val="80000"/>
              </a:lnSpc>
              <a:buFont typeface="Wingdings"/>
              <a:buNone/>
              <a:defRPr/>
            </a:pPr>
            <a:r>
              <a:rPr lang="ru-RU" sz="4800" b="1" i="0" u="none" strike="noStrike" cap="none" spc="0">
                <a:solidFill>
                  <a:srgbClr val="002060"/>
                </a:solidFill>
                <a:highlight>
                  <a:srgbClr val="FFFF00"/>
                </a:highlight>
                <a:latin typeface="Times New Roman"/>
                <a:ea typeface="Cambria"/>
                <a:cs typeface="Times New Roman"/>
              </a:rPr>
              <a:t>Коллективизация</a:t>
            </a: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сельского </a:t>
            </a: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хозяйства</a:t>
            </a: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</a:t>
            </a: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– </a:t>
            </a:r>
            <a:r>
              <a:rPr lang="ru-RU" sz="4800" b="1" i="0" u="none" strike="noStrike" cap="none" spc="0">
                <a:solidFill>
                  <a:srgbClr val="002060"/>
                </a:solidFill>
                <a:highlight>
                  <a:srgbClr val="FFFF00"/>
                </a:highlight>
                <a:latin typeface="Times New Roman"/>
                <a:ea typeface="Cambria"/>
                <a:cs typeface="Times New Roman"/>
              </a:rPr>
              <a:t>это политика </a:t>
            </a: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Коммунистической партии и Советского государства, </a:t>
            </a:r>
            <a:endParaRPr sz="4800" b="1" i="0" u="none" strike="noStrike" cap="none" spc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indent="180974" algn="l">
              <a:lnSpc>
                <a:spcPct val="80000"/>
              </a:lnSpc>
              <a:buFont typeface="Wingdings"/>
              <a:buNone/>
              <a:defRPr/>
            </a:pPr>
            <a:r>
              <a:rPr lang="ru-RU" sz="4800" b="1" i="0" u="none" strike="noStrike" cap="none" spc="0">
                <a:solidFill>
                  <a:srgbClr val="002060"/>
                </a:solidFill>
                <a:highlight>
                  <a:srgbClr val="FFFF00"/>
                </a:highlight>
                <a:latin typeface="Times New Roman"/>
                <a:ea typeface="Cambria"/>
                <a:cs typeface="Times New Roman"/>
              </a:rPr>
              <a:t>направленная</a:t>
            </a:r>
            <a:r>
              <a:rPr lang="ru-RU" sz="4800" b="1" i="0" u="none" strike="noStrike" cap="none" spc="0">
                <a:solidFill>
                  <a:srgbClr val="002060"/>
                </a:solidFill>
                <a:highlight>
                  <a:srgbClr val="FFFF00"/>
                </a:highlight>
                <a:latin typeface="Times New Roman"/>
                <a:ea typeface="Cambria"/>
                <a:cs typeface="Times New Roman"/>
              </a:rPr>
              <a:t> на производственное </a:t>
            </a:r>
            <a:r>
              <a:rPr lang="ru-RU" sz="4800" b="1" i="0" u="none" strike="noStrike" cap="none" spc="0">
                <a:solidFill>
                  <a:srgbClr val="002060"/>
                </a:solidFill>
                <a:highlight>
                  <a:srgbClr val="FFFF00"/>
                </a:highlight>
                <a:latin typeface="Times New Roman"/>
                <a:ea typeface="Cambria"/>
                <a:cs typeface="Times New Roman"/>
              </a:rPr>
              <a:t>кооперирование</a:t>
            </a:r>
            <a:r>
              <a:rPr lang="ru-RU" sz="4800" b="1" i="0" u="none" strike="noStrike" cap="none" spc="0">
                <a:solidFill>
                  <a:srgbClr val="002060"/>
                </a:solidFill>
                <a:highlight>
                  <a:srgbClr val="FFFF00"/>
                </a:highlight>
                <a:latin typeface="Times New Roman"/>
                <a:ea typeface="Cambria"/>
                <a:cs typeface="Times New Roman"/>
              </a:rPr>
              <a:t> крестьянских хозяйств,</a:t>
            </a: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 их </a:t>
            </a: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массо</a:t>
            </a:r>
            <a:r>
              <a:rPr lang="ru-RU" sz="4800" b="1" i="0" u="none" strike="noStrike" cap="none" spc="0">
                <a:solidFill>
                  <a:srgbClr val="002060"/>
                </a:solidFill>
                <a:latin typeface="Times New Roman"/>
                <a:ea typeface="Cambria"/>
                <a:cs typeface="Times New Roman"/>
              </a:rPr>
              <a:t>вый перевод с индивидуальной системы хозяйствования на коллективную.</a:t>
            </a:r>
            <a:endParaRPr sz="4800" b="1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9893529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1810097" cy="6862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1053641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6656538" y="133086"/>
            <a:ext cx="5261253" cy="582614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01671107" name=""/>
          <p:cNvSpPr txBox="1"/>
          <p:nvPr/>
        </p:nvSpPr>
        <p:spPr bwMode="auto">
          <a:xfrm flipH="0" flipV="0">
            <a:off x="330960" y="647210"/>
            <a:ext cx="6472402" cy="445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be-BY" sz="2600" b="1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Особенность в БССР: </a:t>
            </a:r>
            <a:endParaRPr sz="26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600" b="0" i="0" u="none" strike="noStrike" cap="none" spc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М</a:t>
            </a:r>
            <a:r>
              <a:rPr lang="be-BY" sz="2600" b="0" i="0" u="none" strike="noStrike" cap="none" spc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ассовое и ускоренное </a:t>
            </a:r>
            <a:r>
              <a:rPr lang="be-BY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объединение хуторских хозяйств в</a:t>
            </a:r>
            <a:r>
              <a:rPr lang="ru-RU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be-BY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колхозные центры.</a:t>
            </a:r>
            <a:endParaRPr sz="2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be-BY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Для </a:t>
            </a:r>
            <a:r>
              <a:rPr lang="be-BY" sz="2600" b="0" i="0" u="none" strike="noStrike" cap="none" spc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обеспечения техникой</a:t>
            </a:r>
            <a:r>
              <a:rPr lang="be-BY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 созданы МТС – машинно-тракторные станции (первая в</a:t>
            </a:r>
            <a:endParaRPr sz="2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be-BY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Койданово - современный Дзержинск).</a:t>
            </a:r>
            <a:endParaRPr sz="2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be-BY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Труд колхозников</a:t>
            </a:r>
            <a:r>
              <a:rPr lang="be-BY" sz="2600" b="0" i="0" u="none" strike="noStrike" cap="none" spc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cs typeface="Times New Roman"/>
              </a:rPr>
              <a:t> оплачивался не деньгами, а продукцией</a:t>
            </a:r>
            <a:r>
              <a:rPr lang="be-BY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 на количество</a:t>
            </a:r>
            <a:endParaRPr sz="2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be-BY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отработанных трудодней (не менее 80).</a:t>
            </a:r>
            <a:endParaRPr sz="2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be-BY" sz="2600" b="0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Сплошная коллективизация завершилась в годы второй пятилетки.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055745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10820673" cy="6898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403645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66346" y="0"/>
            <a:ext cx="10381057" cy="6618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5499409" name=""/>
          <p:cNvSpPr txBox="1"/>
          <p:nvPr/>
        </p:nvSpPr>
        <p:spPr bwMode="auto">
          <a:xfrm flipH="0" flipV="0">
            <a:off x="430246" y="366345"/>
            <a:ext cx="5652743" cy="598021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indent="180974" algn="just">
              <a:lnSpc>
                <a:spcPct val="80000"/>
              </a:lnSpc>
              <a:buNone/>
              <a:defRPr/>
            </a:pP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ыла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полити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ка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ликвидации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кулачества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как класса на основе сплошной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коллективизации. Смысл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данной политики заключался в том, чтобы лишить кулаков средств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производства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а также 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перевоспи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тать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их путём привлечения к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производительному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труду. Вместе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с тем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раскулачивание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во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многих местах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приобре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тало характер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прямого грабежа и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глум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ления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над личностью крестьянина,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Кулак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был фактически поставлен вне </a:t>
            </a:r>
            <a:r>
              <a:rPr lang="ru-RU" sz="2800" b="1" i="0" u="none" strike="noStrike" cap="none" spc="0">
                <a:solidFill>
                  <a:schemeClr val="tx2">
                    <a:lumMod val="90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закона.</a:t>
            </a:r>
            <a:endParaRPr sz="2800" b="1">
              <a:solidFill>
                <a:schemeClr val="tx2">
                  <a:lumMod val="90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sz="2800"/>
          </a:p>
        </p:txBody>
      </p:sp>
      <p:pic>
        <p:nvPicPr>
          <p:cNvPr id="66020895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6583700" y="51214"/>
            <a:ext cx="4493414" cy="629534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999656" y="2746157"/>
            <a:ext cx="6776019" cy="7478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индустриализация</a:t>
            </a:r>
            <a:endParaRPr lang="be-BY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3870" y="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-73903" y="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79577" y="188640"/>
            <a:ext cx="8202561" cy="67853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/>
              <a:t>Индустриализация </a:t>
            </a:r>
            <a:endParaRPr lang="be-BY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136868" y="1196752"/>
            <a:ext cx="8417492" cy="1495794"/>
          </a:xfrm>
        </p:spPr>
        <p:txBody>
          <a:bodyPr/>
          <a:lstStyle/>
          <a:p>
            <a:pPr>
              <a:defRPr/>
            </a:pPr>
            <a:r>
              <a:rPr lang="ru-RU" sz="3600" b="1"/>
              <a:t>Процесс создания крупного машинного производства в промышленности и других отраслях народного хозяйства.</a:t>
            </a:r>
            <a:endParaRPr lang="be-BY" sz="3600" b="1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141318"/>
              </a:clrFrom>
              <a:clrTo>
                <a:srgbClr val="141318">
                  <a:alpha val="0"/>
                </a:srgbClr>
              </a:clrTo>
            </a:clrChange>
          </a:blip>
          <a:stretch/>
        </p:blipFill>
        <p:spPr bwMode="auto">
          <a:xfrm>
            <a:off x="5385104" y="2780929"/>
            <a:ext cx="1921020" cy="326573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3299" y="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279576" y="230188"/>
            <a:ext cx="8007424" cy="67853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/>
              <a:t>Переход к индустриализации</a:t>
            </a:r>
            <a:endParaRPr lang="be-BY" b="1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 bwMode="auto">
          <a:xfrm>
            <a:off x="2084440" y="1196752"/>
            <a:ext cx="8583561" cy="3841052"/>
          </a:xfrm>
        </p:spPr>
        <p:txBody>
          <a:bodyPr/>
          <a:lstStyle/>
          <a:p>
            <a:pPr>
              <a:defRPr/>
            </a:pPr>
            <a:r>
              <a:rPr lang="ru-RU" b="1"/>
              <a:t>Достаточно низкий уровень развития производительных сил потребовал создания крупного машинного производства и перестройки всего народного хозяйства.</a:t>
            </a:r>
            <a:endParaRPr/>
          </a:p>
          <a:p>
            <a:pPr marL="0" indent="0">
              <a:buNone/>
              <a:defRPr/>
            </a:pPr>
            <a:endParaRPr lang="ru-RU" b="1"/>
          </a:p>
          <a:p>
            <a:pPr marL="0" indent="0">
              <a:buNone/>
              <a:defRPr/>
            </a:pPr>
            <a:endParaRPr lang="ru-RU" b="1"/>
          </a:p>
          <a:p>
            <a:pPr>
              <a:defRPr/>
            </a:pPr>
            <a:r>
              <a:rPr lang="ru-RU" b="1"/>
              <a:t>1925 г. – </a:t>
            </a:r>
            <a:r>
              <a:rPr lang="en-US" b="1"/>
              <a:t>XIV</a:t>
            </a:r>
            <a:r>
              <a:rPr lang="ru-RU" b="1"/>
              <a:t> съезд ВКП(б), принятие курса на социалистическую индустриализацию.</a:t>
            </a:r>
            <a:endParaRPr lang="be-BY" b="1"/>
          </a:p>
        </p:txBody>
      </p:sp>
      <p:sp>
        <p:nvSpPr>
          <p:cNvPr id="5" name="Стрелка вниз 4"/>
          <p:cNvSpPr/>
          <p:nvPr/>
        </p:nvSpPr>
        <p:spPr bwMode="auto">
          <a:xfrm>
            <a:off x="5827998" y="3068960"/>
            <a:ext cx="864096" cy="864096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/>
          </a:bodyPr>
          <a:lstStyle/>
          <a:p>
            <a:pPr algn="ctr" defTabSz="914099">
              <a:spcBef>
                <a:spcPts val="0"/>
              </a:spcBef>
              <a:spcAft>
                <a:spcPts val="0"/>
              </a:spcAft>
              <a:defRPr/>
            </a:pPr>
            <a:endParaRPr lang="be-BY" sz="2300">
              <a:solidFill>
                <a:schemeClr val="tx1"/>
              </a:solidFill>
              <a:latin typeface="Segoe"/>
            </a:endParaRPr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0" y="-19447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95600" y="230190"/>
            <a:ext cx="7791400" cy="6647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/>
              <a:t>Цели индустриализации</a:t>
            </a:r>
            <a:endParaRPr lang="be-BY" b="1"/>
          </a:p>
        </p:txBody>
      </p:sp>
      <p:graphicFrame>
        <p:nvGraphicFramePr>
          <p:cNvPr id="4" name="Схема 3"/>
          <p:cNvGraphicFramePr>
            <a:graphicFrameLocks xmlns:a="http://schemas.openxmlformats.org/drawingml/2006/main"/>
          </p:cNvGraphicFramePr>
          <p:nvPr/>
        </p:nvGraphicFramePr>
        <p:xfrm>
          <a:off x="2495600" y="1196752"/>
          <a:ext cx="8064896" cy="4673106"/>
          <a:chOff x="0" y="0"/>
          <a:chExt cx="8064896" cy="467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grpSp>
        <p:nvGrpSpPr>
          <p:cNvPr id="6" name="Группа 5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0" y="-1657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351584" y="8607"/>
            <a:ext cx="7935416" cy="4680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4400" b="1"/>
              <a:t>Источники средств</a:t>
            </a:r>
            <a:endParaRPr lang="be-BY" sz="4400" b="1"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aphicFrame>
        <p:nvGraphicFramePr>
          <p:cNvPr id="2" name="Объект 1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426976" y="332656"/>
          <a:ext cx="11765024" cy="6584952"/>
          <a:chOff x="0" y="0"/>
          <a:chExt cx="11765024" cy="6584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7" r:qs="rId8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3299" y="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Схема 2"/>
          <p:cNvGraphicFramePr>
            <a:graphicFrameLocks xmlns:a="http://schemas.openxmlformats.org/drawingml/2006/main"/>
          </p:cNvGraphicFramePr>
          <p:nvPr/>
        </p:nvGraphicFramePr>
        <p:xfrm>
          <a:off x="2084440" y="116633"/>
          <a:ext cx="8583561" cy="5877442"/>
          <a:chOff x="0" y="0"/>
          <a:chExt cx="8583561" cy="5877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grpSp>
        <p:nvGrpSpPr>
          <p:cNvPr id="5" name="Группа 4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-9277" y="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95600" y="95826"/>
            <a:ext cx="7791400" cy="6647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/>
              <a:t>1928-1932 гг. – 1 пятилетка</a:t>
            </a:r>
            <a:endParaRPr lang="be-BY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8064" t="15269" r="18387" b="4730"/>
          <a:stretch/>
        </p:blipFill>
        <p:spPr bwMode="auto">
          <a:xfrm>
            <a:off x="6670146" y="1660293"/>
            <a:ext cx="3745467" cy="305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/>
        </p:blipFill>
        <p:spPr bwMode="auto">
          <a:xfrm>
            <a:off x="2230136" y="918858"/>
            <a:ext cx="3750399" cy="2445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0" t="7906" r="26854" b="23387"/>
          <a:stretch/>
        </p:blipFill>
        <p:spPr bwMode="auto">
          <a:xfrm>
            <a:off x="2084440" y="3469358"/>
            <a:ext cx="4249229" cy="257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 bwMode="auto">
          <a:xfrm>
            <a:off x="6761204" y="3879631"/>
            <a:ext cx="356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800" b="1">
                <a:ln w="11430"/>
                <a:solidFill>
                  <a:srgbClr val="FFFF00"/>
                </a:solidFill>
              </a:rPr>
              <a:t>Гомсельмаш</a:t>
            </a:r>
            <a:endParaRPr lang="ru-RU" sz="4800" b="1">
              <a:ln w="11430"/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189263" y="2598004"/>
            <a:ext cx="3589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800" b="1">
                <a:ln w="11430"/>
                <a:solidFill>
                  <a:srgbClr val="FFFF00"/>
                </a:solidFill>
              </a:rPr>
              <a:t>Коммунарка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010596" y="5373217"/>
            <a:ext cx="23230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800" b="1">
                <a:ln w="11430"/>
                <a:solidFill>
                  <a:srgbClr val="FFFF00"/>
                </a:solidFill>
              </a:rPr>
              <a:t>Спартак</a:t>
            </a:r>
            <a:endParaRPr/>
          </a:p>
        </p:txBody>
      </p:sp>
      <p:grpSp>
        <p:nvGrpSpPr>
          <p:cNvPr id="14" name="Группа 13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0" t="0" r="90194" b="0"/>
          <a:stretch/>
        </p:blipFill>
        <p:spPr bwMode="auto">
          <a:xfrm>
            <a:off x="0" y="0"/>
            <a:ext cx="5604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9350" t="4956" r="8876" b="7200"/>
          <a:stretch/>
        </p:blipFill>
        <p:spPr bwMode="auto">
          <a:xfrm rot="16199998">
            <a:off x="7360555" y="1286732"/>
            <a:ext cx="3854601" cy="551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6104" y="-39816"/>
            <a:ext cx="6323991" cy="4089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 bwMode="auto">
          <a:xfrm>
            <a:off x="2976365" y="3717032"/>
            <a:ext cx="26759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4800" b="1">
                <a:ln w="11430"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Фабрика </a:t>
            </a:r>
            <a:endParaRPr/>
          </a:p>
          <a:p>
            <a:pPr algn="ctr">
              <a:defRPr/>
            </a:pPr>
            <a:r>
              <a:rPr lang="ru-RU" sz="4800" b="1">
                <a:ln w="11430"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КИМ</a:t>
            </a:r>
            <a:endParaRPr/>
          </a:p>
        </p:txBody>
      </p:sp>
      <p:grpSp>
        <p:nvGrpSpPr>
          <p:cNvPr id="10" name="Группа 9"/>
          <p:cNvGrpSpPr/>
          <p:nvPr/>
        </p:nvGrpSpPr>
        <p:grpSpPr bwMode="auto">
          <a:xfrm>
            <a:off x="541088" y="5973840"/>
            <a:ext cx="11702927" cy="988142"/>
            <a:chOff x="509796" y="5869858"/>
            <a:chExt cx="11702927" cy="98814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rcRect l="0" t="16607" r="0" b="34764"/>
            <a:stretch/>
          </p:blipFill>
          <p:spPr bwMode="auto">
            <a:xfrm>
              <a:off x="509796" y="5869858"/>
              <a:ext cx="5759848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rcRect l="0" t="16607" r="0" b="34764"/>
            <a:stretch/>
          </p:blipFill>
          <p:spPr bwMode="auto">
            <a:xfrm>
              <a:off x="5807968" y="5869858"/>
              <a:ext cx="6404755" cy="98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strips dir="rd"/>
      </p:transition>
    </mc:Choice>
    <mc:Fallback>
      <p:transition spd="med" advClick="1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98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/>
      <a:lstStyle/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Custom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ПОЛИТИКА БЕЛОРУСИЗАЦИИ. РАЗВИТИЕ ОБРАЗОВАНИЯ, НАУКИ И КУЛЬТУРЫ В БССР В 1920-Е гг.</dc:title>
  <dc:subject/>
  <dc:creator>GALA</dc:creator>
  <cp:keywords/>
  <dc:description/>
  <dc:identifier/>
  <dc:language/>
  <cp:lastModifiedBy/>
  <cp:revision>60</cp:revision>
  <dcterms:created xsi:type="dcterms:W3CDTF">2013-03-03T23:54:49Z</dcterms:created>
  <dcterms:modified xsi:type="dcterms:W3CDTF">2025-02-28T20:02:44Z</dcterms:modified>
  <cp:category/>
  <cp:contentStatus/>
  <cp:version/>
</cp:coreProperties>
</file>