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27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6.xml" ContentType="application/vnd.openxmlformats-officedocument.presentationml.slideLayout+xml"/>
  <Override PartName="/docProps/app.xml" ContentType="application/vnd.openxmlformats-officedocument.extended-properties+xml"/>
  <Override PartName="/ppt/slides/slide8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1.xml" ContentType="application/vnd.openxmlformats-officedocument.presentationml.slide+xml"/>
  <Override PartName="/docProps/core.xml" ContentType="application/vnd.openxmlformats-package.core-properties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viewProps.xml" ContentType="application/vnd.openxmlformats-officedocument.presentationml.viewProps+xml"/>
  <Override PartName="/ppt/slides/slide26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docProps/custom.xml" ContentType="application/vnd.openxmlformats-officedocument.custom-propertie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</p:sldIdLst>
  <p:sldSz cx="12192000" cy="6858000"/>
  <p:notesSz cx="12192000" cy="6858000"/>
  <p:defaultTextStyle>
    <a:defPPr>
      <a:defRPr lang="ru-RU"/>
    </a:defPPr>
    <a:lvl1pPr marL="0" algn="l" defTabSz="914400">
      <a:defRPr lang="ru-RU"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lang="ru-RU"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lang="ru-RU"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lang="ru-RU"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lang="ru-RU"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lang="ru-RU"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lang="ru-RU"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lang="ru-RU"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lang="ru-RU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presProps" Target="presProps.xml" /><Relationship Id="rId31" Type="http://schemas.openxmlformats.org/officeDocument/2006/relationships/tableStyles" Target="tableStyles.xml" /><Relationship Id="rId32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Титульный слайд">
    <p:bg>
      <p:bgPr shadeToTitle="0">
        <a:solidFill>
          <a:schemeClr val="accen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2" name="Графический элемент 21"/>
          <p:cNvPicPr>
            <a:picLocks noChangeAspect="1"/>
          </p:cNvPicPr>
          <p:nvPr userDrawn="1"/>
        </p:nvPicPr>
        <p:blipFill>
          <a:blip r:embed="rId2"/>
          <a:srcRect l="0" t="10320" r="32549" b="6855"/>
          <a:stretch/>
        </p:blipFill>
        <p:spPr bwMode="auto">
          <a:xfrm flipH="1">
            <a:off x="1" y="-2"/>
            <a:ext cx="4145091" cy="6858001"/>
          </a:xfrm>
          <a:prstGeom prst="rect">
            <a:avLst/>
          </a:prstGeom>
        </p:spPr>
      </p:pic>
      <p:pic>
        <p:nvPicPr>
          <p:cNvPr id="21" name="Графический объект 20"/>
          <p:cNvPicPr>
            <a:picLocks noChangeAspect="1"/>
          </p:cNvPicPr>
          <p:nvPr userDrawn="1"/>
        </p:nvPicPr>
        <p:blipFill>
          <a:blip r:embed="rId2"/>
          <a:srcRect l="0" t="10320" r="32549" b="6855"/>
          <a:stretch/>
        </p:blipFill>
        <p:spPr bwMode="auto">
          <a:xfrm>
            <a:off x="8046909" y="-1"/>
            <a:ext cx="4145091" cy="6858001"/>
          </a:xfrm>
          <a:prstGeom prst="rect">
            <a:avLst/>
          </a:prstGeom>
        </p:spPr>
      </p:pic>
      <p:grpSp>
        <p:nvGrpSpPr>
          <p:cNvPr id="16" name="Группа 15"/>
          <p:cNvGrpSpPr/>
          <p:nvPr userDrawn="1"/>
        </p:nvGrpSpPr>
        <p:grpSpPr bwMode="auto">
          <a:xfrm rot="5400000">
            <a:off x="3703829" y="-521941"/>
            <a:ext cx="4784342" cy="7901884"/>
            <a:chOff x="4066571" y="77169"/>
            <a:chExt cx="4058859" cy="6703663"/>
          </a:xfrm>
        </p:grpSpPr>
        <p:sp>
          <p:nvSpPr>
            <p:cNvPr id="15" name="Полилиния: Фигура 14"/>
            <p:cNvSpPr/>
            <p:nvPr userDrawn="1"/>
          </p:nvSpPr>
          <p:spPr bwMode="auto">
            <a:xfrm>
              <a:off x="4328431" y="339027"/>
              <a:ext cx="3535138" cy="6179943"/>
            </a:xfrm>
            <a:custGeom>
              <a:avLst/>
              <a:gdLst>
                <a:gd name="connsiteX0" fmla="*/ 1741450 w 3535138"/>
                <a:gd name="connsiteY0" fmla="*/ 684 h 6179943"/>
                <a:gd name="connsiteX1" fmla="*/ 1786333 w 3535138"/>
                <a:gd name="connsiteY1" fmla="*/ 14719 h 6179943"/>
                <a:gd name="connsiteX2" fmla="*/ 2276580 w 3535138"/>
                <a:gd name="connsiteY2" fmla="*/ 297844 h 6179943"/>
                <a:gd name="connsiteX3" fmla="*/ 2456364 w 3535138"/>
                <a:gd name="connsiteY3" fmla="*/ 504689 h 6179943"/>
                <a:gd name="connsiteX4" fmla="*/ 2458126 w 3535138"/>
                <a:gd name="connsiteY4" fmla="*/ 507229 h 6179943"/>
                <a:gd name="connsiteX5" fmla="*/ 2461190 w 3535138"/>
                <a:gd name="connsiteY5" fmla="*/ 506915 h 6179943"/>
                <a:gd name="connsiteX6" fmla="*/ 2524417 w 3535138"/>
                <a:gd name="connsiteY6" fmla="*/ 503615 h 6179943"/>
                <a:gd name="connsiteX7" fmla="*/ 2832937 w 3535138"/>
                <a:gd name="connsiteY7" fmla="*/ 601945 h 6179943"/>
                <a:gd name="connsiteX8" fmla="*/ 3031538 w 3535138"/>
                <a:gd name="connsiteY8" fmla="*/ 907511 h 6179943"/>
                <a:gd name="connsiteX9" fmla="*/ 3045517 w 3535138"/>
                <a:gd name="connsiteY9" fmla="*/ 992381 h 6179943"/>
                <a:gd name="connsiteX10" fmla="*/ 3045823 w 3535138"/>
                <a:gd name="connsiteY10" fmla="*/ 996020 h 6179943"/>
                <a:gd name="connsiteX11" fmla="*/ 3049345 w 3535138"/>
                <a:gd name="connsiteY11" fmla="*/ 996963 h 6179943"/>
                <a:gd name="connsiteX12" fmla="*/ 3314810 w 3535138"/>
                <a:gd name="connsiteY12" fmla="*/ 1127999 h 6179943"/>
                <a:gd name="connsiteX13" fmla="*/ 3535138 w 3535138"/>
                <a:gd name="connsiteY13" fmla="*/ 1548942 h 6179943"/>
                <a:gd name="connsiteX14" fmla="*/ 3535138 w 3535138"/>
                <a:gd name="connsiteY14" fmla="*/ 4639430 h 6179943"/>
                <a:gd name="connsiteX15" fmla="*/ 3314823 w 3535138"/>
                <a:gd name="connsiteY15" fmla="*/ 5060774 h 6179943"/>
                <a:gd name="connsiteX16" fmla="*/ 3050316 w 3535138"/>
                <a:gd name="connsiteY16" fmla="*/ 5191555 h 6179943"/>
                <a:gd name="connsiteX17" fmla="*/ 3046818 w 3535138"/>
                <a:gd name="connsiteY17" fmla="*/ 5192529 h 6179943"/>
                <a:gd name="connsiteX18" fmla="*/ 3046498 w 3535138"/>
                <a:gd name="connsiteY18" fmla="*/ 5196154 h 6179943"/>
                <a:gd name="connsiteX19" fmla="*/ 3030452 w 3535138"/>
                <a:gd name="connsiteY19" fmla="*/ 5285451 h 6179943"/>
                <a:gd name="connsiteX20" fmla="*/ 2700498 w 3535138"/>
                <a:gd name="connsiteY20" fmla="*/ 5638721 h 6179943"/>
                <a:gd name="connsiteX21" fmla="*/ 2464126 w 3535138"/>
                <a:gd name="connsiteY21" fmla="*/ 5676581 h 6179943"/>
                <a:gd name="connsiteX22" fmla="*/ 2461227 w 3535138"/>
                <a:gd name="connsiteY22" fmla="*/ 5676427 h 6179943"/>
                <a:gd name="connsiteX23" fmla="*/ 2459567 w 3535138"/>
                <a:gd name="connsiteY23" fmla="*/ 5678823 h 6179943"/>
                <a:gd name="connsiteX24" fmla="*/ 2217897 w 3535138"/>
                <a:gd name="connsiteY24" fmla="*/ 5941399 h 6179943"/>
                <a:gd name="connsiteX25" fmla="*/ 1826529 w 3535138"/>
                <a:gd name="connsiteY25" fmla="*/ 6163220 h 6179943"/>
                <a:gd name="connsiteX26" fmla="*/ 1781863 w 3535138"/>
                <a:gd name="connsiteY26" fmla="*/ 6179102 h 6179943"/>
                <a:gd name="connsiteX27" fmla="*/ 1771957 w 3535138"/>
                <a:gd name="connsiteY27" fmla="*/ 6179076 h 6179943"/>
                <a:gd name="connsiteX28" fmla="*/ 1727330 w 3535138"/>
                <a:gd name="connsiteY28" fmla="*/ 6163078 h 6179943"/>
                <a:gd name="connsiteX29" fmla="*/ 1354714 w 3535138"/>
                <a:gd name="connsiteY29" fmla="*/ 5972034 h 6179943"/>
                <a:gd name="connsiteX30" fmla="*/ 1078871 w 3535138"/>
                <a:gd name="connsiteY30" fmla="*/ 5682740 h 6179943"/>
                <a:gd name="connsiteX31" fmla="*/ 1077117 w 3535138"/>
                <a:gd name="connsiteY31" fmla="*/ 5680320 h 6179943"/>
                <a:gd name="connsiteX32" fmla="*/ 1074157 w 3535138"/>
                <a:gd name="connsiteY32" fmla="*/ 5680590 h 6179943"/>
                <a:gd name="connsiteX33" fmla="*/ 1023356 w 3535138"/>
                <a:gd name="connsiteY33" fmla="*/ 5682845 h 6179943"/>
                <a:gd name="connsiteX34" fmla="*/ 747642 w 3535138"/>
                <a:gd name="connsiteY34" fmla="*/ 5607533 h 6179943"/>
                <a:gd name="connsiteX35" fmla="*/ 504058 w 3535138"/>
                <a:gd name="connsiteY35" fmla="*/ 5283236 h 6179943"/>
                <a:gd name="connsiteX36" fmla="*/ 489210 w 3535138"/>
                <a:gd name="connsiteY36" fmla="*/ 5196321 h 6179943"/>
                <a:gd name="connsiteX37" fmla="*/ 488896 w 3535138"/>
                <a:gd name="connsiteY37" fmla="*/ 5192684 h 6179943"/>
                <a:gd name="connsiteX38" fmla="*/ 485387 w 3535138"/>
                <a:gd name="connsiteY38" fmla="*/ 5191710 h 6179943"/>
                <a:gd name="connsiteX39" fmla="*/ 220304 w 3535138"/>
                <a:gd name="connsiteY39" fmla="*/ 5060774 h 6179943"/>
                <a:gd name="connsiteX40" fmla="*/ 0 w 3535138"/>
                <a:gd name="connsiteY40" fmla="*/ 4639852 h 6179943"/>
                <a:gd name="connsiteX41" fmla="*/ 0 w 3535138"/>
                <a:gd name="connsiteY41" fmla="*/ 1549387 h 6179943"/>
                <a:gd name="connsiteX42" fmla="*/ 220304 w 3535138"/>
                <a:gd name="connsiteY42" fmla="*/ 1128025 h 6179943"/>
                <a:gd name="connsiteX43" fmla="*/ 485754 w 3535138"/>
                <a:gd name="connsiteY43" fmla="*/ 996963 h 6179943"/>
                <a:gd name="connsiteX44" fmla="*/ 489289 w 3535138"/>
                <a:gd name="connsiteY44" fmla="*/ 996020 h 6179943"/>
                <a:gd name="connsiteX45" fmla="*/ 489603 w 3535138"/>
                <a:gd name="connsiteY45" fmla="*/ 992381 h 6179943"/>
                <a:gd name="connsiteX46" fmla="*/ 503613 w 3535138"/>
                <a:gd name="connsiteY46" fmla="*/ 907459 h 6179943"/>
                <a:gd name="connsiteX47" fmla="*/ 692363 w 3535138"/>
                <a:gd name="connsiteY47" fmla="*/ 609879 h 6179943"/>
                <a:gd name="connsiteX48" fmla="*/ 1072796 w 3535138"/>
                <a:gd name="connsiteY48" fmla="*/ 507622 h 6179943"/>
                <a:gd name="connsiteX49" fmla="*/ 1075886 w 3535138"/>
                <a:gd name="connsiteY49" fmla="*/ 507936 h 6179943"/>
                <a:gd name="connsiteX50" fmla="*/ 1077640 w 3535138"/>
                <a:gd name="connsiteY50" fmla="*/ 505370 h 6179943"/>
                <a:gd name="connsiteX51" fmla="*/ 1271819 w 3535138"/>
                <a:gd name="connsiteY51" fmla="*/ 280352 h 6179943"/>
                <a:gd name="connsiteX52" fmla="*/ 1271821 w 3535138"/>
                <a:gd name="connsiteY52" fmla="*/ 280352 h 6179943"/>
                <a:gd name="connsiteX53" fmla="*/ 1687915 w 3535138"/>
                <a:gd name="connsiteY53" fmla="*/ 18333 h 6179943"/>
                <a:gd name="connsiteX54" fmla="*/ 1731596 w 3535138"/>
                <a:gd name="connsiteY54" fmla="*/ 1024 h 6179943"/>
                <a:gd name="connsiteX55" fmla="*/ 1741450 w 3535138"/>
                <a:gd name="connsiteY55" fmla="*/ 684 h 6179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3535138" h="6179943" fill="norm" stroke="1" extrusionOk="0">
                  <a:moveTo>
                    <a:pt x="1741450" y="684"/>
                  </a:moveTo>
                  <a:lnTo>
                    <a:pt x="1786333" y="14719"/>
                  </a:lnTo>
                  <a:cubicBezTo>
                    <a:pt x="1968824" y="71831"/>
                    <a:pt x="2138346" y="169741"/>
                    <a:pt x="2276580" y="297844"/>
                  </a:cubicBezTo>
                  <a:cubicBezTo>
                    <a:pt x="2343494" y="359827"/>
                    <a:pt x="2403976" y="429404"/>
                    <a:pt x="2456364" y="504689"/>
                  </a:cubicBezTo>
                  <a:lnTo>
                    <a:pt x="2458126" y="507229"/>
                  </a:lnTo>
                  <a:lnTo>
                    <a:pt x="2461190" y="506915"/>
                  </a:lnTo>
                  <a:cubicBezTo>
                    <a:pt x="2482304" y="504715"/>
                    <a:pt x="2503583" y="503615"/>
                    <a:pt x="2524417" y="503615"/>
                  </a:cubicBezTo>
                  <a:cubicBezTo>
                    <a:pt x="2639327" y="503615"/>
                    <a:pt x="2746020" y="537605"/>
                    <a:pt x="2832937" y="601945"/>
                  </a:cubicBezTo>
                  <a:cubicBezTo>
                    <a:pt x="2964316" y="699200"/>
                    <a:pt x="3013755" y="835132"/>
                    <a:pt x="3031538" y="907511"/>
                  </a:cubicBezTo>
                  <a:cubicBezTo>
                    <a:pt x="3038368" y="935321"/>
                    <a:pt x="3043079" y="963864"/>
                    <a:pt x="3045517" y="992381"/>
                  </a:cubicBezTo>
                  <a:lnTo>
                    <a:pt x="3045823" y="996020"/>
                  </a:lnTo>
                  <a:lnTo>
                    <a:pt x="3049345" y="996963"/>
                  </a:lnTo>
                  <a:cubicBezTo>
                    <a:pt x="3150280" y="1024799"/>
                    <a:pt x="3239598" y="1068870"/>
                    <a:pt x="3314810" y="1127999"/>
                  </a:cubicBezTo>
                  <a:cubicBezTo>
                    <a:pt x="3509800" y="1281267"/>
                    <a:pt x="3533850" y="1473499"/>
                    <a:pt x="3535138" y="1548942"/>
                  </a:cubicBezTo>
                  <a:lnTo>
                    <a:pt x="3535138" y="4639430"/>
                  </a:lnTo>
                  <a:cubicBezTo>
                    <a:pt x="3533860" y="4715061"/>
                    <a:pt x="3509811" y="4907527"/>
                    <a:pt x="3314823" y="5060774"/>
                  </a:cubicBezTo>
                  <a:cubicBezTo>
                    <a:pt x="3239842" y="5119703"/>
                    <a:pt x="3150843" y="5163712"/>
                    <a:pt x="3050316" y="5191555"/>
                  </a:cubicBezTo>
                  <a:lnTo>
                    <a:pt x="3046818" y="5192529"/>
                  </a:lnTo>
                  <a:lnTo>
                    <a:pt x="3046498" y="5196154"/>
                  </a:lnTo>
                  <a:cubicBezTo>
                    <a:pt x="3043817" y="5226574"/>
                    <a:pt x="3038417" y="5256620"/>
                    <a:pt x="3030452" y="5285451"/>
                  </a:cubicBezTo>
                  <a:cubicBezTo>
                    <a:pt x="2966180" y="5517916"/>
                    <a:pt x="2761656" y="5614617"/>
                    <a:pt x="2700498" y="5638721"/>
                  </a:cubicBezTo>
                  <a:cubicBezTo>
                    <a:pt x="2625744" y="5668154"/>
                    <a:pt x="2546193" y="5680936"/>
                    <a:pt x="2464126" y="5676581"/>
                  </a:cubicBezTo>
                  <a:lnTo>
                    <a:pt x="2461227" y="5676427"/>
                  </a:lnTo>
                  <a:lnTo>
                    <a:pt x="2459567" y="5678823"/>
                  </a:lnTo>
                  <a:cubicBezTo>
                    <a:pt x="2391530" y="5776945"/>
                    <a:pt x="2310214" y="5865281"/>
                    <a:pt x="2217897" y="5941399"/>
                  </a:cubicBezTo>
                  <a:cubicBezTo>
                    <a:pt x="2101004" y="6037791"/>
                    <a:pt x="1969319" y="6112424"/>
                    <a:pt x="1826529" y="6163220"/>
                  </a:cubicBezTo>
                  <a:lnTo>
                    <a:pt x="1781863" y="6179102"/>
                  </a:lnTo>
                  <a:cubicBezTo>
                    <a:pt x="1778658" y="6180228"/>
                    <a:pt x="1775149" y="6180228"/>
                    <a:pt x="1771957" y="6179076"/>
                  </a:cubicBezTo>
                  <a:lnTo>
                    <a:pt x="1727330" y="6163078"/>
                  </a:lnTo>
                  <a:cubicBezTo>
                    <a:pt x="1593346" y="6115048"/>
                    <a:pt x="1467992" y="6050779"/>
                    <a:pt x="1354714" y="5972034"/>
                  </a:cubicBezTo>
                  <a:cubicBezTo>
                    <a:pt x="1255630" y="5903152"/>
                    <a:pt x="1147243" y="5777429"/>
                    <a:pt x="1078871" y="5682740"/>
                  </a:cubicBezTo>
                  <a:lnTo>
                    <a:pt x="1077117" y="5680320"/>
                  </a:lnTo>
                  <a:lnTo>
                    <a:pt x="1074157" y="5680590"/>
                  </a:lnTo>
                  <a:cubicBezTo>
                    <a:pt x="1057398" y="5682088"/>
                    <a:pt x="1040272" y="5682845"/>
                    <a:pt x="1023356" y="5682845"/>
                  </a:cubicBezTo>
                  <a:cubicBezTo>
                    <a:pt x="923692" y="5682845"/>
                    <a:pt x="830940" y="5657510"/>
                    <a:pt x="747642" y="5607533"/>
                  </a:cubicBezTo>
                  <a:cubicBezTo>
                    <a:pt x="690923" y="5573502"/>
                    <a:pt x="553602" y="5473780"/>
                    <a:pt x="504058" y="5283236"/>
                  </a:cubicBezTo>
                  <a:cubicBezTo>
                    <a:pt x="496778" y="5255096"/>
                    <a:pt x="491777" y="5225857"/>
                    <a:pt x="489210" y="5196321"/>
                  </a:cubicBezTo>
                  <a:lnTo>
                    <a:pt x="488896" y="5192684"/>
                  </a:lnTo>
                  <a:lnTo>
                    <a:pt x="485387" y="5191710"/>
                  </a:lnTo>
                  <a:cubicBezTo>
                    <a:pt x="384675" y="5163903"/>
                    <a:pt x="295459" y="5119844"/>
                    <a:pt x="220304" y="5060774"/>
                  </a:cubicBezTo>
                  <a:cubicBezTo>
                    <a:pt x="25322" y="4907537"/>
                    <a:pt x="1283" y="4715304"/>
                    <a:pt x="0" y="4639852"/>
                  </a:cubicBezTo>
                  <a:lnTo>
                    <a:pt x="0" y="1549387"/>
                  </a:lnTo>
                  <a:cubicBezTo>
                    <a:pt x="1283" y="1473761"/>
                    <a:pt x="25322" y="1281293"/>
                    <a:pt x="220304" y="1128025"/>
                  </a:cubicBezTo>
                  <a:cubicBezTo>
                    <a:pt x="295564" y="1068870"/>
                    <a:pt x="384885" y="1024799"/>
                    <a:pt x="485754" y="996963"/>
                  </a:cubicBezTo>
                  <a:lnTo>
                    <a:pt x="489289" y="996020"/>
                  </a:lnTo>
                  <a:lnTo>
                    <a:pt x="489603" y="992381"/>
                  </a:lnTo>
                  <a:cubicBezTo>
                    <a:pt x="492038" y="963916"/>
                    <a:pt x="496778" y="935373"/>
                    <a:pt x="503613" y="907459"/>
                  </a:cubicBezTo>
                  <a:cubicBezTo>
                    <a:pt x="520686" y="837830"/>
                    <a:pt x="567952" y="706532"/>
                    <a:pt x="692363" y="609879"/>
                  </a:cubicBezTo>
                  <a:cubicBezTo>
                    <a:pt x="795327" y="529880"/>
                    <a:pt x="930421" y="493586"/>
                    <a:pt x="1072796" y="507622"/>
                  </a:cubicBezTo>
                  <a:lnTo>
                    <a:pt x="1075886" y="507936"/>
                  </a:lnTo>
                  <a:lnTo>
                    <a:pt x="1077640" y="505370"/>
                  </a:lnTo>
                  <a:cubicBezTo>
                    <a:pt x="1133809" y="423407"/>
                    <a:pt x="1199134" y="347677"/>
                    <a:pt x="1271819" y="280352"/>
                  </a:cubicBezTo>
                  <a:lnTo>
                    <a:pt x="1271821" y="280352"/>
                  </a:lnTo>
                  <a:cubicBezTo>
                    <a:pt x="1393270" y="167830"/>
                    <a:pt x="1533277" y="79687"/>
                    <a:pt x="1687915" y="18333"/>
                  </a:cubicBezTo>
                  <a:lnTo>
                    <a:pt x="1731596" y="1024"/>
                  </a:lnTo>
                  <a:cubicBezTo>
                    <a:pt x="1734762" y="-207"/>
                    <a:pt x="1738208" y="-338"/>
                    <a:pt x="1741450" y="68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>
                <a:defRPr/>
              </a:pPr>
              <a:endParaRPr lang="ru-RU"/>
            </a:p>
          </p:txBody>
        </p:sp>
        <p:pic>
          <p:nvPicPr>
            <p:cNvPr id="4" name="Графический объект 3"/>
            <p:cNvPicPr>
              <a:picLocks noChangeAspect="1"/>
            </p:cNvPicPr>
            <p:nvPr userDrawn="1"/>
          </p:nvPicPr>
          <p:blipFill>
            <a:blip r:embed="rId3"/>
            <a:stretch/>
          </p:blipFill>
          <p:spPr bwMode="auto">
            <a:xfrm rot="10800000">
              <a:off x="4066571" y="77169"/>
              <a:ext cx="4058859" cy="6703663"/>
            </a:xfrm>
            <a:prstGeom prst="rect">
              <a:avLst/>
            </a:prstGeom>
          </p:spPr>
        </p:pic>
      </p:grpSp>
      <p:pic>
        <p:nvPicPr>
          <p:cNvPr id="5" name="Графический объект 4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610379" y="3469004"/>
            <a:ext cx="2924334" cy="32691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 bwMode="auto">
          <a:xfrm>
            <a:off x="3195638" y="1481117"/>
            <a:ext cx="5800725" cy="3894923"/>
          </a:xfrm>
        </p:spPr>
        <p:txBody>
          <a:bodyPr bIns="0" rtlCol="0" anchor="ctr">
            <a:noAutofit/>
          </a:bodyPr>
          <a:lstStyle>
            <a:lvl1pPr algn="ctr">
              <a:lnSpc>
                <a:spcPts val="5500"/>
              </a:lnSpc>
              <a:defRPr lang="ru-RU" sz="4000" cap="all" spc="300">
                <a:solidFill>
                  <a:schemeClr val="tx1"/>
                </a:solidFill>
                <a:latin typeface="+mj-cs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Таблица">
    <p:bg>
      <p:bgPr shadeToTitle="0">
        <a:solidFill>
          <a:schemeClr val="accent4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/>
        </p:blipFill>
        <p:spPr bwMode="auto">
          <a:xfrm>
            <a:off x="1" y="-1"/>
            <a:ext cx="12192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865664" y="0"/>
            <a:ext cx="10460672" cy="1705586"/>
          </a:xfrm>
        </p:spPr>
        <p:txBody>
          <a:bodyPr rtlCol="0" anchor="ctr">
            <a:normAutofit/>
          </a:bodyPr>
          <a:lstStyle>
            <a:lvl1pPr algn="ctr">
              <a:defRPr lang="ru-RU" sz="3200" cap="all" spc="150">
                <a:solidFill>
                  <a:schemeClr val="tx1"/>
                </a:solidFill>
                <a:latin typeface="+mj-cs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8" name="Местозаполнитель таблицы 7"/>
          <p:cNvSpPr>
            <a:spLocks noGrp="1"/>
          </p:cNvSpPr>
          <p:nvPr>
            <p:ph type="tbl" sz="quarter" idx="12"/>
          </p:nvPr>
        </p:nvSpPr>
        <p:spPr bwMode="auto">
          <a:xfrm>
            <a:off x="2104642" y="2112962"/>
            <a:ext cx="7981952" cy="3740310"/>
          </a:xfrm>
        </p:spPr>
        <p:txBody>
          <a:bodyPr rtlCol="0"/>
          <a:lstStyle>
            <a:lvl1pPr marL="0" indent="0">
              <a:buNone/>
              <a:defRPr lang="ru-RU">
                <a:solidFill>
                  <a:schemeClr val="tx1"/>
                </a:solidFill>
              </a:defRPr>
            </a:lvl1pPr>
          </a:lstStyle>
          <a:p>
            <a:pPr marL="228600" marR="0" lvl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defRPr lang="ru-RU"/>
            </a:pPr>
            <a:r>
              <a:rPr lang="ru-RU"/>
              <a:t>Щелкните значок, чтобы добавить таблицу</a:t>
            </a:r>
            <a:endParaRPr/>
          </a:p>
        </p:txBody>
      </p:sp>
      <p:sp>
        <p:nvSpPr>
          <p:cNvPr id="40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2105406" y="6356350"/>
            <a:ext cx="6047994" cy="365125"/>
          </a:xfrm>
        </p:spPr>
        <p:txBody>
          <a:bodyPr rtlCol="0"/>
          <a:lstStyle>
            <a:lvl1pPr algn="l">
              <a:defRPr lang="ru-RU">
                <a:solidFill>
                  <a:schemeClr val="accent4">
                    <a:lumMod val="2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" name="Номер слайда 6"/>
          <p:cNvSpPr>
            <a:spLocks noGrp="1"/>
          </p:cNvSpPr>
          <p:nvPr>
            <p:ph type="sldNum" sz="quarter" idx="13"/>
          </p:nvPr>
        </p:nvSpPr>
        <p:spPr bwMode="auto">
          <a:xfrm>
            <a:off x="8157210" y="6356350"/>
            <a:ext cx="1929384" cy="365125"/>
          </a:xfrm>
        </p:spPr>
        <p:txBody>
          <a:bodyPr rtlCol="0"/>
          <a:lstStyle>
            <a:lvl1pPr>
              <a:defRPr lang="ru-RU">
                <a:solidFill>
                  <a:schemeClr val="accent4">
                    <a:lumMod val="25000"/>
                  </a:schemeClr>
                </a:solidFill>
              </a:defRPr>
            </a:lvl1pPr>
          </a:lstStyle>
          <a:p>
            <a:pPr>
              <a:defRPr/>
            </a:pPr>
            <a:fld id="{294A09A9-5501-47C1-A89A-A340965A2BE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Заголовок, изображение и содержимое 2">
    <p:bg>
      <p:bgPr shadeToTitle="0">
        <a:solidFill>
          <a:schemeClr val="accen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 userDrawn="1"/>
        </p:nvSpPr>
        <p:spPr bwMode="auto">
          <a:xfrm>
            <a:off x="6095999" y="0"/>
            <a:ext cx="6090613" cy="6858000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6095999" y="2921000"/>
            <a:ext cx="6090613" cy="3276600"/>
          </a:xfrm>
        </p:spPr>
        <p:txBody>
          <a:bodyPr rtlCol="0" anchor="t">
            <a:noAutofit/>
          </a:bodyPr>
          <a:lstStyle>
            <a:lvl1pPr algn="ctr">
              <a:lnSpc>
                <a:spcPts val="4500"/>
              </a:lnSpc>
              <a:defRPr lang="ru-RU" sz="3600" cap="all" spc="300">
                <a:solidFill>
                  <a:schemeClr val="tx1"/>
                </a:solidFill>
                <a:latin typeface="+mj-cs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3"/>
          </p:nvPr>
        </p:nvSpPr>
        <p:spPr bwMode="auto">
          <a:xfrm>
            <a:off x="627314" y="660400"/>
            <a:ext cx="4857750" cy="5537200"/>
          </a:xfrm>
        </p:spPr>
        <p:txBody>
          <a:bodyPr rtlCol="0"/>
          <a:lstStyle>
            <a:lvl1pPr marL="0" indent="0" algn="ctr">
              <a:buNone/>
              <a:defRPr lang="ru-RU"/>
            </a:lvl1pPr>
          </a:lstStyle>
          <a:p>
            <a:pPr>
              <a:defRPr/>
            </a:pPr>
            <a:r>
              <a:rPr lang="ru-RU"/>
              <a:t>Щелкните значок, чтобы добавить фото</a:t>
            </a:r>
            <a:endParaRPr/>
          </a:p>
        </p:txBody>
      </p:sp>
      <p:sp>
        <p:nvSpPr>
          <p:cNvPr id="4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376489" y="6356350"/>
            <a:ext cx="2800099" cy="365125"/>
          </a:xfrm>
        </p:spPr>
        <p:txBody>
          <a:bodyPr rtlCol="0"/>
          <a:lstStyle>
            <a:lvl1pPr algn="l">
              <a:defRPr lang="ru-RU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3176589" y="6356350"/>
            <a:ext cx="2532147" cy="365125"/>
          </a:xfrm>
        </p:spPr>
        <p:txBody>
          <a:bodyPr rtlCol="0"/>
          <a:lstStyle>
            <a:lvl1pPr algn="r">
              <a:defRPr lang="ru-RU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94A09A9-5501-47C1-A89A-A340965A2BE2}" type="slidenum">
              <a:rPr lang="ru-RU"/>
              <a:t/>
            </a:fld>
            <a:endParaRPr lang="ru-RU"/>
          </a:p>
        </p:txBody>
      </p:sp>
      <p:grpSp>
        <p:nvGrpSpPr>
          <p:cNvPr id="17" name="Группа 16"/>
          <p:cNvGrpSpPr/>
          <p:nvPr userDrawn="1"/>
        </p:nvGrpSpPr>
        <p:grpSpPr bwMode="auto">
          <a:xfrm>
            <a:off x="8135498" y="1760221"/>
            <a:ext cx="2011615" cy="736852"/>
            <a:chOff x="8241808" y="1760221"/>
            <a:chExt cx="2011615" cy="736852"/>
          </a:xfrm>
        </p:grpSpPr>
        <p:sp>
          <p:nvSpPr>
            <p:cNvPr id="13" name="Полилиния: Фигура 12"/>
            <p:cNvSpPr/>
            <p:nvPr userDrawn="1"/>
          </p:nvSpPr>
          <p:spPr bwMode="auto">
            <a:xfrm>
              <a:off x="8930358" y="1760221"/>
              <a:ext cx="637795" cy="736852"/>
            </a:xfrm>
            <a:custGeom>
              <a:avLst/>
              <a:gdLst>
                <a:gd name="connsiteX0" fmla="*/ 167432 w 167431"/>
                <a:gd name="connsiteY0" fmla="*/ 83877 h 167431"/>
                <a:gd name="connsiteX1" fmla="*/ 83555 w 167431"/>
                <a:gd name="connsiteY1" fmla="*/ 167431 h 167431"/>
                <a:gd name="connsiteX2" fmla="*/ 0 w 167431"/>
                <a:gd name="connsiteY2" fmla="*/ 83554 h 167431"/>
                <a:gd name="connsiteX3" fmla="*/ 83877 w 167431"/>
                <a:gd name="connsiteY3" fmla="*/ 0 h 167431"/>
                <a:gd name="connsiteX4" fmla="*/ 167432 w 167431"/>
                <a:gd name="connsiteY4" fmla="*/ 83877 h 167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431" h="167431" fill="norm" stroke="1" extrusionOk="0">
                  <a:moveTo>
                    <a:pt x="167432" y="83877"/>
                  </a:moveTo>
                  <a:cubicBezTo>
                    <a:pt x="89060" y="83726"/>
                    <a:pt x="83705" y="89059"/>
                    <a:pt x="83555" y="167431"/>
                  </a:cubicBezTo>
                  <a:cubicBezTo>
                    <a:pt x="83705" y="89059"/>
                    <a:pt x="78372" y="83705"/>
                    <a:pt x="0" y="83554"/>
                  </a:cubicBezTo>
                  <a:cubicBezTo>
                    <a:pt x="78372" y="83705"/>
                    <a:pt x="83727" y="78372"/>
                    <a:pt x="83877" y="0"/>
                  </a:cubicBezTo>
                  <a:cubicBezTo>
                    <a:pt x="83727" y="78372"/>
                    <a:pt x="89060" y="83726"/>
                    <a:pt x="167432" y="83877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322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  <p:sp>
          <p:nvSpPr>
            <p:cNvPr id="14" name="Полилиния: Фигура 13"/>
            <p:cNvSpPr/>
            <p:nvPr userDrawn="1"/>
          </p:nvSpPr>
          <p:spPr bwMode="auto">
            <a:xfrm>
              <a:off x="8241808" y="1854622"/>
              <a:ext cx="474373" cy="548049"/>
            </a:xfrm>
            <a:custGeom>
              <a:avLst/>
              <a:gdLst>
                <a:gd name="connsiteX0" fmla="*/ 167432 w 167431"/>
                <a:gd name="connsiteY0" fmla="*/ 83877 h 167431"/>
                <a:gd name="connsiteX1" fmla="*/ 83555 w 167431"/>
                <a:gd name="connsiteY1" fmla="*/ 167431 h 167431"/>
                <a:gd name="connsiteX2" fmla="*/ 0 w 167431"/>
                <a:gd name="connsiteY2" fmla="*/ 83554 h 167431"/>
                <a:gd name="connsiteX3" fmla="*/ 83877 w 167431"/>
                <a:gd name="connsiteY3" fmla="*/ 0 h 167431"/>
                <a:gd name="connsiteX4" fmla="*/ 167432 w 167431"/>
                <a:gd name="connsiteY4" fmla="*/ 83877 h 167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431" h="167431" fill="norm" stroke="1" extrusionOk="0">
                  <a:moveTo>
                    <a:pt x="167432" y="83877"/>
                  </a:moveTo>
                  <a:cubicBezTo>
                    <a:pt x="89060" y="83726"/>
                    <a:pt x="83705" y="89059"/>
                    <a:pt x="83555" y="167431"/>
                  </a:cubicBezTo>
                  <a:cubicBezTo>
                    <a:pt x="83705" y="89059"/>
                    <a:pt x="78372" y="83705"/>
                    <a:pt x="0" y="83554"/>
                  </a:cubicBezTo>
                  <a:cubicBezTo>
                    <a:pt x="78372" y="83705"/>
                    <a:pt x="83727" y="78372"/>
                    <a:pt x="83877" y="0"/>
                  </a:cubicBezTo>
                  <a:cubicBezTo>
                    <a:pt x="83727" y="78372"/>
                    <a:pt x="89060" y="83726"/>
                    <a:pt x="167432" y="83877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322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  <p:sp>
          <p:nvSpPr>
            <p:cNvPr id="15" name="Полилиния: Фигура 14"/>
            <p:cNvSpPr/>
            <p:nvPr userDrawn="1"/>
          </p:nvSpPr>
          <p:spPr bwMode="auto">
            <a:xfrm>
              <a:off x="9779050" y="1854622"/>
              <a:ext cx="474373" cy="548049"/>
            </a:xfrm>
            <a:custGeom>
              <a:avLst/>
              <a:gdLst>
                <a:gd name="connsiteX0" fmla="*/ 167432 w 167431"/>
                <a:gd name="connsiteY0" fmla="*/ 83877 h 167431"/>
                <a:gd name="connsiteX1" fmla="*/ 83555 w 167431"/>
                <a:gd name="connsiteY1" fmla="*/ 167431 h 167431"/>
                <a:gd name="connsiteX2" fmla="*/ 0 w 167431"/>
                <a:gd name="connsiteY2" fmla="*/ 83554 h 167431"/>
                <a:gd name="connsiteX3" fmla="*/ 83877 w 167431"/>
                <a:gd name="connsiteY3" fmla="*/ 0 h 167431"/>
                <a:gd name="connsiteX4" fmla="*/ 167432 w 167431"/>
                <a:gd name="connsiteY4" fmla="*/ 83877 h 167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431" h="167431" fill="norm" stroke="1" extrusionOk="0">
                  <a:moveTo>
                    <a:pt x="167432" y="83877"/>
                  </a:moveTo>
                  <a:cubicBezTo>
                    <a:pt x="89060" y="83726"/>
                    <a:pt x="83705" y="89059"/>
                    <a:pt x="83555" y="167431"/>
                  </a:cubicBezTo>
                  <a:cubicBezTo>
                    <a:pt x="83705" y="89059"/>
                    <a:pt x="78372" y="83705"/>
                    <a:pt x="0" y="83554"/>
                  </a:cubicBezTo>
                  <a:cubicBezTo>
                    <a:pt x="78372" y="83705"/>
                    <a:pt x="83727" y="78372"/>
                    <a:pt x="83877" y="0"/>
                  </a:cubicBezTo>
                  <a:cubicBezTo>
                    <a:pt x="83727" y="78372"/>
                    <a:pt x="89060" y="83726"/>
                    <a:pt x="167432" y="83877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322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Два столбца 2">
    <p:bg>
      <p:bgPr shadeToTitle="0">
        <a:solidFill>
          <a:schemeClr val="accen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 userDrawn="1"/>
        </p:nvSpPr>
        <p:spPr bwMode="auto">
          <a:xfrm>
            <a:off x="0" y="1"/>
            <a:ext cx="12192000" cy="1705586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>
              <a:defRPr/>
            </a:pPr>
            <a:endParaRPr lang="ru-RU"/>
          </a:p>
        </p:txBody>
      </p:sp>
      <p:pic>
        <p:nvPicPr>
          <p:cNvPr id="5" name="Графический объект 4"/>
          <p:cNvPicPr>
            <a:picLocks noChangeAspect="1"/>
          </p:cNvPicPr>
          <p:nvPr userDrawn="1"/>
        </p:nvPicPr>
        <p:blipFill>
          <a:blip r:embed="rId2"/>
          <a:srcRect l="0" t="0" r="24958" b="20801"/>
          <a:stretch/>
        </p:blipFill>
        <p:spPr bwMode="auto">
          <a:xfrm rot="16199998">
            <a:off x="9321852" y="-693689"/>
            <a:ext cx="2176466" cy="3563836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839788" y="0"/>
            <a:ext cx="7770812" cy="1705586"/>
          </a:xfrm>
        </p:spPr>
        <p:txBody>
          <a:bodyPr rtlCol="0" anchor="ctr">
            <a:normAutofit/>
          </a:bodyPr>
          <a:lstStyle>
            <a:lvl1pPr>
              <a:defRPr lang="ru-RU" sz="3200" cap="all" spc="150">
                <a:solidFill>
                  <a:schemeClr val="tx1"/>
                </a:solidFill>
                <a:latin typeface="+mj-cs"/>
                <a:ea typeface="+mj-ea"/>
                <a:cs typeface="+mj-cs"/>
              </a:defRPr>
            </a:lvl1pPr>
          </a:lstStyle>
          <a:p>
            <a:pPr lvl="0" algn="l" defTabSz="914400">
              <a:lnSpc>
                <a:spcPct val="90000"/>
              </a:lnSpc>
              <a:spcBef>
                <a:spcPts val="0"/>
              </a:spcBef>
              <a:buNone/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 bwMode="auto">
          <a:xfrm>
            <a:off x="839786" y="2443049"/>
            <a:ext cx="6856413" cy="3659187"/>
          </a:xfrm>
        </p:spPr>
        <p:txBody>
          <a:bodyPr rtlCol="0">
            <a:normAutofit/>
          </a:bodyPr>
          <a:lstStyle>
            <a:lvl1pPr>
              <a:spcAft>
                <a:spcPts val="600"/>
              </a:spcAft>
              <a:defRPr lang="ru-RU" sz="180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 lang="ru-RU" sz="1800"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defRPr lang="ru-RU" sz="1800">
                <a:solidFill>
                  <a:schemeClr val="tx1"/>
                </a:solidFill>
              </a:defRPr>
            </a:lvl3pPr>
            <a:lvl4pPr>
              <a:spcAft>
                <a:spcPts val="600"/>
              </a:spcAft>
              <a:defRPr lang="ru-RU" sz="1800">
                <a:solidFill>
                  <a:schemeClr val="tx1"/>
                </a:solidFill>
              </a:defRPr>
            </a:lvl4pPr>
            <a:lvl5pPr>
              <a:spcAft>
                <a:spcPts val="600"/>
              </a:spcAft>
              <a:defRPr lang="ru-RU" sz="1800">
                <a:solidFill>
                  <a:schemeClr val="tx1"/>
                </a:solidFill>
              </a:defRPr>
            </a:lvl5pPr>
          </a:lstStyle>
          <a:p>
            <a:pPr lvl="0">
              <a:defRPr/>
            </a:pPr>
            <a:r>
              <a:rPr lang="ru-RU"/>
              <a:t>Щелкните, чтобы добавить содержимое 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9" name="Объект 3"/>
          <p:cNvSpPr>
            <a:spLocks noGrp="1"/>
          </p:cNvSpPr>
          <p:nvPr>
            <p:ph sz="half" idx="13" hasCustomPrompt="1"/>
          </p:nvPr>
        </p:nvSpPr>
        <p:spPr bwMode="auto">
          <a:xfrm>
            <a:off x="8077200" y="2443049"/>
            <a:ext cx="3276600" cy="3659187"/>
          </a:xfrm>
        </p:spPr>
        <p:txBody>
          <a:bodyPr rtlCol="0">
            <a:normAutofit/>
          </a:bodyPr>
          <a:lstStyle>
            <a:lvl1pPr>
              <a:spcAft>
                <a:spcPts val="600"/>
              </a:spcAft>
              <a:defRPr lang="ru-RU" sz="180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 lang="ru-RU" sz="1800"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defRPr lang="ru-RU" sz="1800">
                <a:solidFill>
                  <a:schemeClr val="tx1"/>
                </a:solidFill>
              </a:defRPr>
            </a:lvl3pPr>
            <a:lvl4pPr>
              <a:spcAft>
                <a:spcPts val="600"/>
              </a:spcAft>
              <a:defRPr lang="ru-RU" sz="1800">
                <a:solidFill>
                  <a:schemeClr val="tx1"/>
                </a:solidFill>
              </a:defRPr>
            </a:lvl4pPr>
            <a:lvl5pPr>
              <a:spcAft>
                <a:spcPts val="600"/>
              </a:spcAft>
              <a:defRPr lang="ru-RU" sz="1800">
                <a:solidFill>
                  <a:schemeClr val="tx1"/>
                </a:solidFill>
              </a:defRPr>
            </a:lvl5pPr>
          </a:lstStyle>
          <a:p>
            <a:pPr lvl="0">
              <a:defRPr/>
            </a:pPr>
            <a:r>
              <a:rPr lang="ru-RU"/>
              <a:t>Щелкните, чтобы добавить содержимое 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381000" y="6356350"/>
            <a:ext cx="3200400" cy="365125"/>
          </a:xfrm>
        </p:spPr>
        <p:txBody>
          <a:bodyPr rtlCol="0"/>
          <a:lstStyle>
            <a:lvl1pPr algn="l">
              <a:defRPr lang="ru-RU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3200400" cy="365125"/>
          </a:xfrm>
        </p:spPr>
        <p:txBody>
          <a:bodyPr rtlCol="0"/>
          <a:lstStyle>
            <a:lvl1pPr>
              <a:defRPr lang="ru-RU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94A09A9-5501-47C1-A89A-A340965A2BE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Заключение">
    <p:bg>
      <p:bgPr shadeToTitle="0">
        <a:solidFill>
          <a:schemeClr val="accent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 userDrawn="1"/>
        </p:nvSpPr>
        <p:spPr bwMode="auto">
          <a:xfrm>
            <a:off x="6096000" y="0"/>
            <a:ext cx="6096001" cy="6858000"/>
          </a:xfrm>
          <a:prstGeom prst="rect">
            <a:avLst/>
          </a:prstGeom>
          <a:solidFill>
            <a:schemeClr val="accent6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>
              <a:defRPr/>
            </a:pPr>
            <a:endParaRPr lang="ru-RU"/>
          </a:p>
        </p:txBody>
      </p:sp>
      <p:sp>
        <p:nvSpPr>
          <p:cNvPr id="9" name="Полилиния: фигура 8"/>
          <p:cNvSpPr/>
          <p:nvPr userDrawn="1"/>
        </p:nvSpPr>
        <p:spPr bwMode="auto">
          <a:xfrm>
            <a:off x="2837121" y="2435603"/>
            <a:ext cx="421758" cy="487262"/>
          </a:xfrm>
          <a:custGeom>
            <a:avLst/>
            <a:gdLst>
              <a:gd name="connsiteX0" fmla="*/ 167432 w 167431"/>
              <a:gd name="connsiteY0" fmla="*/ 83877 h 167431"/>
              <a:gd name="connsiteX1" fmla="*/ 83555 w 167431"/>
              <a:gd name="connsiteY1" fmla="*/ 167431 h 167431"/>
              <a:gd name="connsiteX2" fmla="*/ 0 w 167431"/>
              <a:gd name="connsiteY2" fmla="*/ 83554 h 167431"/>
              <a:gd name="connsiteX3" fmla="*/ 83877 w 167431"/>
              <a:gd name="connsiteY3" fmla="*/ 0 h 167431"/>
              <a:gd name="connsiteX4" fmla="*/ 167432 w 167431"/>
              <a:gd name="connsiteY4" fmla="*/ 83877 h 167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431" h="167431" fill="norm" stroke="1" extrusionOk="0">
                <a:moveTo>
                  <a:pt x="167432" y="83877"/>
                </a:moveTo>
                <a:cubicBezTo>
                  <a:pt x="89060" y="83726"/>
                  <a:pt x="83705" y="89059"/>
                  <a:pt x="83555" y="167431"/>
                </a:cubicBezTo>
                <a:cubicBezTo>
                  <a:pt x="83705" y="89059"/>
                  <a:pt x="78372" y="83705"/>
                  <a:pt x="0" y="83554"/>
                </a:cubicBezTo>
                <a:cubicBezTo>
                  <a:pt x="78372" y="83705"/>
                  <a:pt x="83727" y="78372"/>
                  <a:pt x="83877" y="0"/>
                </a:cubicBezTo>
                <a:cubicBezTo>
                  <a:pt x="83727" y="78372"/>
                  <a:pt x="89060" y="83726"/>
                  <a:pt x="167432" y="8387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223" cap="flat">
            <a:noFill/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</a:lstStyle>
          <a:p>
            <a:pPr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0" y="0"/>
            <a:ext cx="6096000" cy="2301703"/>
          </a:xfrm>
        </p:spPr>
        <p:txBody>
          <a:bodyPr vert="horz" lIns="91440" tIns="45720" rIns="91440" bIns="45720" rtlCol="0" anchor="b">
            <a:noAutofit/>
          </a:bodyPr>
          <a:lstStyle>
            <a:lvl1pPr algn="ctr">
              <a:defRPr lang="ru-RU" sz="3600" cap="all" spc="300">
                <a:solidFill>
                  <a:schemeClr val="bg1"/>
                </a:solidFill>
              </a:defRPr>
            </a:lvl1pPr>
          </a:lstStyle>
          <a:p>
            <a:pPr lvl="0" algn="ctr">
              <a:lnSpc>
                <a:spcPts val="4500"/>
              </a:lnSpc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 bwMode="auto">
          <a:xfrm>
            <a:off x="1" y="3002351"/>
            <a:ext cx="6095999" cy="2952134"/>
          </a:xfrm>
        </p:spPr>
        <p:txBody>
          <a:bodyPr rtlCol="0">
            <a:noAutofit/>
          </a:bodyPr>
          <a:lstStyle>
            <a:lvl1pPr marL="0" indent="0" algn="ctr">
              <a:lnSpc>
                <a:spcPct val="150000"/>
              </a:lnSpc>
              <a:buFont typeface="Arial"/>
              <a:buNone/>
              <a:defRPr lang="ru-RU" sz="2000">
                <a:solidFill>
                  <a:schemeClr val="bg1"/>
                </a:solidFill>
              </a:defRPr>
            </a:lvl1pPr>
            <a:lvl2pPr marL="457200" indent="0" algn="ctr">
              <a:lnSpc>
                <a:spcPct val="150000"/>
              </a:lnSpc>
              <a:buFont typeface="Arial"/>
              <a:buNone/>
              <a:defRPr lang="ru-RU" sz="2000">
                <a:solidFill>
                  <a:schemeClr val="bg1"/>
                </a:solidFill>
              </a:defRPr>
            </a:lvl2pPr>
            <a:lvl3pPr marL="914400" indent="0" algn="ctr">
              <a:lnSpc>
                <a:spcPct val="150000"/>
              </a:lnSpc>
              <a:buFont typeface="Arial"/>
              <a:buNone/>
              <a:defRPr lang="ru-RU" sz="2000">
                <a:solidFill>
                  <a:schemeClr val="bg1"/>
                </a:solidFill>
              </a:defRPr>
            </a:lvl3pPr>
            <a:lvl4pPr marL="1371600" indent="0" algn="ctr">
              <a:lnSpc>
                <a:spcPct val="150000"/>
              </a:lnSpc>
              <a:buFont typeface="Arial"/>
              <a:buNone/>
              <a:defRPr lang="ru-RU" sz="2000">
                <a:solidFill>
                  <a:schemeClr val="bg1"/>
                </a:solidFill>
              </a:defRPr>
            </a:lvl4pPr>
            <a:lvl5pPr marL="1828800" indent="0" algn="ctr">
              <a:lnSpc>
                <a:spcPct val="150000"/>
              </a:lnSpc>
              <a:buFont typeface="Arial"/>
              <a:buNone/>
              <a:defRPr lang="ru-RU" sz="20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ru-RU"/>
              <a:t>Щелкните, чтобы добавить содержимое 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3"/>
          </p:nvPr>
        </p:nvSpPr>
        <p:spPr bwMode="auto">
          <a:xfrm>
            <a:off x="7441159" y="618310"/>
            <a:ext cx="3405679" cy="5620565"/>
          </a:xfrm>
        </p:spPr>
        <p:txBody>
          <a:bodyPr rtlCol="0">
            <a:normAutofit/>
          </a:bodyPr>
          <a:lstStyle>
            <a:lvl1pPr marL="0" indent="0" algn="ctr">
              <a:buNone/>
              <a:defRPr lang="ru-RU" sz="2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Щелкните значок, чтобы добавить фото</a:t>
            </a:r>
            <a:endParaRPr/>
          </a:p>
        </p:txBody>
      </p:sp>
      <p:sp>
        <p:nvSpPr>
          <p:cNvPr id="5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376489" y="6356350"/>
            <a:ext cx="2800099" cy="365125"/>
          </a:xfrm>
        </p:spPr>
        <p:txBody>
          <a:bodyPr rtlCol="0"/>
          <a:lstStyle>
            <a:lvl1pPr algn="l">
              <a:defRPr lang="ru-RU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3176589" y="6356350"/>
            <a:ext cx="2532147" cy="365125"/>
          </a:xfrm>
        </p:spPr>
        <p:txBody>
          <a:bodyPr rtlCol="0"/>
          <a:lstStyle>
            <a:lvl1pPr algn="r">
              <a:defRPr lang="ru-RU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pPr>
              <a:defRPr/>
            </a:pPr>
            <a:fld id="{294A09A9-5501-47C1-A89A-A340965A2BE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Заголовок, содержимое и изображение 1">
    <p:bg>
      <p:bgPr shadeToTitle="0">
        <a:solidFill>
          <a:schemeClr val="accen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 userDrawn="1"/>
        </p:nvSpPr>
        <p:spPr bwMode="auto">
          <a:xfrm>
            <a:off x="6095999" y="0"/>
            <a:ext cx="6096001" cy="6858000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0" y="0"/>
            <a:ext cx="6096000" cy="2301704"/>
          </a:xfrm>
        </p:spPr>
        <p:txBody>
          <a:bodyPr vert="horz" lIns="91440" tIns="45720" rIns="91440" bIns="45720" rtlCol="0" anchor="b">
            <a:noAutofit/>
          </a:bodyPr>
          <a:lstStyle>
            <a:lvl1pPr algn="ctr">
              <a:defRPr lang="ru-RU" sz="3600" cap="all" spc="300">
                <a:solidFill>
                  <a:schemeClr val="tx1"/>
                </a:solidFill>
              </a:defRPr>
            </a:lvl1pPr>
          </a:lstStyle>
          <a:p>
            <a:pPr lvl="0" algn="ctr">
              <a:lnSpc>
                <a:spcPts val="4500"/>
              </a:lnSpc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10" name="Полилиния: Фигура 9"/>
          <p:cNvSpPr/>
          <p:nvPr userDrawn="1"/>
        </p:nvSpPr>
        <p:spPr bwMode="auto">
          <a:xfrm>
            <a:off x="2837121" y="2432211"/>
            <a:ext cx="421758" cy="487262"/>
          </a:xfrm>
          <a:custGeom>
            <a:avLst/>
            <a:gdLst>
              <a:gd name="connsiteX0" fmla="*/ 167432 w 167431"/>
              <a:gd name="connsiteY0" fmla="*/ 83877 h 167431"/>
              <a:gd name="connsiteX1" fmla="*/ 83555 w 167431"/>
              <a:gd name="connsiteY1" fmla="*/ 167431 h 167431"/>
              <a:gd name="connsiteX2" fmla="*/ 0 w 167431"/>
              <a:gd name="connsiteY2" fmla="*/ 83554 h 167431"/>
              <a:gd name="connsiteX3" fmla="*/ 83877 w 167431"/>
              <a:gd name="connsiteY3" fmla="*/ 0 h 167431"/>
              <a:gd name="connsiteX4" fmla="*/ 167432 w 167431"/>
              <a:gd name="connsiteY4" fmla="*/ 83877 h 167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431" h="167431" fill="norm" stroke="1" extrusionOk="0">
                <a:moveTo>
                  <a:pt x="167432" y="83877"/>
                </a:moveTo>
                <a:cubicBezTo>
                  <a:pt x="89060" y="83726"/>
                  <a:pt x="83705" y="89059"/>
                  <a:pt x="83555" y="167431"/>
                </a:cubicBezTo>
                <a:cubicBezTo>
                  <a:pt x="83705" y="89059"/>
                  <a:pt x="78372" y="83705"/>
                  <a:pt x="0" y="83554"/>
                </a:cubicBezTo>
                <a:cubicBezTo>
                  <a:pt x="78372" y="83705"/>
                  <a:pt x="83727" y="78372"/>
                  <a:pt x="83877" y="0"/>
                </a:cubicBezTo>
                <a:cubicBezTo>
                  <a:pt x="83727" y="78372"/>
                  <a:pt x="89060" y="83726"/>
                  <a:pt x="167432" y="83877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3223" cap="flat">
            <a:noFill/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</a:lstStyle>
          <a:p>
            <a:pPr>
              <a:defRPr/>
            </a:pP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 bwMode="auto">
          <a:xfrm>
            <a:off x="1" y="3002351"/>
            <a:ext cx="6095999" cy="2952134"/>
          </a:xfrm>
        </p:spPr>
        <p:txBody>
          <a:bodyPr rtlCol="0">
            <a:noAutofit/>
          </a:bodyPr>
          <a:lstStyle>
            <a:lvl1pPr marL="0" indent="0" algn="ctr">
              <a:lnSpc>
                <a:spcPct val="150000"/>
              </a:lnSpc>
              <a:buFont typeface="Arial"/>
              <a:buNone/>
              <a:defRPr lang="ru-RU" sz="2000">
                <a:solidFill>
                  <a:schemeClr val="tx1"/>
                </a:solidFill>
              </a:defRPr>
            </a:lvl1pPr>
            <a:lvl2pPr marL="457200" indent="0" algn="ctr">
              <a:lnSpc>
                <a:spcPct val="150000"/>
              </a:lnSpc>
              <a:buFont typeface="Arial"/>
              <a:buNone/>
              <a:defRPr lang="ru-RU" sz="2000">
                <a:solidFill>
                  <a:schemeClr val="tx1"/>
                </a:solidFill>
              </a:defRPr>
            </a:lvl2pPr>
            <a:lvl3pPr marL="914400" indent="0" algn="ctr">
              <a:lnSpc>
                <a:spcPct val="150000"/>
              </a:lnSpc>
              <a:buFont typeface="Arial"/>
              <a:buNone/>
              <a:defRPr lang="ru-RU" sz="2000">
                <a:solidFill>
                  <a:schemeClr val="tx1"/>
                </a:solidFill>
              </a:defRPr>
            </a:lvl3pPr>
            <a:lvl4pPr marL="1371600" indent="0" algn="ctr">
              <a:lnSpc>
                <a:spcPct val="150000"/>
              </a:lnSpc>
              <a:buFont typeface="Arial"/>
              <a:buNone/>
              <a:defRPr lang="ru-RU" sz="2000">
                <a:solidFill>
                  <a:schemeClr val="tx1"/>
                </a:solidFill>
              </a:defRPr>
            </a:lvl4pPr>
            <a:lvl5pPr marL="1828800" indent="0" algn="ctr">
              <a:lnSpc>
                <a:spcPct val="150000"/>
              </a:lnSpc>
              <a:buFont typeface="Arial"/>
              <a:buNone/>
              <a:defRPr lang="ru-RU" sz="2000">
                <a:solidFill>
                  <a:schemeClr val="tx1"/>
                </a:solidFill>
              </a:defRPr>
            </a:lvl5pPr>
          </a:lstStyle>
          <a:p>
            <a:pPr lvl="0">
              <a:defRPr/>
            </a:pPr>
            <a:r>
              <a:rPr lang="ru-RU"/>
              <a:t>Щелкните, чтобы добавить содержимое 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376489" y="6356350"/>
            <a:ext cx="2800099" cy="365125"/>
          </a:xfrm>
        </p:spPr>
        <p:txBody>
          <a:bodyPr rtlCol="0"/>
          <a:lstStyle>
            <a:lvl1pPr algn="l">
              <a:defRPr lang="ru-RU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3176589" y="6356350"/>
            <a:ext cx="2532147" cy="365125"/>
          </a:xfrm>
        </p:spPr>
        <p:txBody>
          <a:bodyPr rtlCol="0"/>
          <a:lstStyle>
            <a:lvl1pPr algn="r">
              <a:defRPr lang="ru-RU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94A09A9-5501-47C1-A89A-A340965A2BE2}" type="slidenum">
              <a:rPr lang="ru-RU"/>
              <a:t/>
            </a:fld>
            <a:endParaRPr lang="ru-RU"/>
          </a:p>
        </p:txBody>
      </p:sp>
      <p:sp>
        <p:nvSpPr>
          <p:cNvPr id="12" name="Рисунок 9"/>
          <p:cNvSpPr>
            <a:spLocks noGrp="1"/>
          </p:cNvSpPr>
          <p:nvPr>
            <p:ph type="pic" sz="quarter" idx="13"/>
          </p:nvPr>
        </p:nvSpPr>
        <p:spPr bwMode="auto">
          <a:xfrm>
            <a:off x="7167978" y="623262"/>
            <a:ext cx="3785570" cy="5473362"/>
          </a:xfrm>
        </p:spPr>
        <p:txBody>
          <a:bodyPr rtlCol="0"/>
          <a:lstStyle>
            <a:lvl1pPr marL="0" indent="0" algn="ctr">
              <a:buNone/>
              <a:defRPr lang="ru-RU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Щелкните значок, чтобы добавить фото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Заголовок, содержимое и изображение 4">
    <p:bg>
      <p:bgPr shadeToTitle="0">
        <a:solidFill>
          <a:schemeClr val="accent4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 userDrawn="1"/>
        </p:nvSpPr>
        <p:spPr bwMode="auto">
          <a:xfrm>
            <a:off x="0" y="0"/>
            <a:ext cx="6090613" cy="6858000"/>
          </a:xfrm>
          <a:prstGeom prst="rect">
            <a:avLst/>
          </a:prstGeom>
          <a:solidFill>
            <a:schemeClr val="accent4">
              <a:lumMod val="9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0" y="701734"/>
            <a:ext cx="6090613" cy="2567244"/>
          </a:xfrm>
        </p:spPr>
        <p:txBody>
          <a:bodyPr rtlCol="0" anchor="b">
            <a:noAutofit/>
          </a:bodyPr>
          <a:lstStyle>
            <a:lvl1pPr algn="ctr">
              <a:lnSpc>
                <a:spcPts val="4500"/>
              </a:lnSpc>
              <a:defRPr lang="ru-RU" sz="3600" cap="all" spc="300">
                <a:solidFill>
                  <a:schemeClr val="tx1"/>
                </a:solidFill>
                <a:latin typeface="+mj-cs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/>
          </a:p>
        </p:txBody>
      </p:sp>
      <p:grpSp>
        <p:nvGrpSpPr>
          <p:cNvPr id="16" name="Группа 15"/>
          <p:cNvGrpSpPr/>
          <p:nvPr userDrawn="1"/>
        </p:nvGrpSpPr>
        <p:grpSpPr bwMode="auto">
          <a:xfrm>
            <a:off x="2037858" y="3459638"/>
            <a:ext cx="2011615" cy="736852"/>
            <a:chOff x="2037858" y="3459638"/>
            <a:chExt cx="2011615" cy="736852"/>
          </a:xfrm>
        </p:grpSpPr>
        <p:sp>
          <p:nvSpPr>
            <p:cNvPr id="5" name="Полилиния: фигура 4"/>
            <p:cNvSpPr/>
            <p:nvPr userDrawn="1"/>
          </p:nvSpPr>
          <p:spPr bwMode="auto">
            <a:xfrm>
              <a:off x="2726408" y="3459638"/>
              <a:ext cx="637795" cy="736852"/>
            </a:xfrm>
            <a:custGeom>
              <a:avLst/>
              <a:gdLst>
                <a:gd name="connsiteX0" fmla="*/ 167432 w 167431"/>
                <a:gd name="connsiteY0" fmla="*/ 83877 h 167431"/>
                <a:gd name="connsiteX1" fmla="*/ 83555 w 167431"/>
                <a:gd name="connsiteY1" fmla="*/ 167431 h 167431"/>
                <a:gd name="connsiteX2" fmla="*/ 0 w 167431"/>
                <a:gd name="connsiteY2" fmla="*/ 83554 h 167431"/>
                <a:gd name="connsiteX3" fmla="*/ 83877 w 167431"/>
                <a:gd name="connsiteY3" fmla="*/ 0 h 167431"/>
                <a:gd name="connsiteX4" fmla="*/ 167432 w 167431"/>
                <a:gd name="connsiteY4" fmla="*/ 83877 h 167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431" h="167431" fill="norm" stroke="1" extrusionOk="0">
                  <a:moveTo>
                    <a:pt x="167432" y="83877"/>
                  </a:moveTo>
                  <a:cubicBezTo>
                    <a:pt x="89060" y="83726"/>
                    <a:pt x="83705" y="89059"/>
                    <a:pt x="83555" y="167431"/>
                  </a:cubicBezTo>
                  <a:cubicBezTo>
                    <a:pt x="83705" y="89059"/>
                    <a:pt x="78372" y="83705"/>
                    <a:pt x="0" y="83554"/>
                  </a:cubicBezTo>
                  <a:cubicBezTo>
                    <a:pt x="78372" y="83705"/>
                    <a:pt x="83727" y="78372"/>
                    <a:pt x="83877" y="0"/>
                  </a:cubicBezTo>
                  <a:cubicBezTo>
                    <a:pt x="83727" y="78372"/>
                    <a:pt x="89060" y="83726"/>
                    <a:pt x="167432" y="83877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322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  <p:sp>
          <p:nvSpPr>
            <p:cNvPr id="6" name="Полилиния: Фигура 5"/>
            <p:cNvSpPr/>
            <p:nvPr userDrawn="1"/>
          </p:nvSpPr>
          <p:spPr bwMode="auto">
            <a:xfrm>
              <a:off x="2037858" y="3554040"/>
              <a:ext cx="474373" cy="548049"/>
            </a:xfrm>
            <a:custGeom>
              <a:avLst/>
              <a:gdLst>
                <a:gd name="connsiteX0" fmla="*/ 167432 w 167431"/>
                <a:gd name="connsiteY0" fmla="*/ 83877 h 167431"/>
                <a:gd name="connsiteX1" fmla="*/ 83555 w 167431"/>
                <a:gd name="connsiteY1" fmla="*/ 167431 h 167431"/>
                <a:gd name="connsiteX2" fmla="*/ 0 w 167431"/>
                <a:gd name="connsiteY2" fmla="*/ 83554 h 167431"/>
                <a:gd name="connsiteX3" fmla="*/ 83877 w 167431"/>
                <a:gd name="connsiteY3" fmla="*/ 0 h 167431"/>
                <a:gd name="connsiteX4" fmla="*/ 167432 w 167431"/>
                <a:gd name="connsiteY4" fmla="*/ 83877 h 167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431" h="167431" fill="norm" stroke="1" extrusionOk="0">
                  <a:moveTo>
                    <a:pt x="167432" y="83877"/>
                  </a:moveTo>
                  <a:cubicBezTo>
                    <a:pt x="89060" y="83726"/>
                    <a:pt x="83705" y="89059"/>
                    <a:pt x="83555" y="167431"/>
                  </a:cubicBezTo>
                  <a:cubicBezTo>
                    <a:pt x="83705" y="89059"/>
                    <a:pt x="78372" y="83705"/>
                    <a:pt x="0" y="83554"/>
                  </a:cubicBezTo>
                  <a:cubicBezTo>
                    <a:pt x="78372" y="83705"/>
                    <a:pt x="83727" y="78372"/>
                    <a:pt x="83877" y="0"/>
                  </a:cubicBezTo>
                  <a:cubicBezTo>
                    <a:pt x="83727" y="78372"/>
                    <a:pt x="89060" y="83726"/>
                    <a:pt x="167432" y="83877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322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  <p:sp>
          <p:nvSpPr>
            <p:cNvPr id="10" name="Полилиния: Фигура 9"/>
            <p:cNvSpPr/>
            <p:nvPr userDrawn="1"/>
          </p:nvSpPr>
          <p:spPr bwMode="auto">
            <a:xfrm>
              <a:off x="3575100" y="3554040"/>
              <a:ext cx="474373" cy="548049"/>
            </a:xfrm>
            <a:custGeom>
              <a:avLst/>
              <a:gdLst>
                <a:gd name="connsiteX0" fmla="*/ 167432 w 167431"/>
                <a:gd name="connsiteY0" fmla="*/ 83877 h 167431"/>
                <a:gd name="connsiteX1" fmla="*/ 83555 w 167431"/>
                <a:gd name="connsiteY1" fmla="*/ 167431 h 167431"/>
                <a:gd name="connsiteX2" fmla="*/ 0 w 167431"/>
                <a:gd name="connsiteY2" fmla="*/ 83554 h 167431"/>
                <a:gd name="connsiteX3" fmla="*/ 83877 w 167431"/>
                <a:gd name="connsiteY3" fmla="*/ 0 h 167431"/>
                <a:gd name="connsiteX4" fmla="*/ 167432 w 167431"/>
                <a:gd name="connsiteY4" fmla="*/ 83877 h 167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431" h="167431" fill="norm" stroke="1" extrusionOk="0">
                  <a:moveTo>
                    <a:pt x="167432" y="83877"/>
                  </a:moveTo>
                  <a:cubicBezTo>
                    <a:pt x="89060" y="83726"/>
                    <a:pt x="83705" y="89059"/>
                    <a:pt x="83555" y="167431"/>
                  </a:cubicBezTo>
                  <a:cubicBezTo>
                    <a:pt x="83705" y="89059"/>
                    <a:pt x="78372" y="83705"/>
                    <a:pt x="0" y="83554"/>
                  </a:cubicBezTo>
                  <a:cubicBezTo>
                    <a:pt x="78372" y="83705"/>
                    <a:pt x="83727" y="78372"/>
                    <a:pt x="83877" y="0"/>
                  </a:cubicBezTo>
                  <a:cubicBezTo>
                    <a:pt x="83727" y="78372"/>
                    <a:pt x="89060" y="83726"/>
                    <a:pt x="167432" y="83877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322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</a:lstStyle>
            <a:p>
              <a:pPr>
                <a:defRPr/>
              </a:pPr>
              <a:endParaRPr lang="ru-RU"/>
            </a:p>
          </p:txBody>
        </p:sp>
      </p:grpSp>
      <p:sp>
        <p:nvSpPr>
          <p:cNvPr id="7" name="Объект 2"/>
          <p:cNvSpPr>
            <a:spLocks noGrp="1"/>
          </p:cNvSpPr>
          <p:nvPr>
            <p:ph sz="quarter" idx="14" hasCustomPrompt="1"/>
          </p:nvPr>
        </p:nvSpPr>
        <p:spPr bwMode="auto">
          <a:xfrm>
            <a:off x="0" y="4501111"/>
            <a:ext cx="6090613" cy="1759090"/>
          </a:xfrm>
        </p:spPr>
        <p:txBody>
          <a:bodyPr rtlCol="0">
            <a:normAutofit/>
          </a:bodyPr>
          <a:lstStyle>
            <a:lvl1pPr marL="0" indent="0" algn="ctr">
              <a:buNone/>
              <a:defRPr lang="ru-RU" sz="2400">
                <a:solidFill>
                  <a:schemeClr val="tx1"/>
                </a:solidFill>
              </a:defRPr>
            </a:lvl1pPr>
            <a:lvl2pPr marL="457200" indent="0" algn="ctr">
              <a:buNone/>
              <a:defRPr lang="ru-RU" sz="2000">
                <a:solidFill>
                  <a:schemeClr val="tx1"/>
                </a:solidFill>
              </a:defRPr>
            </a:lvl2pPr>
            <a:lvl3pPr marL="914400" indent="0" algn="ctr">
              <a:buNone/>
              <a:defRPr lang="ru-RU" sz="1800">
                <a:solidFill>
                  <a:schemeClr val="tx1"/>
                </a:solidFill>
              </a:defRPr>
            </a:lvl3pPr>
            <a:lvl4pPr marL="1371600" indent="0" algn="ctr">
              <a:buNone/>
              <a:defRPr lang="ru-RU" sz="1600">
                <a:solidFill>
                  <a:schemeClr val="tx1"/>
                </a:solidFill>
              </a:defRPr>
            </a:lvl4pPr>
            <a:lvl5pPr marL="1828800" indent="0" algn="ctr">
              <a:buNone/>
              <a:defRPr lang="ru-RU" sz="1600">
                <a:solidFill>
                  <a:schemeClr val="tx1"/>
                </a:solidFill>
              </a:defRPr>
            </a:lvl5pPr>
          </a:lstStyle>
          <a:p>
            <a:pPr lvl="0">
              <a:defRPr/>
            </a:pPr>
            <a:r>
              <a:rPr lang="ru-RU"/>
              <a:t>Щелкните, чтобы добавить содержимое 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8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3176589" y="6356350"/>
            <a:ext cx="2532147" cy="365125"/>
          </a:xfrm>
        </p:spPr>
        <p:txBody>
          <a:bodyPr rtlCol="0"/>
          <a:lstStyle>
            <a:lvl1pPr algn="r">
              <a:defRPr lang="ru-RU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94A09A9-5501-47C1-A89A-A340965A2BE2}" type="slidenum">
              <a:rPr lang="ru-RU"/>
              <a:t/>
            </a:fld>
            <a:endParaRPr lang="ru-RU"/>
          </a:p>
        </p:txBody>
      </p:sp>
      <p:sp>
        <p:nvSpPr>
          <p:cNvPr id="4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376489" y="6356350"/>
            <a:ext cx="2800099" cy="365125"/>
          </a:xfrm>
        </p:spPr>
        <p:txBody>
          <a:bodyPr rtlCol="0"/>
          <a:lstStyle>
            <a:lvl1pPr algn="l">
              <a:defRPr lang="ru-RU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Рисунок 9"/>
          <p:cNvSpPr>
            <a:spLocks noGrp="1"/>
          </p:cNvSpPr>
          <p:nvPr>
            <p:ph type="pic" sz="quarter" idx="13"/>
          </p:nvPr>
        </p:nvSpPr>
        <p:spPr bwMode="auto">
          <a:xfrm>
            <a:off x="6924587" y="701734"/>
            <a:ext cx="4442352" cy="5454529"/>
          </a:xfrm>
        </p:spPr>
        <p:txBody>
          <a:bodyPr rtlCol="0"/>
          <a:lstStyle>
            <a:lvl1pPr marL="0" indent="0" algn="ctr">
              <a:buNone/>
              <a:defRPr lang="ru-RU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Щелкните значок, чтобы добавить фото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Заголовок, содержимое и изображение 2">
    <p:bg>
      <p:bgPr shadeToTitle="0">
        <a:solidFill>
          <a:schemeClr val="accent4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 userDrawn="1"/>
        </p:nvSpPr>
        <p:spPr bwMode="auto">
          <a:xfrm>
            <a:off x="-1" y="1778"/>
            <a:ext cx="6096001" cy="6856222"/>
          </a:xfrm>
          <a:prstGeom prst="rect">
            <a:avLst/>
          </a:prstGeom>
          <a:solidFill>
            <a:schemeClr val="accent4">
              <a:lumMod val="9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>
              <a:defRPr/>
            </a:pPr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75971" y="427841"/>
            <a:ext cx="4893375" cy="190260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sz="3200" cap="all" spc="150"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quarter" idx="13" hasCustomPrompt="1"/>
          </p:nvPr>
        </p:nvSpPr>
        <p:spPr bwMode="auto">
          <a:xfrm>
            <a:off x="575561" y="2569052"/>
            <a:ext cx="4893377" cy="3761964"/>
          </a:xfrm>
        </p:spPr>
        <p:txBody>
          <a:bodyPr rtlCol="0">
            <a:normAutofit/>
          </a:bodyPr>
          <a:lstStyle>
            <a:lvl1pPr marL="283464" indent="-283464">
              <a:defRPr lang="ru-RU" sz="1800"/>
            </a:lvl1pPr>
            <a:lvl2pPr>
              <a:defRPr lang="ru-RU" sz="1600"/>
            </a:lvl2pPr>
            <a:lvl3pPr>
              <a:defRPr lang="ru-RU" sz="1400"/>
            </a:lvl3pPr>
            <a:lvl4pPr>
              <a:defRPr lang="ru-RU" sz="1200"/>
            </a:lvl4pPr>
            <a:lvl5pPr>
              <a:defRPr lang="ru-RU" sz="1200"/>
            </a:lvl5pPr>
          </a:lstStyle>
          <a:p>
            <a:pPr lvl="0">
              <a:defRPr/>
            </a:pPr>
            <a:r>
              <a:rPr lang="ru-RU"/>
              <a:t>Щелкните, чтобы добавить содержимое 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381000" y="6356350"/>
            <a:ext cx="3200400" cy="365125"/>
          </a:xfrm>
        </p:spPr>
        <p:txBody>
          <a:bodyPr rtlCol="0"/>
          <a:lstStyle>
            <a:lvl1pPr algn="l">
              <a:defRPr lang="ru-RU">
                <a:solidFill>
                  <a:schemeClr val="accent4">
                    <a:lumMod val="2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Рисунок 9"/>
          <p:cNvSpPr>
            <a:spLocks noGrp="1"/>
          </p:cNvSpPr>
          <p:nvPr>
            <p:ph type="pic" sz="quarter" idx="14"/>
          </p:nvPr>
        </p:nvSpPr>
        <p:spPr bwMode="auto">
          <a:xfrm>
            <a:off x="6510872" y="388927"/>
            <a:ext cx="5312664" cy="5967422"/>
          </a:xfrm>
        </p:spPr>
        <p:txBody>
          <a:bodyPr rtlCol="0"/>
          <a:lstStyle>
            <a:lvl1pPr marL="0" indent="0" algn="ctr">
              <a:buNone/>
              <a:defRPr lang="ru-RU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Щелкните значок, чтобы добавить фото</a:t>
            </a: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 rtlCol="0"/>
          <a:lstStyle>
            <a:lvl1pPr>
              <a:defRPr lang="ru-RU">
                <a:solidFill>
                  <a:schemeClr val="accent4">
                    <a:lumMod val="25000"/>
                  </a:schemeClr>
                </a:solidFill>
              </a:defRPr>
            </a:lvl1pPr>
          </a:lstStyle>
          <a:p>
            <a:pPr>
              <a:defRPr/>
            </a:pPr>
            <a:fld id="{294A09A9-5501-47C1-A89A-A340965A2BE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Заголовок, содержимое и изображение 5">
    <p:bg>
      <p:bgPr shadeToTitle="0">
        <a:solidFill>
          <a:schemeClr val="accen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 userDrawn="1"/>
        </p:nvSpPr>
        <p:spPr bwMode="auto">
          <a:xfrm>
            <a:off x="0" y="0"/>
            <a:ext cx="6090613" cy="6858000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0" y="660400"/>
            <a:ext cx="6090613" cy="2608578"/>
          </a:xfrm>
        </p:spPr>
        <p:txBody>
          <a:bodyPr rtlCol="0" anchor="b">
            <a:noAutofit/>
          </a:bodyPr>
          <a:lstStyle>
            <a:lvl1pPr algn="ctr">
              <a:lnSpc>
                <a:spcPts val="4500"/>
              </a:lnSpc>
              <a:defRPr lang="ru-RU" sz="3600" cap="all" spc="300">
                <a:solidFill>
                  <a:schemeClr val="tx1"/>
                </a:solidFill>
                <a:latin typeface="+mj-cs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quarter" idx="14" hasCustomPrompt="1"/>
          </p:nvPr>
        </p:nvSpPr>
        <p:spPr bwMode="auto">
          <a:xfrm>
            <a:off x="0" y="4501111"/>
            <a:ext cx="6090613" cy="1759090"/>
          </a:xfrm>
        </p:spPr>
        <p:txBody>
          <a:bodyPr rtlCol="0">
            <a:normAutofit/>
          </a:bodyPr>
          <a:lstStyle>
            <a:lvl1pPr marL="0" indent="0" algn="ctr">
              <a:buNone/>
              <a:defRPr lang="ru-RU" sz="2400">
                <a:solidFill>
                  <a:schemeClr val="tx1"/>
                </a:solidFill>
              </a:defRPr>
            </a:lvl1pPr>
            <a:lvl2pPr marL="457200" indent="0" algn="ctr">
              <a:buNone/>
              <a:defRPr lang="ru-RU" sz="2000">
                <a:solidFill>
                  <a:schemeClr val="tx1"/>
                </a:solidFill>
              </a:defRPr>
            </a:lvl2pPr>
            <a:lvl3pPr marL="914400" indent="0" algn="ctr">
              <a:buNone/>
              <a:defRPr lang="ru-RU" sz="1800">
                <a:solidFill>
                  <a:schemeClr val="tx1"/>
                </a:solidFill>
              </a:defRPr>
            </a:lvl3pPr>
            <a:lvl4pPr marL="1371600" indent="0" algn="ctr">
              <a:buNone/>
              <a:defRPr lang="ru-RU" sz="1600">
                <a:solidFill>
                  <a:schemeClr val="tx1"/>
                </a:solidFill>
              </a:defRPr>
            </a:lvl4pPr>
            <a:lvl5pPr marL="1828800" indent="0" algn="ctr">
              <a:buNone/>
              <a:defRPr lang="ru-RU" sz="1600">
                <a:solidFill>
                  <a:schemeClr val="tx1"/>
                </a:solidFill>
              </a:defRPr>
            </a:lvl5pPr>
          </a:lstStyle>
          <a:p>
            <a:pPr lvl="0">
              <a:defRPr/>
            </a:pPr>
            <a:r>
              <a:rPr lang="ru-RU"/>
              <a:t>Щелкните, чтобы добавить содержимое 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376489" y="6356350"/>
            <a:ext cx="2800099" cy="365125"/>
          </a:xfrm>
        </p:spPr>
        <p:txBody>
          <a:bodyPr rtlCol="0"/>
          <a:lstStyle>
            <a:lvl1pPr algn="l">
              <a:defRPr lang="ru-RU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3176589" y="6356350"/>
            <a:ext cx="2532147" cy="365125"/>
          </a:xfrm>
        </p:spPr>
        <p:txBody>
          <a:bodyPr rtlCol="0"/>
          <a:lstStyle>
            <a:lvl1pPr algn="r">
              <a:defRPr lang="ru-RU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94A09A9-5501-47C1-A89A-A340965A2BE2}" type="slidenum">
              <a:rPr lang="ru-RU"/>
              <a:t/>
            </a:fld>
            <a:endParaRPr lang="ru-RU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3"/>
          </p:nvPr>
        </p:nvSpPr>
        <p:spPr bwMode="auto">
          <a:xfrm>
            <a:off x="6705600" y="660400"/>
            <a:ext cx="4857750" cy="5537200"/>
          </a:xfrm>
        </p:spPr>
        <p:txBody>
          <a:bodyPr rtlCol="0"/>
          <a:lstStyle>
            <a:lvl1pPr marL="0" indent="0" algn="ctr">
              <a:buNone/>
              <a:defRPr lang="ru-RU"/>
            </a:lvl1pPr>
          </a:lstStyle>
          <a:p>
            <a:pPr>
              <a:defRPr/>
            </a:pPr>
            <a:r>
              <a:rPr lang="ru-RU"/>
              <a:t>Щелкните значок, чтобы добавить фото</a:t>
            </a:r>
            <a:endParaRPr/>
          </a:p>
        </p:txBody>
      </p:sp>
      <p:sp>
        <p:nvSpPr>
          <p:cNvPr id="5" name="Полилиния: фигура 4"/>
          <p:cNvSpPr/>
          <p:nvPr userDrawn="1"/>
        </p:nvSpPr>
        <p:spPr bwMode="auto">
          <a:xfrm>
            <a:off x="2726408" y="3459638"/>
            <a:ext cx="637795" cy="736852"/>
          </a:xfrm>
          <a:custGeom>
            <a:avLst/>
            <a:gdLst>
              <a:gd name="connsiteX0" fmla="*/ 167432 w 167431"/>
              <a:gd name="connsiteY0" fmla="*/ 83877 h 167431"/>
              <a:gd name="connsiteX1" fmla="*/ 83555 w 167431"/>
              <a:gd name="connsiteY1" fmla="*/ 167431 h 167431"/>
              <a:gd name="connsiteX2" fmla="*/ 0 w 167431"/>
              <a:gd name="connsiteY2" fmla="*/ 83554 h 167431"/>
              <a:gd name="connsiteX3" fmla="*/ 83877 w 167431"/>
              <a:gd name="connsiteY3" fmla="*/ 0 h 167431"/>
              <a:gd name="connsiteX4" fmla="*/ 167432 w 167431"/>
              <a:gd name="connsiteY4" fmla="*/ 83877 h 167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431" h="167431" fill="norm" stroke="1" extrusionOk="0">
                <a:moveTo>
                  <a:pt x="167432" y="83877"/>
                </a:moveTo>
                <a:cubicBezTo>
                  <a:pt x="89060" y="83726"/>
                  <a:pt x="83705" y="89059"/>
                  <a:pt x="83555" y="167431"/>
                </a:cubicBezTo>
                <a:cubicBezTo>
                  <a:pt x="83705" y="89059"/>
                  <a:pt x="78372" y="83705"/>
                  <a:pt x="0" y="83554"/>
                </a:cubicBezTo>
                <a:cubicBezTo>
                  <a:pt x="78372" y="83705"/>
                  <a:pt x="83727" y="78372"/>
                  <a:pt x="83877" y="0"/>
                </a:cubicBezTo>
                <a:cubicBezTo>
                  <a:pt x="83727" y="78372"/>
                  <a:pt x="89060" y="83726"/>
                  <a:pt x="167432" y="838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223" cap="flat">
            <a:noFill/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</a:lstStyle>
          <a:p>
            <a:pPr>
              <a:defRPr/>
            </a:pPr>
            <a:endParaRPr lang="ru-RU"/>
          </a:p>
        </p:txBody>
      </p:sp>
      <p:sp>
        <p:nvSpPr>
          <p:cNvPr id="6" name="Полилиния: Фигура 5"/>
          <p:cNvSpPr/>
          <p:nvPr userDrawn="1"/>
        </p:nvSpPr>
        <p:spPr bwMode="auto">
          <a:xfrm>
            <a:off x="2037858" y="3554040"/>
            <a:ext cx="474373" cy="548049"/>
          </a:xfrm>
          <a:custGeom>
            <a:avLst/>
            <a:gdLst>
              <a:gd name="connsiteX0" fmla="*/ 167432 w 167431"/>
              <a:gd name="connsiteY0" fmla="*/ 83877 h 167431"/>
              <a:gd name="connsiteX1" fmla="*/ 83555 w 167431"/>
              <a:gd name="connsiteY1" fmla="*/ 167431 h 167431"/>
              <a:gd name="connsiteX2" fmla="*/ 0 w 167431"/>
              <a:gd name="connsiteY2" fmla="*/ 83554 h 167431"/>
              <a:gd name="connsiteX3" fmla="*/ 83877 w 167431"/>
              <a:gd name="connsiteY3" fmla="*/ 0 h 167431"/>
              <a:gd name="connsiteX4" fmla="*/ 167432 w 167431"/>
              <a:gd name="connsiteY4" fmla="*/ 83877 h 167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431" h="167431" fill="norm" stroke="1" extrusionOk="0">
                <a:moveTo>
                  <a:pt x="167432" y="83877"/>
                </a:moveTo>
                <a:cubicBezTo>
                  <a:pt x="89060" y="83726"/>
                  <a:pt x="83705" y="89059"/>
                  <a:pt x="83555" y="167431"/>
                </a:cubicBezTo>
                <a:cubicBezTo>
                  <a:pt x="83705" y="89059"/>
                  <a:pt x="78372" y="83705"/>
                  <a:pt x="0" y="83554"/>
                </a:cubicBezTo>
                <a:cubicBezTo>
                  <a:pt x="78372" y="83705"/>
                  <a:pt x="83727" y="78372"/>
                  <a:pt x="83877" y="0"/>
                </a:cubicBezTo>
                <a:cubicBezTo>
                  <a:pt x="83727" y="78372"/>
                  <a:pt x="89060" y="83726"/>
                  <a:pt x="167432" y="838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223" cap="flat">
            <a:noFill/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</a:lstStyle>
          <a:p>
            <a:pPr>
              <a:defRPr/>
            </a:pPr>
            <a:endParaRPr lang="ru-RU"/>
          </a:p>
        </p:txBody>
      </p:sp>
      <p:sp>
        <p:nvSpPr>
          <p:cNvPr id="10" name="Полилиния: Фигура 9"/>
          <p:cNvSpPr/>
          <p:nvPr userDrawn="1"/>
        </p:nvSpPr>
        <p:spPr bwMode="auto">
          <a:xfrm>
            <a:off x="3575100" y="3554040"/>
            <a:ext cx="474373" cy="548049"/>
          </a:xfrm>
          <a:custGeom>
            <a:avLst/>
            <a:gdLst>
              <a:gd name="connsiteX0" fmla="*/ 167432 w 167431"/>
              <a:gd name="connsiteY0" fmla="*/ 83877 h 167431"/>
              <a:gd name="connsiteX1" fmla="*/ 83555 w 167431"/>
              <a:gd name="connsiteY1" fmla="*/ 167431 h 167431"/>
              <a:gd name="connsiteX2" fmla="*/ 0 w 167431"/>
              <a:gd name="connsiteY2" fmla="*/ 83554 h 167431"/>
              <a:gd name="connsiteX3" fmla="*/ 83877 w 167431"/>
              <a:gd name="connsiteY3" fmla="*/ 0 h 167431"/>
              <a:gd name="connsiteX4" fmla="*/ 167432 w 167431"/>
              <a:gd name="connsiteY4" fmla="*/ 83877 h 167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431" h="167431" fill="norm" stroke="1" extrusionOk="0">
                <a:moveTo>
                  <a:pt x="167432" y="83877"/>
                </a:moveTo>
                <a:cubicBezTo>
                  <a:pt x="89060" y="83726"/>
                  <a:pt x="83705" y="89059"/>
                  <a:pt x="83555" y="167431"/>
                </a:cubicBezTo>
                <a:cubicBezTo>
                  <a:pt x="83705" y="89059"/>
                  <a:pt x="78372" y="83705"/>
                  <a:pt x="0" y="83554"/>
                </a:cubicBezTo>
                <a:cubicBezTo>
                  <a:pt x="78372" y="83705"/>
                  <a:pt x="83727" y="78372"/>
                  <a:pt x="83877" y="0"/>
                </a:cubicBezTo>
                <a:cubicBezTo>
                  <a:pt x="83727" y="78372"/>
                  <a:pt x="89060" y="83726"/>
                  <a:pt x="167432" y="838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223" cap="flat">
            <a:noFill/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Содержимое и таблица 1">
    <p:bg>
      <p:bgPr shadeToTitle="0">
        <a:solidFill>
          <a:schemeClr val="accent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 userDrawn="1"/>
        </p:nvSpPr>
        <p:spPr bwMode="auto">
          <a:xfrm>
            <a:off x="0" y="1"/>
            <a:ext cx="12192000" cy="170558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>
              <a:defRPr/>
            </a:pPr>
            <a:endParaRPr lang="ru-RU"/>
          </a:p>
        </p:txBody>
      </p:sp>
      <p:pic>
        <p:nvPicPr>
          <p:cNvPr id="16" name="Графический объект 15"/>
          <p:cNvPicPr>
            <a:picLocks noChangeAspect="1"/>
          </p:cNvPicPr>
          <p:nvPr userDrawn="1"/>
        </p:nvPicPr>
        <p:blipFill>
          <a:blip r:embed="rId2"/>
          <a:srcRect l="0" t="0" r="24958" b="20801"/>
          <a:stretch/>
        </p:blipFill>
        <p:spPr bwMode="auto">
          <a:xfrm rot="16199998">
            <a:off x="9321852" y="-693689"/>
            <a:ext cx="2176466" cy="35638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837566" y="1"/>
            <a:ext cx="7842884" cy="1705585"/>
          </a:xfrm>
        </p:spPr>
        <p:txBody>
          <a:bodyPr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lang="ru-RU" sz="3200" cap="all" spc="150">
                <a:solidFill>
                  <a:schemeClr val="bg1"/>
                </a:solidFill>
                <a:latin typeface="+mj-cs"/>
                <a:ea typeface="+mj-ea"/>
                <a:cs typeface="+mj-cs"/>
              </a:defRPr>
            </a:lvl1pPr>
          </a:lstStyle>
          <a:p>
            <a:pPr lvl="0" algn="l" defTabSz="914400">
              <a:lnSpc>
                <a:spcPct val="90000"/>
              </a:lnSpc>
              <a:spcBef>
                <a:spcPts val="0"/>
              </a:spcBef>
              <a:buNone/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837566" y="2721428"/>
            <a:ext cx="5188584" cy="3199151"/>
          </a:xfrm>
        </p:spPr>
        <p:txBody>
          <a:bodyPr rtlCol="0">
            <a:normAutofit/>
          </a:bodyPr>
          <a:lstStyle>
            <a:lvl1pPr>
              <a:defRPr lang="ru-RU" sz="1800">
                <a:solidFill>
                  <a:schemeClr val="bg1"/>
                </a:solidFill>
              </a:defRPr>
            </a:lvl1pPr>
            <a:lvl2pPr>
              <a:defRPr lang="ru-RU" sz="1800">
                <a:solidFill>
                  <a:schemeClr val="bg1"/>
                </a:solidFill>
              </a:defRPr>
            </a:lvl2pPr>
            <a:lvl3pPr>
              <a:defRPr lang="ru-RU" sz="1800">
                <a:solidFill>
                  <a:schemeClr val="bg1"/>
                </a:solidFill>
              </a:defRPr>
            </a:lvl3pPr>
            <a:lvl4pPr>
              <a:defRPr lang="ru-RU" sz="1800">
                <a:solidFill>
                  <a:schemeClr val="bg1"/>
                </a:solidFill>
              </a:defRPr>
            </a:lvl4pPr>
            <a:lvl5pPr>
              <a:defRPr lang="ru-RU" sz="18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ru-RU"/>
              <a:t>Щелкните, чтобы добавить содержимое 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0" name="Местозаполнитель для диаграммы 9"/>
          <p:cNvSpPr>
            <a:spLocks noGrp="1"/>
          </p:cNvSpPr>
          <p:nvPr>
            <p:ph type="chart" sz="quarter" idx="13"/>
          </p:nvPr>
        </p:nvSpPr>
        <p:spPr bwMode="auto">
          <a:xfrm>
            <a:off x="6510070" y="2285999"/>
            <a:ext cx="4745038" cy="3634581"/>
          </a:xfrm>
        </p:spPr>
        <p:txBody>
          <a:bodyPr rtlCol="0"/>
          <a:lstStyle>
            <a:lvl1pPr marL="0" indent="0">
              <a:buNone/>
              <a:defRPr lang="ru-RU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Щелкните значок, чтобы добавить диаграмму</a:t>
            </a:r>
            <a:endParaRPr/>
          </a:p>
        </p:txBody>
      </p:sp>
      <p:sp>
        <p:nvSpPr>
          <p:cNvPr id="4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381000" y="6356350"/>
            <a:ext cx="3200400" cy="365125"/>
          </a:xfrm>
        </p:spPr>
        <p:txBody>
          <a:bodyPr rtlCol="0"/>
          <a:lstStyle>
            <a:lvl1pPr algn="l">
              <a:defRPr lang="ru-RU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3200400" cy="365125"/>
          </a:xfrm>
        </p:spPr>
        <p:txBody>
          <a:bodyPr rtlCol="0"/>
          <a:lstStyle>
            <a:lvl1pPr>
              <a:defRPr lang="ru-RU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pPr>
              <a:defRPr/>
            </a:pPr>
            <a:fld id="{294A09A9-5501-47C1-A89A-A340965A2BE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Заголовок, изображение и содержимое 1">
    <p:bg>
      <p:bgPr shadeToTitle="0">
        <a:solidFill>
          <a:schemeClr val="accent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 userDrawn="1"/>
        </p:nvSpPr>
        <p:spPr bwMode="auto">
          <a:xfrm>
            <a:off x="6096000" y="0"/>
            <a:ext cx="6096001" cy="6858000"/>
          </a:xfrm>
          <a:prstGeom prst="rect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6804723" y="427841"/>
            <a:ext cx="4893375" cy="190260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sz="3200" cap="all" spc="150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3"/>
          </p:nvPr>
        </p:nvSpPr>
        <p:spPr bwMode="auto">
          <a:xfrm>
            <a:off x="584200" y="615950"/>
            <a:ext cx="5130800" cy="5740400"/>
          </a:xfrm>
        </p:spPr>
        <p:txBody>
          <a:bodyPr rtlCol="0"/>
          <a:lstStyle>
            <a:lvl1pPr marL="0" indent="0" algn="ctr">
              <a:buNone/>
              <a:defRPr lang="ru-RU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Щелкните значок, чтобы добавить фото</a:t>
            </a:r>
            <a:endParaRPr/>
          </a:p>
        </p:txBody>
      </p:sp>
      <p:sp>
        <p:nvSpPr>
          <p:cNvPr id="5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381000" y="6356350"/>
            <a:ext cx="3200400" cy="365125"/>
          </a:xfrm>
        </p:spPr>
        <p:txBody>
          <a:bodyPr rtlCol="0"/>
          <a:lstStyle>
            <a:lvl1pPr algn="l">
              <a:defRPr lang="ru-RU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4" hasCustomPrompt="1"/>
          </p:nvPr>
        </p:nvSpPr>
        <p:spPr bwMode="auto">
          <a:xfrm>
            <a:off x="6804722" y="2576302"/>
            <a:ext cx="4893377" cy="3787298"/>
          </a:xfrm>
        </p:spPr>
        <p:txBody>
          <a:bodyPr rtlCol="0">
            <a:normAutofit/>
          </a:bodyPr>
          <a:lstStyle>
            <a:lvl1pPr marL="283464" indent="-283464">
              <a:defRPr lang="ru-RU" sz="1800">
                <a:solidFill>
                  <a:schemeClr val="bg1"/>
                </a:solidFill>
              </a:defRPr>
            </a:lvl1pPr>
            <a:lvl2pPr>
              <a:defRPr lang="ru-RU" sz="1600">
                <a:solidFill>
                  <a:schemeClr val="bg1"/>
                </a:solidFill>
              </a:defRPr>
            </a:lvl2pPr>
            <a:lvl3pPr>
              <a:defRPr lang="ru-RU" sz="1400">
                <a:solidFill>
                  <a:schemeClr val="bg1"/>
                </a:solidFill>
              </a:defRPr>
            </a:lvl3pPr>
            <a:lvl4pPr>
              <a:defRPr lang="ru-RU" sz="1200">
                <a:solidFill>
                  <a:schemeClr val="bg1"/>
                </a:solidFill>
              </a:defRPr>
            </a:lvl4pPr>
            <a:lvl5pPr>
              <a:defRPr lang="ru-RU" sz="12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ru-RU"/>
              <a:t>Щелкните, чтобы добавить содержимое 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3200400" cy="365125"/>
          </a:xfrm>
        </p:spPr>
        <p:txBody>
          <a:bodyPr rtlCol="0"/>
          <a:lstStyle>
            <a:lvl1pPr>
              <a:defRPr lang="ru-RU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pPr>
              <a:defRPr/>
            </a:pPr>
            <a:fld id="{294A09A9-5501-47C1-A89A-A340965A2BE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Сравнение 1">
    <p:bg>
      <p:bgPr shadeToTitle="0">
        <a:solidFill>
          <a:schemeClr val="accent4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 bwMode="auto">
          <a:xfrm>
            <a:off x="0" y="1"/>
            <a:ext cx="12192000" cy="1705586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7" name="Графический объект 6"/>
          <p:cNvPicPr>
            <a:picLocks noChangeAspect="1"/>
          </p:cNvPicPr>
          <p:nvPr userDrawn="1"/>
        </p:nvPicPr>
        <p:blipFill>
          <a:blip r:embed="rId2"/>
          <a:srcRect l="0" t="0" r="20679" b="5724"/>
          <a:stretch/>
        </p:blipFill>
        <p:spPr bwMode="auto">
          <a:xfrm rot="16199998">
            <a:off x="9283061" y="-672462"/>
            <a:ext cx="2236482" cy="3581403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839788" y="0"/>
            <a:ext cx="7694612" cy="1705586"/>
          </a:xfrm>
        </p:spPr>
        <p:txBody>
          <a:bodyPr rtlCol="0" anchor="ctr">
            <a:normAutofit/>
          </a:bodyPr>
          <a:lstStyle>
            <a:lvl1pPr>
              <a:defRPr lang="ru-RU" sz="3200" cap="all" spc="150">
                <a:solidFill>
                  <a:schemeClr val="tx1"/>
                </a:solidFill>
                <a:latin typeface="+mj-cs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 bwMode="auto">
          <a:xfrm>
            <a:off x="839788" y="2444085"/>
            <a:ext cx="5157787" cy="3609410"/>
          </a:xfrm>
        </p:spPr>
        <p:txBody>
          <a:bodyPr rtlCol="0">
            <a:normAutofit/>
          </a:bodyPr>
          <a:lstStyle>
            <a:lvl1pPr>
              <a:spcAft>
                <a:spcPts val="600"/>
              </a:spcAft>
              <a:defRPr lang="ru-RU" sz="180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 lang="ru-RU" sz="1800"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defRPr lang="ru-RU" sz="1800">
                <a:solidFill>
                  <a:schemeClr val="tx1"/>
                </a:solidFill>
              </a:defRPr>
            </a:lvl3pPr>
            <a:lvl4pPr>
              <a:spcAft>
                <a:spcPts val="600"/>
              </a:spcAft>
              <a:defRPr lang="ru-RU" sz="1800">
                <a:solidFill>
                  <a:schemeClr val="tx1"/>
                </a:solidFill>
              </a:defRPr>
            </a:lvl4pPr>
            <a:lvl5pPr>
              <a:spcAft>
                <a:spcPts val="600"/>
              </a:spcAft>
              <a:defRPr lang="ru-RU" sz="1800">
                <a:solidFill>
                  <a:schemeClr val="tx1"/>
                </a:solidFill>
              </a:defRPr>
            </a:lvl5pPr>
          </a:lstStyle>
          <a:p>
            <a:pPr lvl="0">
              <a:defRPr/>
            </a:pPr>
            <a:r>
              <a:rPr lang="ru-RU"/>
              <a:t>Щелкните, чтобы добавить содержимое 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 bwMode="auto">
          <a:xfrm>
            <a:off x="6172200" y="2444085"/>
            <a:ext cx="5183188" cy="3609410"/>
          </a:xfrm>
        </p:spPr>
        <p:txBody>
          <a:bodyPr rtlCol="0">
            <a:normAutofit/>
          </a:bodyPr>
          <a:lstStyle>
            <a:lvl1pPr>
              <a:spcAft>
                <a:spcPts val="600"/>
              </a:spcAft>
              <a:defRPr lang="ru-RU" sz="180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 lang="ru-RU" sz="1800"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defRPr lang="ru-RU" sz="1800">
                <a:solidFill>
                  <a:schemeClr val="tx1"/>
                </a:solidFill>
              </a:defRPr>
            </a:lvl3pPr>
            <a:lvl4pPr>
              <a:spcAft>
                <a:spcPts val="600"/>
              </a:spcAft>
              <a:defRPr lang="ru-RU" sz="1800">
                <a:solidFill>
                  <a:schemeClr val="tx1"/>
                </a:solidFill>
              </a:defRPr>
            </a:lvl4pPr>
            <a:lvl5pPr>
              <a:spcAft>
                <a:spcPts val="600"/>
              </a:spcAft>
              <a:defRPr lang="ru-RU" sz="1800">
                <a:solidFill>
                  <a:schemeClr val="tx1"/>
                </a:solidFill>
              </a:defRPr>
            </a:lvl5pPr>
          </a:lstStyle>
          <a:p>
            <a:pPr lvl="0">
              <a:defRPr/>
            </a:pPr>
            <a:r>
              <a:rPr lang="ru-RU"/>
              <a:t>Щелкните, чтобы добавить содержимое 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381000" y="6356350"/>
            <a:ext cx="3200400" cy="365125"/>
          </a:xfrm>
        </p:spPr>
        <p:txBody>
          <a:bodyPr rtlCol="0"/>
          <a:lstStyle>
            <a:lvl1pPr algn="l">
              <a:defRPr lang="ru-RU">
                <a:solidFill>
                  <a:schemeClr val="accent4">
                    <a:lumMod val="2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3200400" cy="365125"/>
          </a:xfrm>
        </p:spPr>
        <p:txBody>
          <a:bodyPr rtlCol="0"/>
          <a:lstStyle>
            <a:lvl1pPr>
              <a:defRPr lang="ru-RU">
                <a:solidFill>
                  <a:schemeClr val="accent4">
                    <a:lumMod val="25000"/>
                  </a:schemeClr>
                </a:solidFill>
              </a:defRPr>
            </a:lvl1pPr>
          </a:lstStyle>
          <a:p>
            <a:pPr>
              <a:defRPr/>
            </a:pPr>
            <a:fld id="{294A09A9-5501-47C1-A89A-A340965A2BE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Заголовок, содержимое и таблица">
    <p:bg>
      <p:bgPr shadeToTitle="0">
        <a:solidFill>
          <a:schemeClr val="accent6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 userDrawn="1"/>
        </p:nvSpPr>
        <p:spPr bwMode="auto">
          <a:xfrm>
            <a:off x="0" y="1"/>
            <a:ext cx="12192000" cy="170558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>
              <a:defRPr/>
            </a:pPr>
            <a:endParaRPr lang="ru-RU"/>
          </a:p>
        </p:txBody>
      </p:sp>
      <p:pic>
        <p:nvPicPr>
          <p:cNvPr id="16" name="Графический объект 15"/>
          <p:cNvPicPr>
            <a:picLocks noChangeAspect="1"/>
          </p:cNvPicPr>
          <p:nvPr userDrawn="1"/>
        </p:nvPicPr>
        <p:blipFill>
          <a:blip r:embed="rId2"/>
          <a:srcRect l="0" t="0" r="24958" b="20801"/>
          <a:stretch/>
        </p:blipFill>
        <p:spPr bwMode="auto">
          <a:xfrm rot="16199998">
            <a:off x="9321852" y="-693689"/>
            <a:ext cx="2176466" cy="35638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837566" y="1"/>
            <a:ext cx="7861934" cy="1705585"/>
          </a:xfrm>
        </p:spPr>
        <p:txBody>
          <a:bodyPr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lang="ru-RU" sz="3200" cap="all" spc="150">
                <a:solidFill>
                  <a:schemeClr val="bg1"/>
                </a:solidFill>
                <a:latin typeface="+mj-cs"/>
                <a:ea typeface="+mj-ea"/>
                <a:cs typeface="+mj-cs"/>
              </a:defRPr>
            </a:lvl1pPr>
          </a:lstStyle>
          <a:p>
            <a:pPr lvl="0" algn="l" defTabSz="914400">
              <a:lnSpc>
                <a:spcPct val="90000"/>
              </a:lnSpc>
              <a:spcBef>
                <a:spcPts val="0"/>
              </a:spcBef>
              <a:buNone/>
              <a:defRPr/>
            </a:pPr>
            <a:r>
              <a:rPr lang="ru-RU"/>
              <a:t>Заголовок слайда</a:t>
            </a:r>
            <a:endParaRPr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837566" y="2721428"/>
            <a:ext cx="2743834" cy="3199151"/>
          </a:xfrm>
        </p:spPr>
        <p:txBody>
          <a:bodyPr rtlCol="0">
            <a:normAutofit/>
          </a:bodyPr>
          <a:lstStyle>
            <a:lvl1pPr>
              <a:defRPr lang="ru-RU" sz="1800">
                <a:solidFill>
                  <a:schemeClr val="bg1"/>
                </a:solidFill>
              </a:defRPr>
            </a:lvl1pPr>
            <a:lvl2pPr>
              <a:defRPr lang="ru-RU" sz="1800">
                <a:solidFill>
                  <a:schemeClr val="bg1"/>
                </a:solidFill>
              </a:defRPr>
            </a:lvl2pPr>
            <a:lvl3pPr>
              <a:defRPr lang="ru-RU" sz="1800">
                <a:solidFill>
                  <a:schemeClr val="bg1"/>
                </a:solidFill>
              </a:defRPr>
            </a:lvl3pPr>
            <a:lvl4pPr>
              <a:defRPr lang="ru-RU" sz="1800">
                <a:solidFill>
                  <a:schemeClr val="bg1"/>
                </a:solidFill>
              </a:defRPr>
            </a:lvl4pPr>
            <a:lvl5pPr>
              <a:defRPr lang="ru-RU" sz="18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ru-RU"/>
              <a:t>Щелкните, чтобы добавить содержимое 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" name="Местозаполнитель таблицы 7"/>
          <p:cNvSpPr>
            <a:spLocks noGrp="1"/>
          </p:cNvSpPr>
          <p:nvPr>
            <p:ph type="tbl" sz="quarter" idx="15"/>
          </p:nvPr>
        </p:nvSpPr>
        <p:spPr bwMode="auto">
          <a:xfrm>
            <a:off x="3879850" y="2720975"/>
            <a:ext cx="7473950" cy="3198813"/>
          </a:xfrm>
        </p:spPr>
        <p:txBody>
          <a:bodyPr rtlCol="0"/>
          <a:lstStyle>
            <a:lvl1pPr>
              <a:defRPr lang="ru-RU">
                <a:solidFill>
                  <a:schemeClr val="bg1"/>
                </a:solidFill>
              </a:defRPr>
            </a:lvl1pPr>
          </a:lstStyle>
          <a:p>
            <a:pPr lvl="0">
              <a:defRPr/>
            </a:pPr>
            <a:r>
              <a:rPr lang="ru-RU"/>
              <a:t>Щелкните значок, чтобы добавить таблицу</a:t>
            </a:r>
            <a:endParaRPr/>
          </a:p>
        </p:txBody>
      </p:sp>
      <p:sp>
        <p:nvSpPr>
          <p:cNvPr id="4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381000" y="6356350"/>
            <a:ext cx="3200400" cy="365125"/>
          </a:xfrm>
        </p:spPr>
        <p:txBody>
          <a:bodyPr rtlCol="0"/>
          <a:lstStyle>
            <a:lvl1pPr algn="l">
              <a:defRPr lang="ru-RU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3200400" cy="365125"/>
          </a:xfrm>
        </p:spPr>
        <p:txBody>
          <a:bodyPr rtlCol="0"/>
          <a:lstStyle>
            <a:lvl1pPr>
              <a:defRPr lang="ru-RU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pPr>
              <a:defRPr/>
            </a:pPr>
            <a:fld id="{294A09A9-5501-47C1-A89A-A340965A2BE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RU"/>
            </a:defPPr>
          </a:lstStyle>
          <a:p>
            <a:pPr lvl="0">
              <a:defRPr/>
            </a:pPr>
            <a:r>
              <a:rPr lang="ru-RU"/>
              <a:t>Щелкните, чтобы изменить стили текста образца слайда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3810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ru-RU"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94A09A9-5501-47C1-A89A-A340965A2BE2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 sldNum="0"/>
  <p:txStyles>
    <p:titleStyle>
      <a:lvl1pPr algn="l" defTabSz="914400">
        <a:lnSpc>
          <a:spcPct val="90000"/>
        </a:lnSpc>
        <a:spcBef>
          <a:spcPts val="0"/>
        </a:spcBef>
        <a:buNone/>
        <a:defRPr lang="ru-RU" sz="4400">
          <a:solidFill>
            <a:schemeClr val="accent6">
              <a:lumMod val="50000"/>
            </a:schemeClr>
          </a:solidFill>
          <a:latin typeface="+mj-cs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lang="ru-RU" sz="2800">
          <a:solidFill>
            <a:schemeClr val="accent6">
              <a:lumMod val="50000"/>
            </a:schemeClr>
          </a:solidFill>
          <a:latin typeface="+mn-cs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lang="ru-RU" sz="2400">
          <a:solidFill>
            <a:schemeClr val="accent6">
              <a:lumMod val="50000"/>
            </a:schemeClr>
          </a:solidFill>
          <a:latin typeface="+mn-cs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lang="ru-RU" sz="2000">
          <a:solidFill>
            <a:schemeClr val="accent6">
              <a:lumMod val="50000"/>
            </a:schemeClr>
          </a:solidFill>
          <a:latin typeface="+mn-cs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lang="ru-RU" sz="1800">
          <a:solidFill>
            <a:schemeClr val="accent6">
              <a:lumMod val="50000"/>
            </a:schemeClr>
          </a:solidFill>
          <a:latin typeface="+mn-cs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lang="ru-RU" sz="1800">
          <a:solidFill>
            <a:schemeClr val="accent6">
              <a:lumMod val="50000"/>
            </a:schemeClr>
          </a:solidFill>
          <a:latin typeface="+mn-cs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lang="ru-RU" sz="1800">
          <a:solidFill>
            <a:schemeClr val="tx1"/>
          </a:solidFill>
          <a:latin typeface="+mn-cs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lang="ru-RU" sz="1800">
          <a:solidFill>
            <a:schemeClr val="tx1"/>
          </a:solidFill>
          <a:latin typeface="+mn-cs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lang="ru-RU" sz="1800">
          <a:solidFill>
            <a:schemeClr val="tx1"/>
          </a:solidFill>
          <a:latin typeface="+mn-cs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lang="ru-RU" sz="1800">
          <a:solidFill>
            <a:schemeClr val="tx1"/>
          </a:solidFill>
          <a:latin typeface="+mn-cs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lang="ru-RU" sz="1800">
          <a:solidFill>
            <a:schemeClr val="tx1"/>
          </a:solidFill>
          <a:latin typeface="+mn-cs"/>
          <a:ea typeface="+mn-ea"/>
          <a:cs typeface="+mn-cs"/>
        </a:defRPr>
      </a:lvl1pPr>
      <a:lvl2pPr marL="457200" algn="l" defTabSz="914400">
        <a:defRPr lang="ru-RU" sz="1800">
          <a:solidFill>
            <a:schemeClr val="tx1"/>
          </a:solidFill>
          <a:latin typeface="+mn-cs"/>
          <a:ea typeface="+mn-ea"/>
          <a:cs typeface="+mn-cs"/>
        </a:defRPr>
      </a:lvl2pPr>
      <a:lvl3pPr marL="914400" algn="l" defTabSz="914400">
        <a:defRPr lang="ru-RU" sz="1800">
          <a:solidFill>
            <a:schemeClr val="tx1"/>
          </a:solidFill>
          <a:latin typeface="+mn-cs"/>
          <a:ea typeface="+mn-ea"/>
          <a:cs typeface="+mn-cs"/>
        </a:defRPr>
      </a:lvl3pPr>
      <a:lvl4pPr marL="1371600" algn="l" defTabSz="914400">
        <a:defRPr lang="ru-RU" sz="1800">
          <a:solidFill>
            <a:schemeClr val="tx1"/>
          </a:solidFill>
          <a:latin typeface="+mn-cs"/>
          <a:ea typeface="+mn-ea"/>
          <a:cs typeface="+mn-cs"/>
        </a:defRPr>
      </a:lvl4pPr>
      <a:lvl5pPr marL="1828800" algn="l" defTabSz="914400">
        <a:defRPr lang="ru-RU" sz="1800">
          <a:solidFill>
            <a:schemeClr val="tx1"/>
          </a:solidFill>
          <a:latin typeface="+mn-cs"/>
          <a:ea typeface="+mn-ea"/>
          <a:cs typeface="+mn-cs"/>
        </a:defRPr>
      </a:lvl5pPr>
      <a:lvl6pPr marL="2286000" algn="l" defTabSz="914400">
        <a:defRPr lang="ru-RU" sz="1800">
          <a:solidFill>
            <a:schemeClr val="tx1"/>
          </a:solidFill>
          <a:latin typeface="+mn-cs"/>
          <a:ea typeface="+mn-ea"/>
          <a:cs typeface="+mn-cs"/>
        </a:defRPr>
      </a:lvl6pPr>
      <a:lvl7pPr marL="2743200" algn="l" defTabSz="914400">
        <a:defRPr lang="ru-RU" sz="1800">
          <a:solidFill>
            <a:schemeClr val="tx1"/>
          </a:solidFill>
          <a:latin typeface="+mn-cs"/>
          <a:ea typeface="+mn-ea"/>
          <a:cs typeface="+mn-cs"/>
        </a:defRPr>
      </a:lvl7pPr>
      <a:lvl8pPr marL="3200400" algn="l" defTabSz="914400">
        <a:defRPr lang="ru-RU" sz="1800">
          <a:solidFill>
            <a:schemeClr val="tx1"/>
          </a:solidFill>
          <a:latin typeface="+mn-cs"/>
          <a:ea typeface="+mn-ea"/>
          <a:cs typeface="+mn-cs"/>
        </a:defRPr>
      </a:lvl8pPr>
      <a:lvl9pPr marL="3657600" algn="l" defTabSz="914400">
        <a:defRPr lang="ru-RU" sz="1800">
          <a:solidFill>
            <a:schemeClr val="tx1"/>
          </a:solidFill>
          <a:latin typeface="+mn-cs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g"/><Relationship Id="rId3" Type="http://schemas.openxmlformats.org/officeDocument/2006/relationships/image" Target="../media/image21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Relationship Id="rId4" Type="http://schemas.openxmlformats.org/officeDocument/2006/relationships/image" Target="../media/image30.jpg"/><Relationship Id="rId5" Type="http://schemas.openxmlformats.org/officeDocument/2006/relationships/image" Target="../media/image31.png"/><Relationship Id="rId6" Type="http://schemas.openxmlformats.org/officeDocument/2006/relationships/image" Target="../media/image32.jp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pn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pn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pn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pn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jpg"/><Relationship Id="rId4" Type="http://schemas.openxmlformats.org/officeDocument/2006/relationships/image" Target="../media/image10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learningapps.org/16180405" TargetMode="External"/><Relationship Id="rId3" Type="http://schemas.openxmlformats.org/officeDocument/2006/relationships/hyperlink" Target="https://learningapps.org/3988154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image" Target="../media/image12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learningapps.org/550112" TargetMode="External"/><Relationship Id="rId3" Type="http://schemas.openxmlformats.org/officeDocument/2006/relationships/hyperlink" Target="https://learningapps.org/1317692" TargetMode="External"/><Relationship Id="rId4" Type="http://schemas.openxmlformats.org/officeDocument/2006/relationships/hyperlink" Target="https://learningapps.org/6908686" TargetMode="External"/><Relationship Id="rId5" Type="http://schemas.openxmlformats.org/officeDocument/2006/relationships/image" Target="../media/image13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 flipH="0" flipV="0">
            <a:off x="1480557" y="665825"/>
            <a:ext cx="8942402" cy="5298859"/>
          </a:xfrm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>
              <a:defRPr/>
            </a:pPr>
            <a:r>
              <a:rPr lang="ru-RU" b="1">
                <a:solidFill>
                  <a:srgbClr val="FFFF00"/>
                </a:solidFill>
              </a:rPr>
              <a:t>РАЗВИТИЕ КУЛЬТУРЫ В РАННЕМ И ВЫСОКОМ СРЕДНЕВЕКОВЬЕ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174670531" name=""/>
          <p:cNvSpPr txBox="1"/>
          <p:nvPr/>
        </p:nvSpPr>
        <p:spPr bwMode="auto">
          <a:xfrm flipH="0" flipV="0">
            <a:off x="7325024" y="5807475"/>
            <a:ext cx="3931622" cy="3657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b="1">
                <a:solidFill>
                  <a:srgbClr val="FFFF00"/>
                </a:solidFill>
              </a:rPr>
              <a:t>Елисеенко О.А., учитель истории</a:t>
            </a:r>
            <a:endParaRPr b="1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08267904" name="Заголовок 1"/>
          <p:cNvSpPr>
            <a:spLocks noGrp="1"/>
          </p:cNvSpPr>
          <p:nvPr>
            <p:ph type="title" hasCustomPrompt="1"/>
          </p:nvPr>
        </p:nvSpPr>
        <p:spPr bwMode="auto">
          <a:xfrm flipH="0" flipV="0">
            <a:off x="575969" y="427840"/>
            <a:ext cx="4893373" cy="10425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sz="3200" cap="all" spc="149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/>
              <a:t>Каролингское возрождение</a:t>
            </a:r>
            <a:endParaRPr/>
          </a:p>
        </p:txBody>
      </p:sp>
      <p:sp>
        <p:nvSpPr>
          <p:cNvPr id="33384350" name="Объект 2"/>
          <p:cNvSpPr>
            <a:spLocks noGrp="1"/>
          </p:cNvSpPr>
          <p:nvPr>
            <p:ph sz="quarter" idx="13" hasCustomPrompt="1"/>
          </p:nvPr>
        </p:nvSpPr>
        <p:spPr bwMode="auto">
          <a:xfrm flipH="0" flipV="0">
            <a:off x="65678" y="1146699"/>
            <a:ext cx="5095413" cy="2225938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90000" lnSpcReduction="2000"/>
          </a:bodyPr>
          <a:lstStyle>
            <a:lvl1pPr marL="283464" indent="-283464">
              <a:defRPr lang="ru-RU" sz="1800"/>
            </a:lvl1pPr>
            <a:lvl2pPr>
              <a:defRPr lang="ru-RU" sz="1600"/>
            </a:lvl2pPr>
            <a:lvl3pPr>
              <a:defRPr lang="ru-RU" sz="1400"/>
            </a:lvl3pPr>
            <a:lvl4pPr>
              <a:defRPr lang="ru-RU" sz="1200"/>
            </a:lvl4pPr>
            <a:lvl5pPr>
              <a:defRPr lang="ru-RU" sz="1200"/>
            </a:lvl5pPr>
          </a:lstStyle>
          <a:p>
            <a:pPr>
              <a:defRPr/>
            </a:pPr>
            <a:endParaRPr/>
          </a:p>
          <a:p>
            <a:pPr>
              <a:defRPr/>
            </a:pPr>
            <a:r>
              <a:rPr sz="2200" b="0" i="0" u="none">
                <a:solidFill>
                  <a:srgbClr val="212121"/>
                </a:solidFill>
                <a:latin typeface="Arial"/>
                <a:ea typeface="Arial"/>
                <a:cs typeface="Arial"/>
              </a:rPr>
              <a:t>это период культурного подъёма в империи Карла Великого и королевствах династии Каролингов в VIII-IX вв. после упадка Римской империи.</a:t>
            </a:r>
            <a:endParaRPr sz="2200"/>
          </a:p>
          <a:p>
            <a:pPr>
              <a:defRPr/>
            </a:pPr>
            <a:endParaRPr sz="2200"/>
          </a:p>
        </p:txBody>
      </p:sp>
      <p:sp>
        <p:nvSpPr>
          <p:cNvPr id="1981343000" name="Рисунок 9"/>
          <p:cNvSpPr>
            <a:spLocks noGrp="1"/>
          </p:cNvSpPr>
          <p:nvPr>
            <p:ph type="pic" sz="quarter" idx="14"/>
          </p:nvPr>
        </p:nvSpPr>
        <p:spPr bwMode="auto">
          <a:xfrm>
            <a:off x="6510871" y="388927"/>
            <a:ext cx="5312664" cy="5967421"/>
          </a:xfrm>
        </p:spPr>
        <p:txBody>
          <a:bodyPr rtlCol="0"/>
          <a:lstStyle>
            <a:lvl1pPr marL="0" indent="0" algn="ctr">
              <a:buNone/>
              <a:defRPr lang="ru-RU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pic>
        <p:nvPicPr>
          <p:cNvPr id="1986057975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243373" y="55485"/>
            <a:ext cx="6886575" cy="4962524"/>
          </a:xfrm>
          <a:prstGeom prst="rect">
            <a:avLst/>
          </a:prstGeom>
        </p:spPr>
      </p:pic>
      <p:pic>
        <p:nvPicPr>
          <p:cNvPr id="393891886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240613" y="3079441"/>
            <a:ext cx="5002759" cy="38187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6353943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75970" y="427840"/>
            <a:ext cx="4893374" cy="190260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sz="3200" cap="all" spc="149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65607724" name="Объект 2"/>
          <p:cNvSpPr>
            <a:spLocks noGrp="1"/>
          </p:cNvSpPr>
          <p:nvPr>
            <p:ph sz="quarter" idx="13" hasCustomPrompt="1"/>
          </p:nvPr>
        </p:nvSpPr>
        <p:spPr bwMode="auto">
          <a:xfrm>
            <a:off x="575560" y="2569051"/>
            <a:ext cx="4893376" cy="3761964"/>
          </a:xfrm>
        </p:spPr>
        <p:txBody>
          <a:bodyPr rtlCol="0">
            <a:normAutofit/>
          </a:bodyPr>
          <a:lstStyle>
            <a:lvl1pPr marL="283464" indent="-283464">
              <a:defRPr lang="ru-RU" sz="1800"/>
            </a:lvl1pPr>
            <a:lvl2pPr>
              <a:defRPr lang="ru-RU" sz="1600"/>
            </a:lvl2pPr>
            <a:lvl3pPr>
              <a:defRPr lang="ru-RU" sz="1400"/>
            </a:lvl3pPr>
            <a:lvl4pPr>
              <a:defRPr lang="ru-RU" sz="1200"/>
            </a:lvl4pPr>
            <a:lvl5pPr>
              <a:defRPr lang="ru-RU" sz="1200"/>
            </a:lvl5pPr>
          </a:lstStyle>
          <a:p>
            <a:pPr>
              <a:defRPr/>
            </a:pPr>
            <a:endParaRPr/>
          </a:p>
        </p:txBody>
      </p:sp>
      <p:sp>
        <p:nvSpPr>
          <p:cNvPr id="907799959" name="Рисунок 9"/>
          <p:cNvSpPr>
            <a:spLocks noGrp="1"/>
          </p:cNvSpPr>
          <p:nvPr>
            <p:ph type="pic" sz="quarter" idx="14"/>
          </p:nvPr>
        </p:nvSpPr>
        <p:spPr bwMode="auto">
          <a:xfrm>
            <a:off x="6510871" y="388926"/>
            <a:ext cx="5312664" cy="5967421"/>
          </a:xfrm>
        </p:spPr>
        <p:txBody>
          <a:bodyPr rtlCol="0"/>
          <a:lstStyle>
            <a:lvl1pPr marL="0" indent="0" algn="ctr">
              <a:buNone/>
              <a:defRPr lang="ru-RU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pic>
        <p:nvPicPr>
          <p:cNvPr id="934012135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0" y="0"/>
            <a:ext cx="10071553" cy="68478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71702116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75970" y="427840"/>
            <a:ext cx="4893374" cy="190260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sz="3200" cap="all" spc="149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077142813" name="Объект 2"/>
          <p:cNvSpPr>
            <a:spLocks noGrp="1"/>
          </p:cNvSpPr>
          <p:nvPr>
            <p:ph sz="quarter" idx="13" hasCustomPrompt="1"/>
          </p:nvPr>
        </p:nvSpPr>
        <p:spPr bwMode="auto">
          <a:xfrm>
            <a:off x="575560" y="2569051"/>
            <a:ext cx="4893376" cy="3761964"/>
          </a:xfrm>
        </p:spPr>
        <p:txBody>
          <a:bodyPr rtlCol="0">
            <a:normAutofit/>
          </a:bodyPr>
          <a:lstStyle>
            <a:lvl1pPr marL="283464" indent="-283464">
              <a:defRPr lang="ru-RU" sz="1800"/>
            </a:lvl1pPr>
            <a:lvl2pPr>
              <a:defRPr lang="ru-RU" sz="1600"/>
            </a:lvl2pPr>
            <a:lvl3pPr>
              <a:defRPr lang="ru-RU" sz="1400"/>
            </a:lvl3pPr>
            <a:lvl4pPr>
              <a:defRPr lang="ru-RU" sz="1200"/>
            </a:lvl4pPr>
            <a:lvl5pPr>
              <a:defRPr lang="ru-RU" sz="1200"/>
            </a:lvl5pPr>
          </a:lstStyle>
          <a:p>
            <a:pPr>
              <a:defRPr/>
            </a:pPr>
            <a:endParaRPr/>
          </a:p>
        </p:txBody>
      </p:sp>
      <p:sp>
        <p:nvSpPr>
          <p:cNvPr id="139115554" name="Рисунок 9"/>
          <p:cNvSpPr>
            <a:spLocks noGrp="1"/>
          </p:cNvSpPr>
          <p:nvPr>
            <p:ph type="pic" sz="quarter" idx="14"/>
          </p:nvPr>
        </p:nvSpPr>
        <p:spPr bwMode="auto">
          <a:xfrm>
            <a:off x="6510871" y="388926"/>
            <a:ext cx="5312664" cy="5967421"/>
          </a:xfrm>
        </p:spPr>
        <p:txBody>
          <a:bodyPr rtlCol="0"/>
          <a:lstStyle>
            <a:lvl1pPr marL="0" indent="0" algn="ctr">
              <a:buNone/>
              <a:defRPr lang="ru-RU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pic>
        <p:nvPicPr>
          <p:cNvPr id="2033024807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379150" y="212694"/>
            <a:ext cx="11051795" cy="66770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25585979" name="Объект 2"/>
          <p:cNvSpPr>
            <a:spLocks noGrp="1"/>
          </p:cNvSpPr>
          <p:nvPr>
            <p:ph sz="quarter" idx="13" hasCustomPrompt="1"/>
          </p:nvPr>
        </p:nvSpPr>
        <p:spPr bwMode="auto">
          <a:xfrm flipH="0" flipV="0">
            <a:off x="575560" y="508616"/>
            <a:ext cx="4893376" cy="5822399"/>
          </a:xfrm>
        </p:spPr>
        <p:txBody>
          <a:bodyPr rtlCol="0">
            <a:normAutofit/>
          </a:bodyPr>
          <a:lstStyle>
            <a:lvl1pPr marL="283464" indent="-283464">
              <a:defRPr lang="ru-RU" sz="1800"/>
            </a:lvl1pPr>
            <a:lvl2pPr>
              <a:defRPr lang="ru-RU" sz="1600"/>
            </a:lvl2pPr>
            <a:lvl3pPr>
              <a:defRPr lang="ru-RU" sz="1400"/>
            </a:lvl3pPr>
            <a:lvl4pPr>
              <a:defRPr lang="ru-RU" sz="1200"/>
            </a:lvl4pPr>
            <a:lvl5pPr>
              <a:defRPr lang="ru-RU" sz="1200"/>
            </a:lvl5pPr>
          </a:lstStyle>
          <a:p>
            <a:pPr marL="0" indent="0">
              <a:buFont typeface="Arial"/>
              <a:buNone/>
              <a:defRPr/>
            </a:pPr>
            <a:r>
              <a:rPr lang="ru-RU" sz="2600" b="1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Роль церкви в сохранении античного наследия:</a:t>
            </a:r>
            <a:endParaRPr lang="ru-RU" sz="1800" b="0" i="0" u="none" strike="noStrike" cap="none" spc="0">
              <a:solidFill>
                <a:schemeClr val="accent6">
                  <a:lumMod val="50000"/>
                </a:schemeClr>
              </a:solidFill>
              <a:latin typeface="Calibri Light"/>
              <a:cs typeface="Calibri Light"/>
            </a:endParaRPr>
          </a:p>
          <a:p>
            <a:pPr marL="0" indent="0">
              <a:buFont typeface="Arial"/>
              <a:buNone/>
              <a:defRPr/>
            </a:pPr>
            <a:r>
              <a:rPr lang="ru-RU" sz="2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• В условиях варваризации Западной Европы церковь превратилась</a:t>
            </a:r>
            <a:r>
              <a:rPr lang="en-US" sz="2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ru-RU" sz="2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в единственную хранительницу античного наследия</a:t>
            </a:r>
            <a:endParaRPr sz="2200" b="0" i="0" u="none" strike="noStrike" cap="none" spc="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0" indent="0">
              <a:buFont typeface="Arial"/>
              <a:buNone/>
              <a:defRPr/>
            </a:pPr>
            <a:r>
              <a:rPr lang="ru-RU" sz="2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• Долгое время самыми образованными людьми являлись священники </a:t>
            </a:r>
            <a:r>
              <a:rPr lang="ru-RU" sz="2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и монахи</a:t>
            </a:r>
            <a:endParaRPr sz="2200" b="0" i="0" u="none" strike="noStrike" cap="none" spc="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0" indent="0">
              <a:buFont typeface="Arial"/>
              <a:buNone/>
              <a:defRPr/>
            </a:pPr>
            <a:r>
              <a:rPr lang="ru-RU" sz="2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• Часто монастыри оставались единственным местом хранения древних </a:t>
            </a:r>
            <a:r>
              <a:rPr lang="ru-RU" sz="2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рукописей</a:t>
            </a:r>
            <a:endParaRPr sz="2200" b="0" i="0" u="none" strike="noStrike" cap="none" spc="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359840258" name="Рисунок 9"/>
          <p:cNvSpPr>
            <a:spLocks noGrp="1"/>
          </p:cNvSpPr>
          <p:nvPr>
            <p:ph type="pic" sz="quarter" idx="14"/>
          </p:nvPr>
        </p:nvSpPr>
        <p:spPr bwMode="auto">
          <a:xfrm flipH="0" flipV="0">
            <a:off x="6510871" y="147961"/>
            <a:ext cx="5312664" cy="6208388"/>
          </a:xfrm>
        </p:spPr>
        <p:txBody>
          <a:bodyPr rtlCol="0"/>
          <a:lstStyle>
            <a:lvl1pPr marL="0" indent="0" algn="ctr">
              <a:buNone/>
              <a:defRPr lang="ru-RU">
                <a:solidFill>
                  <a:schemeClr val="tx1"/>
                </a:solidFill>
              </a:defRPr>
            </a:lvl1pPr>
          </a:lstStyle>
          <a:p>
            <a:pPr algn="l">
              <a:defRPr/>
            </a:pPr>
            <a:r>
              <a:rPr lang="ru-RU" sz="2400" b="1" i="0" u="none" strike="noStrike" cap="none" spc="0">
                <a:solidFill>
                  <a:schemeClr val="tx1"/>
                </a:solidFill>
                <a:latin typeface="Times New Roman"/>
                <a:cs typeface="Times New Roman"/>
              </a:rPr>
              <a:t>Средневековое образование:</a:t>
            </a:r>
            <a:endParaRPr sz="24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l">
              <a:defRPr/>
            </a:pPr>
            <a:r>
              <a:rPr lang="ru-RU" sz="2400" b="0" i="0" u="none" strike="noStrike" cap="none" spc="0">
                <a:solidFill>
                  <a:schemeClr val="tx1"/>
                </a:solidFill>
                <a:latin typeface="Times New Roman"/>
                <a:cs typeface="Times New Roman"/>
              </a:rPr>
              <a:t>• В начале Средневековья количество грамотных людей резко</a:t>
            </a:r>
            <a:endParaRPr sz="24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l">
              <a:defRPr/>
            </a:pPr>
            <a:r>
              <a:rPr lang="ru-RU" sz="2400" b="0" i="0" u="none" strike="noStrike" cap="none" spc="0">
                <a:solidFill>
                  <a:schemeClr val="tx1"/>
                </a:solidFill>
                <a:latin typeface="Times New Roman"/>
                <a:cs typeface="Times New Roman"/>
              </a:rPr>
              <a:t>сократилось. Неграмотными были многие короли и верхушка</a:t>
            </a:r>
            <a:endParaRPr sz="24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l">
              <a:defRPr/>
            </a:pPr>
            <a:r>
              <a:rPr lang="ru-RU" sz="2400" b="0" i="0" u="none" strike="noStrike" cap="none" spc="0">
                <a:solidFill>
                  <a:schemeClr val="tx1"/>
                </a:solidFill>
                <a:latin typeface="Times New Roman"/>
                <a:cs typeface="Times New Roman"/>
              </a:rPr>
              <a:t>общества — знать и чиновники</a:t>
            </a:r>
            <a:endParaRPr sz="24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l">
              <a:defRPr/>
            </a:pPr>
            <a:r>
              <a:rPr lang="ru-RU" sz="2400" b="0" i="0" u="none" strike="noStrike" cap="none" spc="0">
                <a:solidFill>
                  <a:schemeClr val="tx1"/>
                </a:solidFill>
                <a:latin typeface="Times New Roman"/>
                <a:cs typeface="Times New Roman"/>
              </a:rPr>
              <a:t>• Существующее положение пыталась исправить церковь. Открывались</a:t>
            </a:r>
            <a:endParaRPr sz="24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l">
              <a:defRPr/>
            </a:pPr>
            <a:r>
              <a:rPr lang="ru-RU" sz="2400" b="0" i="0" u="none" strike="noStrike" cap="none" spc="0">
                <a:solidFill>
                  <a:schemeClr val="tx1"/>
                </a:solidFill>
                <a:latin typeface="Times New Roman"/>
                <a:cs typeface="Times New Roman"/>
              </a:rPr>
              <a:t>школы, первые из которых были основаны монашескими орденами</a:t>
            </a:r>
            <a:endParaRPr sz="24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l">
              <a:defRPr/>
            </a:pPr>
            <a:r>
              <a:rPr lang="ru-RU" sz="2400" b="0" i="0" u="none" strike="noStrike" cap="none" spc="0">
                <a:solidFill>
                  <a:schemeClr val="tx1"/>
                </a:solidFill>
                <a:latin typeface="Times New Roman"/>
                <a:cs typeface="Times New Roman"/>
              </a:rPr>
              <a:t>• С ростом городов и расцветом цехов стали возникать частные школы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817370798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575560" y="4693586"/>
            <a:ext cx="3642278" cy="2023883"/>
          </a:xfrm>
          <a:prstGeom prst="rect">
            <a:avLst/>
          </a:prstGeom>
        </p:spPr>
      </p:pic>
      <p:pic>
        <p:nvPicPr>
          <p:cNvPr id="1116741958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7120630" y="4645381"/>
            <a:ext cx="3357815" cy="19888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28416366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75970" y="427840"/>
            <a:ext cx="4893374" cy="190260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sz="3200" cap="all" spc="149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01563253" name="Объект 2"/>
          <p:cNvSpPr>
            <a:spLocks noGrp="1"/>
          </p:cNvSpPr>
          <p:nvPr>
            <p:ph sz="quarter" idx="13" hasCustomPrompt="1"/>
          </p:nvPr>
        </p:nvSpPr>
        <p:spPr bwMode="auto">
          <a:xfrm>
            <a:off x="575560" y="2569051"/>
            <a:ext cx="4893376" cy="3761964"/>
          </a:xfrm>
        </p:spPr>
        <p:txBody>
          <a:bodyPr rtlCol="0">
            <a:normAutofit/>
          </a:bodyPr>
          <a:lstStyle>
            <a:lvl1pPr marL="283464" indent="-283464">
              <a:defRPr lang="ru-RU" sz="1800"/>
            </a:lvl1pPr>
            <a:lvl2pPr>
              <a:defRPr lang="ru-RU" sz="1600"/>
            </a:lvl2pPr>
            <a:lvl3pPr>
              <a:defRPr lang="ru-RU" sz="1400"/>
            </a:lvl3pPr>
            <a:lvl4pPr>
              <a:defRPr lang="ru-RU" sz="1200"/>
            </a:lvl4pPr>
            <a:lvl5pPr>
              <a:defRPr lang="ru-RU" sz="1200"/>
            </a:lvl5pPr>
          </a:lstStyle>
          <a:p>
            <a:pPr>
              <a:defRPr/>
            </a:pPr>
            <a:endParaRPr/>
          </a:p>
        </p:txBody>
      </p:sp>
      <p:sp>
        <p:nvSpPr>
          <p:cNvPr id="673569671" name="Рисунок 9"/>
          <p:cNvSpPr>
            <a:spLocks noGrp="1"/>
          </p:cNvSpPr>
          <p:nvPr>
            <p:ph type="pic" sz="quarter" idx="14"/>
          </p:nvPr>
        </p:nvSpPr>
        <p:spPr bwMode="auto">
          <a:xfrm>
            <a:off x="6510871" y="388926"/>
            <a:ext cx="5312664" cy="5967421"/>
          </a:xfrm>
        </p:spPr>
        <p:txBody>
          <a:bodyPr rtlCol="0"/>
          <a:lstStyle>
            <a:lvl1pPr marL="0" indent="0" algn="ctr">
              <a:buNone/>
              <a:defRPr lang="ru-RU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pic>
        <p:nvPicPr>
          <p:cNvPr id="1010938052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0" y="94373"/>
            <a:ext cx="11980452" cy="65565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575971" y="427841"/>
            <a:ext cx="4893375" cy="1902608"/>
          </a:xfrm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>
              <a:defRPr/>
            </a:pP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 bwMode="auto">
          <a:xfrm>
            <a:off x="575561" y="2431143"/>
            <a:ext cx="4893377" cy="4158343"/>
          </a:xfrm>
        </p:spPr>
        <p:txBody>
          <a:bodyPr vert="horz" lIns="91440" tIns="45720" rIns="91440" bIns="45720" rtlCol="0" anchor="t">
            <a:noAutofit/>
          </a:bodyPr>
          <a:lstStyle>
            <a:defPPr>
              <a:defRPr lang="ru-RU"/>
            </a:defPPr>
          </a:lstStyle>
          <a:p>
            <a:pPr>
              <a:defRPr/>
            </a:pPr>
            <a:endParaRPr/>
          </a:p>
        </p:txBody>
      </p:sp>
      <p:pic>
        <p:nvPicPr>
          <p:cNvPr id="20" name="Рисунок 19" descr="Птица стоит под деревом"/>
          <p:cNvPicPr>
            <a:picLocks noChangeAspect="1" noGrp="1"/>
          </p:cNvPicPr>
          <p:nvPr>
            <p:ph type="pic" sz="quarter" idx="14"/>
          </p:nvPr>
        </p:nvPicPr>
        <p:blipFill>
          <a:blip r:embed="rId2"/>
          <a:srcRect l="0" t="331" r="0" b="331"/>
          <a:stretch/>
        </p:blipFill>
        <p:spPr bwMode="auto">
          <a:xfrm flipH="0" flipV="0">
            <a:off x="8572008" y="388927"/>
            <a:ext cx="3251527" cy="3652261"/>
          </a:xfrm>
          <a:prstGeom prst="rect">
            <a:avLst/>
          </a:prstGeom>
        </p:spPr>
      </p:pic>
      <p:pic>
        <p:nvPicPr>
          <p:cNvPr id="1614884132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166456" y="75292"/>
            <a:ext cx="7875702" cy="4510314"/>
          </a:xfrm>
          <a:prstGeom prst="rect">
            <a:avLst/>
          </a:prstGeom>
        </p:spPr>
      </p:pic>
      <p:pic>
        <p:nvPicPr>
          <p:cNvPr id="1400624355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8139858" y="290739"/>
            <a:ext cx="3986726" cy="4360789"/>
          </a:xfrm>
          <a:prstGeom prst="rect">
            <a:avLst/>
          </a:prstGeom>
        </p:spPr>
      </p:pic>
      <p:pic>
        <p:nvPicPr>
          <p:cNvPr id="128754537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628834" y="3689781"/>
            <a:ext cx="3071139" cy="3064096"/>
          </a:xfrm>
          <a:prstGeom prst="rect">
            <a:avLst/>
          </a:prstGeom>
        </p:spPr>
      </p:pic>
      <p:pic>
        <p:nvPicPr>
          <p:cNvPr id="1860811636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flipH="0" flipV="0">
            <a:off x="6518986" y="4510314"/>
            <a:ext cx="3376863" cy="22435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74497333" name="Объект 2"/>
          <p:cNvSpPr>
            <a:spLocks noGrp="1"/>
          </p:cNvSpPr>
          <p:nvPr>
            <p:ph sz="quarter" idx="13" hasCustomPrompt="1"/>
          </p:nvPr>
        </p:nvSpPr>
        <p:spPr bwMode="auto">
          <a:xfrm flipH="0" flipV="0">
            <a:off x="575560" y="462378"/>
            <a:ext cx="4893376" cy="5868637"/>
          </a:xfrm>
        </p:spPr>
        <p:txBody>
          <a:bodyPr rtlCol="0">
            <a:normAutofit/>
          </a:bodyPr>
          <a:lstStyle>
            <a:lvl1pPr marL="283464" indent="-283464">
              <a:defRPr lang="ru-RU" sz="1800"/>
            </a:lvl1pPr>
            <a:lvl2pPr>
              <a:defRPr lang="ru-RU" sz="1600"/>
            </a:lvl2pPr>
            <a:lvl3pPr>
              <a:defRPr lang="ru-RU" sz="1400"/>
            </a:lvl3pPr>
            <a:lvl4pPr>
              <a:defRPr lang="ru-RU" sz="1200"/>
            </a:lvl4pPr>
            <a:lvl5pPr>
              <a:defRPr lang="ru-RU" sz="1200"/>
            </a:lvl5pPr>
          </a:lstStyle>
          <a:p>
            <a:pPr>
              <a:defRPr/>
            </a:pPr>
            <a:endParaRPr/>
          </a:p>
        </p:txBody>
      </p:sp>
      <p:sp>
        <p:nvSpPr>
          <p:cNvPr id="2056270403" name="Рисунок 9"/>
          <p:cNvSpPr>
            <a:spLocks noGrp="1"/>
          </p:cNvSpPr>
          <p:nvPr>
            <p:ph type="pic" sz="quarter" idx="14"/>
          </p:nvPr>
        </p:nvSpPr>
        <p:spPr bwMode="auto">
          <a:xfrm>
            <a:off x="6510871" y="388926"/>
            <a:ext cx="5312664" cy="5967421"/>
          </a:xfrm>
        </p:spPr>
        <p:txBody>
          <a:bodyPr rtlCol="0"/>
          <a:lstStyle>
            <a:lvl1pPr marL="0" indent="0" algn="ctr">
              <a:buNone/>
              <a:defRPr lang="ru-RU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pic>
        <p:nvPicPr>
          <p:cNvPr id="1300455687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6510871" y="83228"/>
            <a:ext cx="4920326" cy="6451778"/>
          </a:xfrm>
          <a:prstGeom prst="rect">
            <a:avLst/>
          </a:prstGeom>
        </p:spPr>
      </p:pic>
      <p:pic>
        <p:nvPicPr>
          <p:cNvPr id="1424127943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295922" y="187789"/>
            <a:ext cx="2780681" cy="2780681"/>
          </a:xfrm>
          <a:prstGeom prst="rect">
            <a:avLst/>
          </a:prstGeom>
        </p:spPr>
      </p:pic>
      <p:pic>
        <p:nvPicPr>
          <p:cNvPr id="212267563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3366116" y="187789"/>
            <a:ext cx="2663300" cy="2663300"/>
          </a:xfrm>
          <a:prstGeom prst="rect">
            <a:avLst/>
          </a:prstGeom>
        </p:spPr>
      </p:pic>
      <p:pic>
        <p:nvPicPr>
          <p:cNvPr id="363715483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3517080" y="3840580"/>
            <a:ext cx="2361372" cy="2318302"/>
          </a:xfrm>
          <a:prstGeom prst="rect">
            <a:avLst/>
          </a:prstGeom>
        </p:spPr>
      </p:pic>
      <p:pic>
        <p:nvPicPr>
          <p:cNvPr id="812892242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flipH="0" flipV="0">
            <a:off x="672152" y="3356868"/>
            <a:ext cx="2248373" cy="28020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56593557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75970" y="427841"/>
            <a:ext cx="4893374" cy="190260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sz="3200" cap="all" spc="149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32242436" name="Объект 2"/>
          <p:cNvSpPr>
            <a:spLocks noGrp="1"/>
          </p:cNvSpPr>
          <p:nvPr>
            <p:ph sz="quarter" idx="13" hasCustomPrompt="1"/>
          </p:nvPr>
        </p:nvSpPr>
        <p:spPr bwMode="auto">
          <a:xfrm>
            <a:off x="575560" y="2569050"/>
            <a:ext cx="4893376" cy="3761964"/>
          </a:xfrm>
        </p:spPr>
        <p:txBody>
          <a:bodyPr rtlCol="0">
            <a:normAutofit/>
          </a:bodyPr>
          <a:lstStyle>
            <a:lvl1pPr marL="283464" indent="-283464">
              <a:defRPr lang="ru-RU" sz="1800"/>
            </a:lvl1pPr>
            <a:lvl2pPr>
              <a:defRPr lang="ru-RU" sz="1600"/>
            </a:lvl2pPr>
            <a:lvl3pPr>
              <a:defRPr lang="ru-RU" sz="1400"/>
            </a:lvl3pPr>
            <a:lvl4pPr>
              <a:defRPr lang="ru-RU" sz="1200"/>
            </a:lvl4pPr>
            <a:lvl5pPr>
              <a:defRPr lang="ru-RU" sz="1200"/>
            </a:lvl5pPr>
          </a:lstStyle>
          <a:p>
            <a:pPr>
              <a:defRPr/>
            </a:pPr>
            <a:endParaRPr/>
          </a:p>
        </p:txBody>
      </p:sp>
      <p:sp>
        <p:nvSpPr>
          <p:cNvPr id="1087142203" name="Рисунок 9"/>
          <p:cNvSpPr>
            <a:spLocks noGrp="1"/>
          </p:cNvSpPr>
          <p:nvPr>
            <p:ph type="pic" sz="quarter" idx="14"/>
          </p:nvPr>
        </p:nvSpPr>
        <p:spPr bwMode="auto">
          <a:xfrm>
            <a:off x="6510871" y="388927"/>
            <a:ext cx="5312664" cy="5967421"/>
          </a:xfrm>
        </p:spPr>
        <p:txBody>
          <a:bodyPr rtlCol="0"/>
          <a:lstStyle>
            <a:lvl1pPr marL="0" indent="0" algn="ctr">
              <a:buNone/>
              <a:defRPr lang="ru-RU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pic>
        <p:nvPicPr>
          <p:cNvPr id="446509873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434635" y="240436"/>
            <a:ext cx="11809128" cy="58907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98934666" name="Объект 2"/>
          <p:cNvSpPr>
            <a:spLocks noGrp="1"/>
          </p:cNvSpPr>
          <p:nvPr>
            <p:ph sz="quarter" idx="13" hasCustomPrompt="1"/>
          </p:nvPr>
        </p:nvSpPr>
        <p:spPr bwMode="auto">
          <a:xfrm flipH="0" flipV="0">
            <a:off x="398591" y="138713"/>
            <a:ext cx="6593519" cy="6528786"/>
          </a:xfrm>
          <a:prstGeom prst="rect">
            <a:avLst/>
          </a:prstGeom>
          <a:solidFill>
            <a:schemeClr val="accent1"/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95000" lnSpcReduction="1000"/>
          </a:bodyPr>
          <a:lstStyle>
            <a:lvl1pPr marL="283464" indent="-283464">
              <a:defRPr lang="ru-RU" sz="1800"/>
            </a:lvl1pPr>
            <a:lvl2pPr>
              <a:defRPr lang="ru-RU" sz="1600"/>
            </a:lvl2pPr>
            <a:lvl3pPr>
              <a:defRPr lang="ru-RU" sz="1400"/>
            </a:lvl3pPr>
            <a:lvl4pPr>
              <a:defRPr lang="ru-RU" sz="1200"/>
            </a:lvl4pPr>
            <a:lvl5pPr>
              <a:defRPr lang="ru-RU" sz="1200"/>
            </a:lvl5pPr>
          </a:lstStyle>
          <a:p>
            <a:pPr>
              <a:defRPr/>
            </a:pPr>
            <a:r>
              <a:rPr lang="ru-RU" sz="2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В Высокое Средневековье отдельные кафедральные и монастырские школы </a:t>
            </a:r>
            <a:r>
              <a:rPr lang="ru-RU" sz="2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превращались в крупные учебные центры, которые затем стали  </a:t>
            </a:r>
            <a:r>
              <a:rPr lang="ru-RU" sz="2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первыми университетами</a:t>
            </a:r>
            <a:endParaRPr sz="2200" b="0" i="0" u="none" strike="noStrike" cap="none" spc="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0" indent="0">
              <a:buFont typeface="Arial"/>
              <a:buNone/>
              <a:defRPr/>
            </a:pPr>
            <a:r>
              <a:rPr lang="ru-RU" sz="2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• Они представляли собой средневековые корпорации — объединения </a:t>
            </a:r>
            <a:r>
              <a:rPr lang="ru-RU" sz="2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учащихся и преподавателей</a:t>
            </a:r>
            <a:endParaRPr sz="2200" b="0" i="0" u="none" strike="noStrike" cap="none" spc="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0" indent="0">
              <a:buFont typeface="Arial"/>
              <a:buNone/>
              <a:defRPr/>
            </a:pPr>
            <a:r>
              <a:rPr lang="ru-RU" sz="2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• На подготовительном факультете происходило освоение «семи </a:t>
            </a:r>
            <a:r>
              <a:rPr lang="ru-RU" sz="2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свободных искусств»: грамматики, риторики, диалектики, арифметики, </a:t>
            </a:r>
            <a:r>
              <a:rPr lang="ru-RU" sz="2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геометрии, астрономии, музыки</a:t>
            </a:r>
            <a:endParaRPr sz="2200" b="0" i="0" u="none" strike="noStrike" cap="none" spc="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0" indent="0">
              <a:buFont typeface="Arial"/>
              <a:buNone/>
              <a:defRPr/>
            </a:pPr>
            <a:r>
              <a:rPr lang="ru-RU" sz="2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• После овладения этими дисциплинами студент мог продолжить учебу, </a:t>
            </a:r>
            <a:r>
              <a:rPr lang="ru-RU" sz="2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выбрав один из трех высших факультетов университета: богословский, </a:t>
            </a:r>
            <a:r>
              <a:rPr lang="ru-RU" sz="2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медицинский или юридический</a:t>
            </a:r>
            <a:endParaRPr sz="2200" b="0" i="0" u="none" strike="noStrike" cap="none" spc="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0" indent="0">
              <a:buFont typeface="Arial"/>
              <a:buNone/>
              <a:defRPr/>
            </a:pPr>
            <a:r>
              <a:rPr lang="ru-RU" sz="2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- Болонский университет – итальянский государственный университет, </a:t>
            </a:r>
            <a:r>
              <a:rPr lang="ru-RU" sz="2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старейший университет в западном мире</a:t>
            </a:r>
            <a:endParaRPr sz="2200" b="0" i="0" u="none" strike="noStrike" cap="none" spc="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0" indent="0">
              <a:buFont typeface="Arial"/>
              <a:buNone/>
              <a:defRPr/>
            </a:pPr>
            <a:r>
              <a:rPr lang="ru-RU" sz="2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- Аль-Карауин в г. Фес в Марокко, открывший свои двери в IX в. –</a:t>
            </a:r>
            <a:r>
              <a:rPr lang="ru-RU" sz="2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старейший в мире университет</a:t>
            </a:r>
            <a:endParaRPr sz="2200" b="0" i="0" u="none" strike="noStrike" cap="none" spc="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356069016" name="Рисунок 9"/>
          <p:cNvSpPr>
            <a:spLocks noGrp="1"/>
          </p:cNvSpPr>
          <p:nvPr>
            <p:ph type="pic" sz="quarter" idx="14"/>
          </p:nvPr>
        </p:nvSpPr>
        <p:spPr bwMode="auto">
          <a:xfrm flipH="0" flipV="0">
            <a:off x="7075339" y="388927"/>
            <a:ext cx="4748195" cy="5908668"/>
          </a:xfrm>
        </p:spPr>
        <p:txBody>
          <a:bodyPr rtlCol="0"/>
          <a:lstStyle>
            <a:lvl1pPr marL="0" indent="0" algn="ctr">
              <a:buNone/>
              <a:defRPr lang="ru-RU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pic>
        <p:nvPicPr>
          <p:cNvPr id="827243965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231601" y="31625"/>
            <a:ext cx="2419349" cy="2724149"/>
          </a:xfrm>
          <a:prstGeom prst="rect">
            <a:avLst/>
          </a:prstGeom>
        </p:spPr>
      </p:pic>
      <p:pic>
        <p:nvPicPr>
          <p:cNvPr id="1976933160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253925" y="2607815"/>
            <a:ext cx="4391024" cy="41528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80530441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75970" y="427840"/>
            <a:ext cx="4893374" cy="190260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sz="3200" cap="all" spc="149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42907308" name="Объект 2"/>
          <p:cNvSpPr>
            <a:spLocks noGrp="1"/>
          </p:cNvSpPr>
          <p:nvPr>
            <p:ph sz="quarter" idx="13" hasCustomPrompt="1"/>
          </p:nvPr>
        </p:nvSpPr>
        <p:spPr bwMode="auto">
          <a:xfrm>
            <a:off x="575560" y="2569051"/>
            <a:ext cx="4893376" cy="3761964"/>
          </a:xfrm>
        </p:spPr>
        <p:txBody>
          <a:bodyPr rtlCol="0">
            <a:normAutofit/>
          </a:bodyPr>
          <a:lstStyle>
            <a:lvl1pPr marL="283464" indent="-283464">
              <a:defRPr lang="ru-RU" sz="1800"/>
            </a:lvl1pPr>
            <a:lvl2pPr>
              <a:defRPr lang="ru-RU" sz="1600"/>
            </a:lvl2pPr>
            <a:lvl3pPr>
              <a:defRPr lang="ru-RU" sz="1400"/>
            </a:lvl3pPr>
            <a:lvl4pPr>
              <a:defRPr lang="ru-RU" sz="1200"/>
            </a:lvl4pPr>
            <a:lvl5pPr>
              <a:defRPr lang="ru-RU" sz="1200"/>
            </a:lvl5pPr>
          </a:lstStyle>
          <a:p>
            <a:pPr>
              <a:defRPr/>
            </a:pPr>
            <a:endParaRPr/>
          </a:p>
        </p:txBody>
      </p:sp>
      <p:sp>
        <p:nvSpPr>
          <p:cNvPr id="1468825089" name="Рисунок 9"/>
          <p:cNvSpPr>
            <a:spLocks noGrp="1"/>
          </p:cNvSpPr>
          <p:nvPr>
            <p:ph type="pic" sz="quarter" idx="14"/>
          </p:nvPr>
        </p:nvSpPr>
        <p:spPr bwMode="auto">
          <a:xfrm>
            <a:off x="6510871" y="388926"/>
            <a:ext cx="5312664" cy="5967421"/>
          </a:xfrm>
        </p:spPr>
        <p:txBody>
          <a:bodyPr rtlCol="0"/>
          <a:lstStyle>
            <a:lvl1pPr marL="0" indent="0" algn="ctr">
              <a:buNone/>
              <a:defRPr lang="ru-RU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pic>
        <p:nvPicPr>
          <p:cNvPr id="168172365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231189" y="110970"/>
            <a:ext cx="11823535" cy="68741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67460664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865663" y="0"/>
            <a:ext cx="10460671" cy="1705585"/>
          </a:xfrm>
        </p:spPr>
        <p:txBody>
          <a:bodyPr rtlCol="0" anchor="ctr">
            <a:normAutofit/>
          </a:bodyPr>
          <a:lstStyle>
            <a:lvl1pPr algn="ctr">
              <a:defRPr lang="ru-RU" sz="3200" cap="all" spc="149">
                <a:solidFill>
                  <a:schemeClr val="tx1"/>
                </a:solidFill>
                <a:latin typeface="+mj-cs"/>
                <a:ea typeface="+mj-ea"/>
                <a:cs typeface="+mj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04862481" name="Местозаполнитель таблицы 7"/>
          <p:cNvSpPr>
            <a:spLocks noGrp="1"/>
          </p:cNvSpPr>
          <p:nvPr>
            <p:ph type="tbl" sz="quarter" idx="12"/>
          </p:nvPr>
        </p:nvSpPr>
        <p:spPr bwMode="auto">
          <a:xfrm>
            <a:off x="2104641" y="2112961"/>
            <a:ext cx="7981951" cy="3740310"/>
          </a:xfrm>
        </p:spPr>
        <p:txBody>
          <a:bodyPr rtlCol="0"/>
          <a:lstStyle>
            <a:lvl1pPr marL="0" indent="0">
              <a:buNone/>
              <a:defRPr lang="ru-RU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pic>
        <p:nvPicPr>
          <p:cNvPr id="286266000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0" y="0"/>
            <a:ext cx="12078276" cy="68784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55228648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75970" y="427841"/>
            <a:ext cx="4893374" cy="190260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sz="3200" cap="all" spc="149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636903706" name="Объект 2"/>
          <p:cNvSpPr>
            <a:spLocks noGrp="1"/>
          </p:cNvSpPr>
          <p:nvPr>
            <p:ph sz="quarter" idx="13" hasCustomPrompt="1"/>
          </p:nvPr>
        </p:nvSpPr>
        <p:spPr bwMode="auto">
          <a:xfrm flipH="0" flipV="0">
            <a:off x="222888" y="2569050"/>
            <a:ext cx="5881456" cy="3761964"/>
          </a:xfrm>
        </p:spPr>
        <p:txBody>
          <a:bodyPr rtlCol="0">
            <a:normAutofit/>
          </a:bodyPr>
          <a:lstStyle>
            <a:lvl1pPr marL="283464" indent="-283464">
              <a:defRPr lang="ru-RU" sz="1800"/>
            </a:lvl1pPr>
            <a:lvl2pPr>
              <a:defRPr lang="ru-RU" sz="1600"/>
            </a:lvl2pPr>
            <a:lvl3pPr>
              <a:defRPr lang="ru-RU" sz="1400"/>
            </a:lvl3pPr>
            <a:lvl4pPr>
              <a:defRPr lang="ru-RU" sz="1200"/>
            </a:lvl4pPr>
            <a:lvl5pPr>
              <a:defRPr lang="ru-RU" sz="1200"/>
            </a:lvl5pPr>
          </a:lstStyle>
          <a:p>
            <a:pPr>
              <a:defRPr/>
            </a:pPr>
            <a:endParaRPr/>
          </a:p>
          <a:p>
            <a:pPr>
              <a:defRPr/>
            </a:pPr>
            <a:r>
              <a:rPr sz="2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Венецианец Марко Поло совершил много</a:t>
            </a:r>
            <a:r>
              <a:rPr sz="2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летнее путешествие в</a:t>
            </a:r>
            <a:r>
              <a:rPr sz="2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Китай и</a:t>
            </a:r>
            <a:r>
              <a:rPr sz="2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Центральную Азию, </a:t>
            </a:r>
            <a:r>
              <a:rPr sz="2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итоги которого описал в знаменитой «Книге о разно</a:t>
            </a:r>
            <a:r>
              <a:rPr sz="2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образии мира».</a:t>
            </a:r>
            <a:endParaRPr sz="2400"/>
          </a:p>
        </p:txBody>
      </p:sp>
      <p:sp>
        <p:nvSpPr>
          <p:cNvPr id="1050494817" name="Рисунок 9"/>
          <p:cNvSpPr>
            <a:spLocks noGrp="1"/>
          </p:cNvSpPr>
          <p:nvPr>
            <p:ph type="pic" sz="quarter" idx="14"/>
          </p:nvPr>
        </p:nvSpPr>
        <p:spPr bwMode="auto">
          <a:xfrm flipH="0" flipV="0">
            <a:off x="6196820" y="184951"/>
            <a:ext cx="5807475" cy="6171398"/>
          </a:xfrm>
        </p:spPr>
        <p:txBody>
          <a:bodyPr rtlCol="0"/>
          <a:lstStyle>
            <a:lvl1pPr marL="0" indent="0" algn="ctr">
              <a:buNone/>
              <a:defRPr lang="ru-RU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  <a:p>
            <a:pPr algn="l">
              <a:defRPr/>
            </a:pPr>
            <a:r>
              <a:rPr lang="ru-RU" sz="2400" b="0" i="0" u="none" strike="noStrike" cap="none" spc="0">
                <a:solidFill>
                  <a:srgbClr val="000000"/>
                </a:solidFill>
                <a:latin typeface="Times New Roman"/>
                <a:cs typeface="Times New Roman"/>
              </a:rPr>
              <a:t>В Византии</a:t>
            </a:r>
            <a:r>
              <a:rPr lang="ru-RU" sz="2400" b="0" i="0" u="none" strike="noStrike" cap="none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на развитие </a:t>
            </a:r>
            <a:r>
              <a:rPr lang="ru-RU" sz="2400" b="0" i="0" u="none" strike="noStrike" cap="none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образования существенно влияла церковь. В</a:t>
            </a:r>
            <a:r>
              <a:rPr lang="ru-RU" sz="2400" b="0" i="0" u="none" strike="noStrike" cap="none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0" i="0" u="none" strike="noStrike" cap="none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XI</a:t>
            </a:r>
            <a:r>
              <a:rPr lang="ru-RU" sz="2400" b="0" i="0" u="none" strike="noStrike" cap="none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0" i="0" u="none" strike="noStrike" cap="none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в. </a:t>
            </a:r>
            <a:r>
              <a:rPr lang="ru-RU" sz="2400" b="0" i="0" u="none" strike="noStrike" cap="none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 Константинополе на базе высше</a:t>
            </a:r>
            <a:r>
              <a: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й школы, основан</a:t>
            </a:r>
            <a:r>
              <a: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ной императором Феодосием</a:t>
            </a:r>
            <a:r>
              <a: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II еще в</a:t>
            </a:r>
            <a:r>
              <a: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</a:t>
            </a:r>
            <a:r>
              <a: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в., был соз</a:t>
            </a:r>
            <a:r>
              <a: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дан университет. Он имел два факультета —</a:t>
            </a:r>
            <a:r>
              <a: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юриди</a:t>
            </a:r>
            <a:r>
              <a: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ческий и</a:t>
            </a:r>
            <a:r>
              <a: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философский (богословский). Сегодня его </a:t>
            </a:r>
            <a:r>
              <a: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часто называют Константинопольским университе</a:t>
            </a:r>
            <a:r>
              <a: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том, или Магнаврской высшей школой. Первый рек</a:t>
            </a:r>
            <a:r>
              <a: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тор университета известный ученый Лев Матема</a:t>
            </a:r>
            <a:r>
              <a:rPr sz="2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тик. </a:t>
            </a:r>
            <a:endParaRPr sz="2400"/>
          </a:p>
        </p:txBody>
      </p:sp>
      <p:pic>
        <p:nvPicPr>
          <p:cNvPr id="1773222361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6491795" y="4524014"/>
            <a:ext cx="1634668" cy="2214044"/>
          </a:xfrm>
          <a:prstGeom prst="rect">
            <a:avLst/>
          </a:prstGeom>
        </p:spPr>
      </p:pic>
      <p:pic>
        <p:nvPicPr>
          <p:cNvPr id="1372457223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286674" y="184951"/>
            <a:ext cx="5182263" cy="2591131"/>
          </a:xfrm>
          <a:prstGeom prst="rect">
            <a:avLst/>
          </a:prstGeom>
        </p:spPr>
      </p:pic>
      <p:pic>
        <p:nvPicPr>
          <p:cNvPr id="485932361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222888" y="4296709"/>
            <a:ext cx="5039926" cy="2443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95015215" name="Объект 2"/>
          <p:cNvSpPr>
            <a:spLocks noGrp="1"/>
          </p:cNvSpPr>
          <p:nvPr>
            <p:ph sz="quarter" idx="13" hasCustomPrompt="1"/>
          </p:nvPr>
        </p:nvSpPr>
        <p:spPr bwMode="auto">
          <a:xfrm flipH="0" flipV="0">
            <a:off x="213640" y="277427"/>
            <a:ext cx="5844465" cy="6510291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lvl1pPr marL="283464" indent="-283464">
              <a:defRPr lang="ru-RU" sz="1800"/>
            </a:lvl1pPr>
            <a:lvl2pPr>
              <a:defRPr lang="ru-RU" sz="1600"/>
            </a:lvl2pPr>
            <a:lvl3pPr>
              <a:defRPr lang="ru-RU" sz="1400"/>
            </a:lvl3pPr>
            <a:lvl4pPr>
              <a:defRPr lang="ru-RU" sz="1200"/>
            </a:lvl4pPr>
            <a:lvl5pPr>
              <a:defRPr lang="ru-RU" sz="1200"/>
            </a:lvl5pPr>
          </a:lstStyle>
          <a:p>
            <a:pPr>
              <a:defRPr/>
            </a:pPr>
            <a:r>
              <a:rPr lang="ru-RU" sz="2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С развитием школ и образования расширялся спрос на книги. В Раннем </a:t>
            </a:r>
            <a:r>
              <a:rPr lang="ru-RU" sz="2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средневековье они были предметом роскоши.</a:t>
            </a:r>
            <a:r>
              <a:rPr lang="ru-RU" sz="2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 С XII в. открываются городские мастерские по переписыванию книг</a:t>
            </a:r>
            <a:endParaRPr sz="2200">
              <a:latin typeface="Times New Roman"/>
              <a:cs typeface="Times New Roman"/>
            </a:endParaRPr>
          </a:p>
          <a:p>
            <a:pPr>
              <a:defRPr/>
            </a:pPr>
            <a:endParaRPr sz="2200" b="0" i="0" u="none" strike="noStrike" cap="none" spc="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0" indent="0">
              <a:buFont typeface="Arial"/>
              <a:buNone/>
              <a:defRPr/>
            </a:pPr>
            <a:r>
              <a:rPr lang="ru-RU" sz="2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• Влияние христианской идеологии проявилось в формирующейся </a:t>
            </a:r>
            <a:r>
              <a:rPr lang="ru-RU" sz="2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церковной литературе, основными жанрами которой стали жития </a:t>
            </a:r>
            <a:r>
              <a:rPr lang="ru-RU" sz="2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святых, духовные гимны, литургическая драма</a:t>
            </a:r>
            <a:endParaRPr sz="2200" b="0" i="0" u="none" strike="noStrike" cap="none" spc="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0" indent="0">
              <a:buFont typeface="Arial"/>
              <a:buNone/>
              <a:defRPr/>
            </a:pPr>
            <a:r>
              <a:rPr lang="ru-RU" sz="2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• Среди светской литературы особенно выделялись произведения </a:t>
            </a:r>
            <a:r>
              <a:rPr lang="ru-RU" sz="2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героического эпоса, которые повествовали о великих героях прошлого</a:t>
            </a:r>
            <a:endParaRPr sz="2200" b="0" i="0" u="none" strike="noStrike" cap="none" spc="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0" indent="0">
              <a:buFont typeface="Arial"/>
              <a:buNone/>
              <a:defRPr/>
            </a:pPr>
            <a:r>
              <a:rPr lang="ru-RU" sz="2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• Самые известные из них — французская «Песнь о Роланде», испанская </a:t>
            </a:r>
            <a:r>
              <a:rPr lang="ru-RU" sz="22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«Песнь о Сиде», немецкая «Песнь о Нибелунгах»</a:t>
            </a:r>
            <a:endParaRPr sz="2200" b="0" i="0" u="none" strike="noStrike" cap="none" spc="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008739953" name="Рисунок 9"/>
          <p:cNvSpPr>
            <a:spLocks noGrp="1"/>
          </p:cNvSpPr>
          <p:nvPr>
            <p:ph type="pic" sz="quarter" idx="14"/>
          </p:nvPr>
        </p:nvSpPr>
        <p:spPr bwMode="auto">
          <a:xfrm>
            <a:off x="6510871" y="388927"/>
            <a:ext cx="5312664" cy="5967421"/>
          </a:xfrm>
        </p:spPr>
        <p:txBody>
          <a:bodyPr rtlCol="0"/>
          <a:lstStyle>
            <a:lvl1pPr marL="0" indent="0" algn="ctr">
              <a:buNone/>
              <a:defRPr lang="ru-RU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pic>
        <p:nvPicPr>
          <p:cNvPr id="515175153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5909760" y="497659"/>
            <a:ext cx="3257442" cy="3689781"/>
          </a:xfrm>
          <a:prstGeom prst="rect">
            <a:avLst/>
          </a:prstGeom>
        </p:spPr>
      </p:pic>
      <p:pic>
        <p:nvPicPr>
          <p:cNvPr id="1326415563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0" flipH="0" flipV="0">
            <a:off x="9091310" y="2342551"/>
            <a:ext cx="3104040" cy="43189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2535037" name="Заголовок 1"/>
          <p:cNvSpPr>
            <a:spLocks noGrp="1"/>
          </p:cNvSpPr>
          <p:nvPr>
            <p:ph type="title" hasCustomPrompt="1"/>
          </p:nvPr>
        </p:nvSpPr>
        <p:spPr bwMode="auto">
          <a:xfrm flipH="0" flipV="0">
            <a:off x="575970" y="427841"/>
            <a:ext cx="5176965" cy="1107254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 fontScale="90000" lnSpcReduction="2000"/>
          </a:bodyPr>
          <a:lstStyle>
            <a:lvl1pPr>
              <a:defRPr lang="ru-RU" sz="3200" cap="all" spc="149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 sz="3200" b="1" i="0" u="none" strike="noStrike" cap="all" spc="149">
                <a:solidFill>
                  <a:schemeClr val="tx1"/>
                </a:solidFill>
                <a:latin typeface="Times New Roman"/>
                <a:cs typeface="Times New Roman"/>
              </a:rPr>
              <a:t>Достижения в науке и культуре Византии</a:t>
            </a:r>
            <a:endParaRPr/>
          </a:p>
        </p:txBody>
      </p:sp>
      <p:sp>
        <p:nvSpPr>
          <p:cNvPr id="1397770204" name="Объект 2"/>
          <p:cNvSpPr>
            <a:spLocks noGrp="1"/>
          </p:cNvSpPr>
          <p:nvPr>
            <p:ph sz="quarter" idx="13" hasCustomPrompt="1"/>
          </p:nvPr>
        </p:nvSpPr>
        <p:spPr bwMode="auto">
          <a:xfrm flipH="0" flipV="0">
            <a:off x="315363" y="1636819"/>
            <a:ext cx="5659514" cy="5039926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95000" lnSpcReduction="1000"/>
          </a:bodyPr>
          <a:lstStyle>
            <a:lvl1pPr marL="283464" indent="-283464">
              <a:defRPr lang="ru-RU" sz="1800"/>
            </a:lvl1pPr>
            <a:lvl2pPr>
              <a:defRPr lang="ru-RU" sz="1600"/>
            </a:lvl2pPr>
            <a:lvl3pPr>
              <a:defRPr lang="ru-RU" sz="1400"/>
            </a:lvl3pPr>
            <a:lvl4pPr>
              <a:defRPr lang="ru-RU" sz="1200"/>
            </a:lvl4pPr>
            <a:lvl5pPr>
              <a:defRPr lang="ru-RU" sz="1200"/>
            </a:lvl5pPr>
          </a:lstStyle>
          <a:p>
            <a:pPr>
              <a:defRPr/>
            </a:pPr>
            <a:r>
              <a:rPr lang="ru-RU" sz="24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Византия была центром значительных научных и культурных </a:t>
            </a:r>
            <a:r>
              <a:rPr lang="ru-RU" sz="24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достижений Раннего и Высокого средневековья</a:t>
            </a:r>
            <a:endParaRPr sz="2400" b="0" i="0" u="none" strike="noStrike" cap="none" spc="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0" indent="0">
              <a:buFont typeface="Arial"/>
              <a:buNone/>
              <a:defRPr/>
            </a:pPr>
            <a:r>
              <a:rPr lang="ru-RU" sz="24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• Так, один из основоположников алгебры Лев Математик изобрел </a:t>
            </a:r>
            <a:r>
              <a:rPr lang="ru-RU" sz="24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световой телеграф</a:t>
            </a:r>
            <a:endParaRPr sz="2400" b="0" i="0" u="none" strike="noStrike" cap="none" spc="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0" indent="0">
              <a:buFont typeface="Arial"/>
              <a:buNone/>
              <a:defRPr/>
            </a:pPr>
            <a:r>
              <a:rPr lang="ru-RU" sz="24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• Используя античное наследие, византийцы создали богатую библиотеку </a:t>
            </a:r>
            <a:r>
              <a:rPr lang="ru-RU" sz="24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научных и философских текстов.</a:t>
            </a:r>
            <a:endParaRPr sz="2400" b="0" i="0" u="none" strike="noStrike" cap="none" spc="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0" indent="0">
              <a:buFont typeface="Arial"/>
              <a:buNone/>
              <a:defRPr/>
            </a:pPr>
            <a:r>
              <a:rPr lang="ru-RU" sz="24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• Получили распространение жанры исторических хроник («Хроника» </a:t>
            </a:r>
            <a:r>
              <a:rPr lang="ru-RU" sz="24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Евсевия Кесарийского), жизнеописаний великих правителей и военной </a:t>
            </a:r>
            <a:r>
              <a:rPr lang="ru-RU" sz="24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истории («История войн Юстиниана» Прокопия Кесарийского)</a:t>
            </a:r>
            <a:endParaRPr sz="2400" b="0" i="0" u="none" strike="noStrike" cap="none" spc="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389522675" name="Рисунок 9"/>
          <p:cNvSpPr>
            <a:spLocks noGrp="1"/>
          </p:cNvSpPr>
          <p:nvPr>
            <p:ph type="pic" sz="quarter" idx="14"/>
          </p:nvPr>
        </p:nvSpPr>
        <p:spPr bwMode="auto">
          <a:xfrm>
            <a:off x="6510871" y="388927"/>
            <a:ext cx="5312664" cy="5967421"/>
          </a:xfrm>
        </p:spPr>
        <p:txBody>
          <a:bodyPr rtlCol="0"/>
          <a:lstStyle>
            <a:lvl1pPr marL="0" indent="0" algn="ctr">
              <a:buNone/>
              <a:defRPr lang="ru-RU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pic>
        <p:nvPicPr>
          <p:cNvPr id="310757072" name="Picture 2"/>
          <p:cNvPicPr>
            <a:picLocks noChangeAspect="1" noChangeArrowheads="1"/>
          </p:cNvPicPr>
          <p:nvPr/>
        </p:nvPicPr>
        <p:blipFill>
          <a:blip r:embed="rId2"/>
          <a:srcRect l="26569" t="0" r="3138" b="0"/>
          <a:stretch/>
        </p:blipFill>
        <p:spPr bwMode="auto">
          <a:xfrm flipH="0" flipV="0">
            <a:off x="6252305" y="310406"/>
            <a:ext cx="3181164" cy="2257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88123981" name=""/>
          <p:cNvSpPr txBox="1"/>
          <p:nvPr/>
        </p:nvSpPr>
        <p:spPr bwMode="auto">
          <a:xfrm flipH="0" flipV="0">
            <a:off x="9641830" y="712063"/>
            <a:ext cx="2534554" cy="3657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>
                <a:latin typeface="Times New Roman"/>
                <a:cs typeface="Times New Roman"/>
              </a:rPr>
              <a:t>Евсевий Кесарийский</a:t>
            </a:r>
            <a:endParaRPr>
              <a:latin typeface="Times New Roman"/>
              <a:cs typeface="Times New Roman"/>
            </a:endParaRPr>
          </a:p>
        </p:txBody>
      </p:sp>
      <p:pic>
        <p:nvPicPr>
          <p:cNvPr id="1867814920" name="Picture 6"/>
          <p:cNvPicPr>
            <a:picLocks noChangeAspect="1" noChangeArrowheads="1"/>
          </p:cNvPicPr>
          <p:nvPr/>
        </p:nvPicPr>
        <p:blipFill>
          <a:blip r:embed="rId3"/>
          <a:srcRect l="8771" t="8084" r="10241" b="10245"/>
          <a:stretch/>
        </p:blipFill>
        <p:spPr bwMode="auto">
          <a:xfrm flipH="0" flipV="0">
            <a:off x="6460665" y="2835498"/>
            <a:ext cx="2898824" cy="3890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6143590" name=""/>
          <p:cNvSpPr txBox="1"/>
          <p:nvPr/>
        </p:nvSpPr>
        <p:spPr bwMode="auto">
          <a:xfrm flipH="0" flipV="0">
            <a:off x="9794126" y="3615800"/>
            <a:ext cx="2081207" cy="3657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>
                <a:latin typeface="Times New Roman"/>
                <a:cs typeface="Times New Roman"/>
              </a:rPr>
              <a:t>Лев Математик</a:t>
            </a:r>
            <a:endParaRPr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33013220" name="Заголовок 1"/>
          <p:cNvSpPr>
            <a:spLocks noGrp="1"/>
          </p:cNvSpPr>
          <p:nvPr>
            <p:ph type="title" hasCustomPrompt="1"/>
          </p:nvPr>
        </p:nvSpPr>
        <p:spPr bwMode="auto">
          <a:xfrm flipH="0" flipV="0">
            <a:off x="250630" y="277427"/>
            <a:ext cx="5872208" cy="2053022"/>
          </a:xfrm>
          <a:prstGeom prst="rect">
            <a:avLst/>
          </a:prstGeom>
          <a:solidFill>
            <a:schemeClr val="bg2"/>
          </a:solidFill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/>
          </a:bodyPr>
          <a:lstStyle>
            <a:lvl1pPr>
              <a:defRPr lang="ru-RU" sz="3200" cap="all" spc="149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 sz="1600" b="1" i="0" u="none" strike="noStrike" cap="all" spc="149">
                <a:solidFill>
                  <a:schemeClr val="tx1"/>
                </a:solidFill>
                <a:latin typeface="Times New Roman"/>
                <a:cs typeface="Times New Roman"/>
              </a:rPr>
              <a:t>Период с VIII по XIII в. принято называть</a:t>
            </a:r>
            <a:endParaRPr sz="1600" b="1" i="0" u="none" strike="noStrike" cap="all" spc="149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1600" b="1" i="0" u="none" strike="noStrike" cap="all" spc="149">
                <a:solidFill>
                  <a:schemeClr val="tx1"/>
                </a:solidFill>
                <a:latin typeface="Times New Roman"/>
                <a:cs typeface="Times New Roman"/>
              </a:rPr>
              <a:t>мусульманским Возрождением, или «Золотым веком ислама». Именно тогда</a:t>
            </a:r>
            <a:endParaRPr sz="1600" b="1" i="0" u="none" strike="noStrike" cap="all" spc="149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1600" b="1" i="0" u="none" strike="noStrike" cap="all" spc="149">
                <a:solidFill>
                  <a:schemeClr val="tx1"/>
                </a:solidFill>
                <a:latin typeface="Times New Roman"/>
                <a:cs typeface="Times New Roman"/>
              </a:rPr>
              <a:t>древние научные труды, сохраненные в Византии и Персии, были переведены</a:t>
            </a:r>
            <a:endParaRPr sz="1600" b="1" i="0" u="none" strike="noStrike" cap="all" spc="149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1600" b="1" i="0" u="none" strike="noStrike" cap="all" spc="149">
                <a:solidFill>
                  <a:schemeClr val="tx1"/>
                </a:solidFill>
                <a:latin typeface="Times New Roman"/>
                <a:cs typeface="Times New Roman"/>
              </a:rPr>
              <a:t>на арабский язык</a:t>
            </a:r>
            <a:endParaRPr sz="1600" b="1"/>
          </a:p>
        </p:txBody>
      </p:sp>
      <p:sp>
        <p:nvSpPr>
          <p:cNvPr id="2118770413" name="Объект 2"/>
          <p:cNvSpPr>
            <a:spLocks noGrp="1"/>
          </p:cNvSpPr>
          <p:nvPr>
            <p:ph sz="quarter" idx="13" hasCustomPrompt="1"/>
          </p:nvPr>
        </p:nvSpPr>
        <p:spPr bwMode="auto">
          <a:xfrm>
            <a:off x="575560" y="2569050"/>
            <a:ext cx="4893376" cy="3761964"/>
          </a:xfrm>
        </p:spPr>
        <p:txBody>
          <a:bodyPr rtlCol="0">
            <a:normAutofit/>
          </a:bodyPr>
          <a:lstStyle>
            <a:lvl1pPr marL="283464" indent="-283464">
              <a:defRPr lang="ru-RU" sz="1800"/>
            </a:lvl1pPr>
            <a:lvl2pPr>
              <a:defRPr lang="ru-RU" sz="1600"/>
            </a:lvl2pPr>
            <a:lvl3pPr>
              <a:defRPr lang="ru-RU" sz="1400"/>
            </a:lvl3pPr>
            <a:lvl4pPr>
              <a:defRPr lang="ru-RU" sz="1200"/>
            </a:lvl4pPr>
            <a:lvl5pPr>
              <a:defRPr lang="ru-RU" sz="1200"/>
            </a:lvl5pPr>
          </a:lstStyle>
          <a:p>
            <a:pPr>
              <a:defRPr/>
            </a:pPr>
            <a:endParaRPr/>
          </a:p>
        </p:txBody>
      </p:sp>
      <p:sp>
        <p:nvSpPr>
          <p:cNvPr id="1610006984" name="Рисунок 9"/>
          <p:cNvSpPr>
            <a:spLocks noGrp="1"/>
          </p:cNvSpPr>
          <p:nvPr>
            <p:ph type="pic" sz="quarter" idx="14"/>
          </p:nvPr>
        </p:nvSpPr>
        <p:spPr bwMode="auto">
          <a:xfrm>
            <a:off x="6510871" y="388927"/>
            <a:ext cx="5312664" cy="5967421"/>
          </a:xfrm>
        </p:spPr>
        <p:txBody>
          <a:bodyPr rtlCol="0"/>
          <a:lstStyle>
            <a:lvl1pPr marL="0" indent="0" algn="ctr">
              <a:buNone/>
              <a:defRPr lang="ru-RU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pic>
        <p:nvPicPr>
          <p:cNvPr id="758986094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38713" y="1979899"/>
            <a:ext cx="6733179" cy="4762088"/>
          </a:xfrm>
          <a:prstGeom prst="rect">
            <a:avLst/>
          </a:prstGeom>
        </p:spPr>
      </p:pic>
      <p:pic>
        <p:nvPicPr>
          <p:cNvPr id="1897751047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510871" y="130651"/>
            <a:ext cx="3705224" cy="2438399"/>
          </a:xfrm>
          <a:prstGeom prst="rect">
            <a:avLst/>
          </a:prstGeom>
        </p:spPr>
      </p:pic>
      <p:pic>
        <p:nvPicPr>
          <p:cNvPr id="508115844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102135" y="2413616"/>
            <a:ext cx="3752848" cy="2895598"/>
          </a:xfrm>
          <a:prstGeom prst="rect">
            <a:avLst/>
          </a:prstGeom>
        </p:spPr>
      </p:pic>
      <p:sp>
        <p:nvSpPr>
          <p:cNvPr id="407777262" name=""/>
          <p:cNvSpPr txBox="1"/>
          <p:nvPr/>
        </p:nvSpPr>
        <p:spPr bwMode="auto">
          <a:xfrm flipH="0" flipV="0">
            <a:off x="7029101" y="5076917"/>
            <a:ext cx="4753540" cy="1120175"/>
          </a:xfrm>
          <a:prstGeom prst="rect">
            <a:avLst/>
          </a:prstGeom>
          <a:solidFill>
            <a:schemeClr val="bg2"/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endParaRPr/>
          </a:p>
          <a:p>
            <a:pPr>
              <a:defRPr/>
            </a:pPr>
            <a:r>
              <a:rPr sz="165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Книга Ибн Сины (Авицен</a:t>
            </a:r>
            <a:r>
              <a:rPr sz="165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ны) «Канон врачебной науки» была главным учебником</a:t>
            </a:r>
            <a:r>
              <a:rPr sz="165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для врачей в Европе вплоть до XVII в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49511234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75970" y="427841"/>
            <a:ext cx="4893374" cy="190260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sz="3200" cap="all" spc="149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970369110" name="Объект 2"/>
          <p:cNvSpPr>
            <a:spLocks noGrp="1"/>
          </p:cNvSpPr>
          <p:nvPr>
            <p:ph sz="quarter" idx="13" hasCustomPrompt="1"/>
          </p:nvPr>
        </p:nvSpPr>
        <p:spPr bwMode="auto">
          <a:xfrm flipH="0" flipV="0">
            <a:off x="204392" y="4337111"/>
            <a:ext cx="5641019" cy="2339635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95000" lnSpcReduction="1000"/>
          </a:bodyPr>
          <a:lstStyle>
            <a:lvl1pPr marL="283464" indent="-283464">
              <a:defRPr lang="ru-RU" sz="1800"/>
            </a:lvl1pPr>
            <a:lvl2pPr>
              <a:defRPr lang="ru-RU" sz="1600"/>
            </a:lvl2pPr>
            <a:lvl3pPr>
              <a:defRPr lang="ru-RU" sz="1400"/>
            </a:lvl3pPr>
            <a:lvl4pPr>
              <a:defRPr lang="ru-RU" sz="1200"/>
            </a:lvl4pPr>
            <a:lvl5pPr>
              <a:defRPr lang="ru-RU" sz="1200"/>
            </a:lvl5pPr>
          </a:lstStyle>
          <a:p>
            <a:pPr>
              <a:defRPr/>
            </a:pPr>
            <a:endParaRPr/>
          </a:p>
          <a:p>
            <a:pPr>
              <a:defRPr/>
            </a:pPr>
            <a:r>
              <a:rPr sz="2400"/>
              <a:t> </a:t>
            </a:r>
            <a:r>
              <a:rPr lang="ru-RU" sz="2200" b="0" i="0" u="none" strike="noStrike" cap="none" spc="0">
                <a:solidFill>
                  <a:srgbClr val="000000"/>
                </a:solidFill>
                <a:latin typeface="Times New Roman"/>
                <a:cs typeface="Times New Roman"/>
              </a:rPr>
              <a:t>Астроном и математик </a:t>
            </a:r>
            <a:r>
              <a:rPr lang="ru-RU" sz="2200" b="0" i="0" u="none" strike="noStrike" cap="none" spc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Омар Хайям, возглавивший обсерваторию</a:t>
            </a:r>
            <a:r>
              <a:rPr sz="2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и составивший солнечный календарь, получил миро</a:t>
            </a:r>
            <a:r>
              <a:rPr sz="2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вую известность благодаря поэтическим произведени</a:t>
            </a:r>
            <a:r>
              <a:rPr sz="2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ям, наполненным жизненной мудростью и</a:t>
            </a:r>
            <a:r>
              <a:rPr sz="2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2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любовью </a:t>
            </a:r>
            <a:r>
              <a:rPr sz="2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 человеку</a:t>
            </a:r>
            <a:endParaRPr sz="2400"/>
          </a:p>
        </p:txBody>
      </p:sp>
      <p:sp>
        <p:nvSpPr>
          <p:cNvPr id="1227028517" name="Рисунок 9"/>
          <p:cNvSpPr>
            <a:spLocks noGrp="1"/>
          </p:cNvSpPr>
          <p:nvPr>
            <p:ph type="pic" sz="quarter" idx="14"/>
          </p:nvPr>
        </p:nvSpPr>
        <p:spPr bwMode="auto">
          <a:xfrm>
            <a:off x="6510871" y="388927"/>
            <a:ext cx="5312664" cy="5967421"/>
          </a:xfrm>
        </p:spPr>
        <p:txBody>
          <a:bodyPr rtlCol="0"/>
          <a:lstStyle>
            <a:lvl1pPr marL="0" indent="0" algn="ctr">
              <a:buNone/>
              <a:defRPr lang="ru-RU">
                <a:solidFill>
                  <a:schemeClr val="tx1"/>
                </a:solidFill>
              </a:defRPr>
            </a:lvl1pPr>
          </a:lstStyle>
          <a:p>
            <a:pPr algn="l">
              <a:defRPr/>
            </a:pPr>
            <a:r>
              <a:rPr sz="2200">
                <a:latin typeface="Times New Roman"/>
                <a:cs typeface="Times New Roman"/>
              </a:rPr>
              <a:t>Особенности мусульманской культуры</a:t>
            </a:r>
            <a:endParaRPr sz="2200">
              <a:latin typeface="Times New Roman"/>
              <a:cs typeface="Times New Roman"/>
            </a:endParaRPr>
          </a:p>
          <a:p>
            <a:pPr algn="l">
              <a:defRPr/>
            </a:pPr>
            <a:r>
              <a:rPr sz="2200">
                <a:latin typeface="Times New Roman"/>
                <a:cs typeface="Times New Roman"/>
              </a:rPr>
              <a:t>-Почтительное отношение к знаниям</a:t>
            </a:r>
            <a:endParaRPr sz="2200">
              <a:latin typeface="Times New Roman"/>
              <a:cs typeface="Times New Roman"/>
            </a:endParaRPr>
          </a:p>
          <a:p>
            <a:pPr algn="l">
              <a:defRPr/>
            </a:pPr>
            <a:r>
              <a:rPr sz="2200">
                <a:latin typeface="Times New Roman"/>
                <a:cs typeface="Times New Roman"/>
              </a:rPr>
              <a:t>-Сохранение и использование достижений античности и Древнего Востока</a:t>
            </a:r>
            <a:endParaRPr sz="2200">
              <a:latin typeface="Times New Roman"/>
              <a:cs typeface="Times New Roman"/>
            </a:endParaRPr>
          </a:p>
          <a:p>
            <a:pPr algn="l">
              <a:defRPr/>
            </a:pPr>
            <a:r>
              <a:rPr sz="2200">
                <a:latin typeface="Times New Roman"/>
                <a:cs typeface="Times New Roman"/>
              </a:rPr>
              <a:t>-Запрет на изображение людей и животных. Нет икон и картин</a:t>
            </a:r>
            <a:endParaRPr sz="2200">
              <a:latin typeface="Times New Roman"/>
              <a:cs typeface="Times New Roman"/>
            </a:endParaRPr>
          </a:p>
          <a:p>
            <a:pPr algn="l">
              <a:defRPr/>
            </a:pPr>
            <a:r>
              <a:rPr sz="2200">
                <a:latin typeface="Times New Roman"/>
                <a:cs typeface="Times New Roman"/>
              </a:rPr>
              <a:t>-Распространение каллиграфии, растительных, геометрических орнаментов</a:t>
            </a:r>
            <a:endParaRPr sz="2200">
              <a:latin typeface="Times New Roman"/>
              <a:cs typeface="Times New Roman"/>
            </a:endParaRPr>
          </a:p>
          <a:p>
            <a:pPr algn="l">
              <a:defRPr/>
            </a:pPr>
            <a:r>
              <a:rPr sz="2200">
                <a:latin typeface="Times New Roman"/>
                <a:cs typeface="Times New Roman"/>
              </a:rPr>
              <a:t>-Арабский язык стал языком культа, права и науки</a:t>
            </a:r>
            <a:endParaRPr sz="2200">
              <a:latin typeface="Times New Roman"/>
              <a:cs typeface="Times New Roman"/>
            </a:endParaRPr>
          </a:p>
          <a:p>
            <a:pPr algn="l">
              <a:defRPr/>
            </a:pPr>
            <a:r>
              <a:rPr sz="2200">
                <a:latin typeface="Times New Roman"/>
                <a:cs typeface="Times New Roman"/>
              </a:rPr>
              <a:t>-Культурные центры –Дамаск, Багдад, Каир</a:t>
            </a:r>
            <a:endParaRPr sz="2200">
              <a:latin typeface="Times New Roman"/>
              <a:cs typeface="Times New Roman"/>
            </a:endParaRPr>
          </a:p>
          <a:p>
            <a:pPr algn="l">
              <a:defRPr/>
            </a:pPr>
            <a:r>
              <a:rPr sz="2200">
                <a:latin typeface="Times New Roman"/>
                <a:cs typeface="Times New Roman"/>
              </a:rPr>
              <a:t>Ученые: Ибрахим аль Фазари, Мухаммед аль Баттани, Ибн Сина</a:t>
            </a:r>
            <a:endParaRPr sz="2200">
              <a:latin typeface="Times New Roman"/>
              <a:cs typeface="Times New Roman"/>
            </a:endParaRPr>
          </a:p>
        </p:txBody>
      </p:sp>
      <p:pic>
        <p:nvPicPr>
          <p:cNvPr id="1383988075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55485" y="55485"/>
            <a:ext cx="5484756" cy="43850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82392055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75970" y="427841"/>
            <a:ext cx="4893374" cy="190260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sz="3200" cap="all" spc="149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957218737" name="Объект 2"/>
          <p:cNvSpPr>
            <a:spLocks noGrp="1"/>
          </p:cNvSpPr>
          <p:nvPr>
            <p:ph sz="quarter" idx="13" hasCustomPrompt="1"/>
          </p:nvPr>
        </p:nvSpPr>
        <p:spPr bwMode="auto">
          <a:xfrm>
            <a:off x="575560" y="2569050"/>
            <a:ext cx="4893376" cy="3761964"/>
          </a:xfrm>
        </p:spPr>
        <p:txBody>
          <a:bodyPr rtlCol="0">
            <a:normAutofit/>
          </a:bodyPr>
          <a:lstStyle>
            <a:lvl1pPr marL="283464" indent="-283464">
              <a:defRPr lang="ru-RU" sz="1800"/>
            </a:lvl1pPr>
            <a:lvl2pPr>
              <a:defRPr lang="ru-RU" sz="1600"/>
            </a:lvl2pPr>
            <a:lvl3pPr>
              <a:defRPr lang="ru-RU" sz="1400"/>
            </a:lvl3pPr>
            <a:lvl4pPr>
              <a:defRPr lang="ru-RU" sz="1200"/>
            </a:lvl4pPr>
            <a:lvl5pPr>
              <a:defRPr lang="ru-RU" sz="1200"/>
            </a:lvl5pPr>
          </a:lstStyle>
          <a:p>
            <a:pPr>
              <a:defRPr/>
            </a:pPr>
            <a:endParaRPr/>
          </a:p>
        </p:txBody>
      </p:sp>
      <p:sp>
        <p:nvSpPr>
          <p:cNvPr id="1783100303" name="Рисунок 9"/>
          <p:cNvSpPr>
            <a:spLocks noGrp="1"/>
          </p:cNvSpPr>
          <p:nvPr>
            <p:ph type="pic" sz="quarter" idx="14"/>
          </p:nvPr>
        </p:nvSpPr>
        <p:spPr bwMode="auto">
          <a:xfrm>
            <a:off x="6510871" y="388927"/>
            <a:ext cx="5312664" cy="5967421"/>
          </a:xfrm>
        </p:spPr>
        <p:txBody>
          <a:bodyPr rtlCol="0"/>
          <a:lstStyle>
            <a:lvl1pPr marL="0" indent="0" algn="ctr">
              <a:buNone/>
              <a:defRPr lang="ru-RU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pic>
        <p:nvPicPr>
          <p:cNvPr id="209028069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294854" y="-62750"/>
            <a:ext cx="10581236" cy="68707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42207630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75970" y="427840"/>
            <a:ext cx="4893374" cy="190260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sz="3200" cap="all" spc="149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80946602" name="Объект 2"/>
          <p:cNvSpPr>
            <a:spLocks noGrp="1"/>
          </p:cNvSpPr>
          <p:nvPr>
            <p:ph sz="quarter" idx="13" hasCustomPrompt="1"/>
          </p:nvPr>
        </p:nvSpPr>
        <p:spPr bwMode="auto">
          <a:xfrm>
            <a:off x="575560" y="2569051"/>
            <a:ext cx="4893376" cy="3761964"/>
          </a:xfrm>
        </p:spPr>
        <p:txBody>
          <a:bodyPr rtlCol="0">
            <a:normAutofit/>
          </a:bodyPr>
          <a:lstStyle>
            <a:lvl1pPr marL="283464" indent="-283464">
              <a:defRPr lang="ru-RU" sz="1800"/>
            </a:lvl1pPr>
            <a:lvl2pPr>
              <a:defRPr lang="ru-RU" sz="1600"/>
            </a:lvl2pPr>
            <a:lvl3pPr>
              <a:defRPr lang="ru-RU" sz="1400"/>
            </a:lvl3pPr>
            <a:lvl4pPr>
              <a:defRPr lang="ru-RU" sz="1200"/>
            </a:lvl4pPr>
            <a:lvl5pPr>
              <a:defRPr lang="ru-RU" sz="1200"/>
            </a:lvl5pPr>
          </a:lstStyle>
          <a:p>
            <a:pPr>
              <a:defRPr/>
            </a:pPr>
            <a:endParaRPr/>
          </a:p>
        </p:txBody>
      </p:sp>
      <p:sp>
        <p:nvSpPr>
          <p:cNvPr id="268653409" name="Рисунок 9"/>
          <p:cNvSpPr>
            <a:spLocks noGrp="1"/>
          </p:cNvSpPr>
          <p:nvPr>
            <p:ph type="pic" sz="quarter" idx="14"/>
          </p:nvPr>
        </p:nvSpPr>
        <p:spPr bwMode="auto">
          <a:xfrm>
            <a:off x="6510871" y="388926"/>
            <a:ext cx="5312664" cy="5967421"/>
          </a:xfrm>
        </p:spPr>
        <p:txBody>
          <a:bodyPr rtlCol="0"/>
          <a:lstStyle>
            <a:lvl1pPr marL="0" indent="0" algn="ctr">
              <a:buNone/>
              <a:defRPr lang="ru-RU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pic>
        <p:nvPicPr>
          <p:cNvPr id="1950154140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96666" y="73980"/>
            <a:ext cx="11726868" cy="68182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79571474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75970" y="427840"/>
            <a:ext cx="4893374" cy="190260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ru-RU" sz="3200" cap="all" spc="149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504406405" name="Объект 2"/>
          <p:cNvSpPr>
            <a:spLocks noGrp="1"/>
          </p:cNvSpPr>
          <p:nvPr>
            <p:ph sz="quarter" idx="13" hasCustomPrompt="1"/>
          </p:nvPr>
        </p:nvSpPr>
        <p:spPr bwMode="auto">
          <a:xfrm>
            <a:off x="575560" y="2569051"/>
            <a:ext cx="4893376" cy="3761964"/>
          </a:xfrm>
        </p:spPr>
        <p:txBody>
          <a:bodyPr rtlCol="0">
            <a:normAutofit/>
          </a:bodyPr>
          <a:lstStyle>
            <a:lvl1pPr marL="283464" indent="-283464">
              <a:defRPr lang="ru-RU" sz="1800"/>
            </a:lvl1pPr>
            <a:lvl2pPr>
              <a:defRPr lang="ru-RU" sz="1600"/>
            </a:lvl2pPr>
            <a:lvl3pPr>
              <a:defRPr lang="ru-RU" sz="1400"/>
            </a:lvl3pPr>
            <a:lvl4pPr>
              <a:defRPr lang="ru-RU" sz="1200"/>
            </a:lvl4pPr>
            <a:lvl5pPr>
              <a:defRPr lang="ru-RU" sz="1200"/>
            </a:lvl5pPr>
          </a:lstStyle>
          <a:p>
            <a:pPr>
              <a:defRPr/>
            </a:pPr>
            <a:endParaRPr/>
          </a:p>
        </p:txBody>
      </p:sp>
      <p:sp>
        <p:nvSpPr>
          <p:cNvPr id="1719393429" name="Рисунок 9"/>
          <p:cNvSpPr>
            <a:spLocks noGrp="1"/>
          </p:cNvSpPr>
          <p:nvPr>
            <p:ph type="pic" sz="quarter" idx="14"/>
          </p:nvPr>
        </p:nvSpPr>
        <p:spPr bwMode="auto">
          <a:xfrm>
            <a:off x="6510871" y="388926"/>
            <a:ext cx="5312664" cy="5967421"/>
          </a:xfrm>
        </p:spPr>
        <p:txBody>
          <a:bodyPr rtlCol="0"/>
          <a:lstStyle>
            <a:lvl1pPr marL="0" indent="0" algn="ctr">
              <a:buNone/>
              <a:defRPr lang="ru-RU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pic>
        <p:nvPicPr>
          <p:cNvPr id="1885861830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207637" y="64732"/>
            <a:ext cx="11615897" cy="67638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0" y="129465"/>
            <a:ext cx="6095999" cy="1553591"/>
          </a:xfrm>
        </p:spPr>
        <p:txBody>
          <a:bodyPr rtlCol="0"/>
          <a:lstStyle>
            <a:defPPr>
              <a:defRPr lang="ru-RU"/>
            </a:defPPr>
          </a:lstStyle>
          <a:p>
            <a:pPr>
              <a:defRPr/>
            </a:pPr>
            <a:r>
              <a:rPr lang="ru-RU"/>
              <a:t>ПРОВЕРКА ДОМАШНЕГО ЗАДАНИЯ: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380097" y="1609077"/>
            <a:ext cx="5899951" cy="5049174"/>
          </a:xfrm>
        </p:spPr>
        <p:txBody>
          <a:bodyPr vert="horz" lIns="91440" tIns="45720" rIns="91440" bIns="45720" rtlCol="0" anchor="t">
            <a:normAutofit/>
          </a:bodyPr>
          <a:lstStyle>
            <a:defPPr>
              <a:defRPr lang="ru-RU"/>
            </a:defPPr>
          </a:lstStyle>
          <a:p>
            <a:pPr marL="371994" indent="-371994" algn="l">
              <a:lnSpc>
                <a:spcPct val="100000"/>
              </a:lnSpc>
              <a:buFont typeface="Arial"/>
              <a:buAutoNum type="arabicPeriod"/>
              <a:defRPr/>
            </a:pPr>
            <a:r>
              <a:rPr lang="ru-RU" sz="2600" b="1" i="0" u="none" strike="noStrike" cap="none" spc="0">
                <a:solidFill>
                  <a:schemeClr val="tx1"/>
                </a:solidFill>
                <a:latin typeface="Calibri Light"/>
                <a:cs typeface="Calibri Light"/>
              </a:rPr>
              <a:t>Рассказать о процессе христианизации Европы:</a:t>
            </a:r>
            <a:endParaRPr lang="ru-RU" sz="2600" b="1" i="0" u="none" strike="noStrike" cap="none" spc="0">
              <a:solidFill>
                <a:schemeClr val="tx1"/>
              </a:solidFill>
              <a:latin typeface="Calibri Light"/>
              <a:cs typeface="Calibri Light"/>
            </a:endParaRPr>
          </a:p>
          <a:p>
            <a:pPr algn="l">
              <a:lnSpc>
                <a:spcPct val="100000"/>
              </a:lnSpc>
              <a:defRPr/>
            </a:pPr>
            <a:r>
              <a:rPr lang="ru-RU" sz="2600" b="1" i="0" u="none" strike="noStrike" cap="none" spc="0">
                <a:solidFill>
                  <a:schemeClr val="tx1"/>
                </a:solidFill>
                <a:latin typeface="Calibri Light"/>
                <a:cs typeface="Calibri Light"/>
              </a:rPr>
              <a:t>Преимущество христианства_______________________</a:t>
            </a:r>
            <a:endParaRPr lang="ru-RU" sz="2600" b="1" i="0" u="none" strike="noStrike" cap="none" spc="0">
              <a:solidFill>
                <a:schemeClr val="tx1"/>
              </a:solidFill>
              <a:latin typeface="Calibri Light"/>
              <a:cs typeface="Calibri Light"/>
            </a:endParaRPr>
          </a:p>
          <a:p>
            <a:pPr algn="l">
              <a:lnSpc>
                <a:spcPct val="100000"/>
              </a:lnSpc>
              <a:defRPr/>
            </a:pPr>
            <a:r>
              <a:rPr lang="ru-RU" sz="2600" b="1" i="0" u="none" strike="noStrike" cap="none" spc="0">
                <a:solidFill>
                  <a:schemeClr val="tx1"/>
                </a:solidFill>
                <a:latin typeface="Calibri Light"/>
                <a:cs typeface="Calibri Light"/>
              </a:rPr>
              <a:t>Первыми обычно принимали христианскую веру________(кто)</a:t>
            </a:r>
            <a:endParaRPr lang="ru-RU" sz="2600" b="1" i="0" u="none" strike="noStrike" cap="none" spc="0">
              <a:solidFill>
                <a:schemeClr val="tx1"/>
              </a:solidFill>
              <a:latin typeface="Calibri Light"/>
              <a:cs typeface="Calibri Light"/>
            </a:endParaRPr>
          </a:p>
          <a:p>
            <a:pPr algn="l">
              <a:lnSpc>
                <a:spcPct val="100000"/>
              </a:lnSpc>
              <a:defRPr/>
            </a:pPr>
            <a:r>
              <a:rPr lang="ru-RU" sz="2600" b="1" i="0" u="none" strike="noStrike" cap="none" spc="0">
                <a:solidFill>
                  <a:schemeClr val="tx1"/>
                </a:solidFill>
                <a:latin typeface="Calibri Light"/>
                <a:cs typeface="Calibri Light"/>
              </a:rPr>
              <a:t>Почему франкские правители стремились сотрудничать с церковью?</a:t>
            </a:r>
            <a:endParaRPr lang="ru-RU" sz="2600" b="1" i="0" u="none" strike="noStrike" cap="none" spc="0">
              <a:solidFill>
                <a:schemeClr val="tx1"/>
              </a:solidFill>
              <a:latin typeface="Calibri Light"/>
              <a:cs typeface="Calibri Light"/>
            </a:endParaRPr>
          </a:p>
          <a:p>
            <a:pPr algn="l">
              <a:lnSpc>
                <a:spcPct val="100000"/>
              </a:lnSpc>
              <a:defRPr/>
            </a:pPr>
            <a:r>
              <a:rPr lang="ru-RU" sz="2600" b="1" i="0" u="none" strike="noStrike" cap="none" spc="0">
                <a:solidFill>
                  <a:schemeClr val="tx1"/>
                </a:solidFill>
                <a:latin typeface="Calibri Light"/>
                <a:cs typeface="Calibri Light"/>
              </a:rPr>
              <a:t>Каково назначение монастырей?</a:t>
            </a:r>
            <a:endParaRPr lang="ru-RU" sz="2600" b="1" i="0" u="none" strike="noStrike" cap="none" spc="0">
              <a:solidFill>
                <a:schemeClr val="tx1"/>
              </a:solidFill>
              <a:latin typeface="Calibri Light"/>
              <a:cs typeface="Calibri Light"/>
            </a:endParaRPr>
          </a:p>
        </p:txBody>
      </p:sp>
      <p:pic>
        <p:nvPicPr>
          <p:cNvPr id="16" name="Рисунок 15" descr="Пальма на синем фоне со звездами"/>
          <p:cNvPicPr>
            <a:picLocks noChangeAspect="1" noGrp="1"/>
          </p:cNvPicPr>
          <p:nvPr>
            <p:ph type="pic" sz="quarter" idx="13"/>
          </p:nvPr>
        </p:nvPicPr>
        <p:blipFill>
          <a:blip r:embed="rId2"/>
          <a:stretch/>
        </p:blipFill>
        <p:spPr bwMode="auto">
          <a:xfrm>
            <a:off x="7167978" y="623262"/>
            <a:ext cx="3785570" cy="5473362"/>
          </a:xfrm>
          <a:prstGeom prst="rect">
            <a:avLst/>
          </a:prstGeom>
        </p:spPr>
      </p:pic>
      <p:sp>
        <p:nvSpPr>
          <p:cNvPr id="1577573334" name=""/>
          <p:cNvSpPr txBox="1"/>
          <p:nvPr/>
        </p:nvSpPr>
        <p:spPr bwMode="auto">
          <a:xfrm flipH="0" flipV="0">
            <a:off x="6659198" y="554854"/>
            <a:ext cx="5013696" cy="822995"/>
          </a:xfrm>
          <a:prstGeom prst="rect">
            <a:avLst/>
          </a:prstGeom>
          <a:solidFill>
            <a:schemeClr val="accent1"/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sz="2400" b="1"/>
              <a:t>РЕЛИГИИ В ЖИЗНИ СРЕДНЕВЕКОВЫХ ОБЩЕСТВ</a:t>
            </a:r>
            <a:endParaRPr sz="24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67686553" name="Заголовок 1"/>
          <p:cNvSpPr>
            <a:spLocks noGrp="1"/>
          </p:cNvSpPr>
          <p:nvPr>
            <p:ph type="title" hasCustomPrompt="1"/>
          </p:nvPr>
        </p:nvSpPr>
        <p:spPr bwMode="auto">
          <a:xfrm flipH="0" flipV="0">
            <a:off x="0" y="0"/>
            <a:ext cx="6095999" cy="1405630"/>
          </a:xfrm>
        </p:spPr>
        <p:txBody>
          <a:bodyPr vert="horz" lIns="91440" tIns="45720" rIns="91440" bIns="45720" rtlCol="0" anchor="b">
            <a:noAutofit/>
          </a:bodyPr>
          <a:lstStyle>
            <a:lvl1pPr algn="ctr">
              <a:defRPr lang="ru-RU" sz="3600" cap="all" spc="299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sz="2200" b="1"/>
              <a:t>Что вы можете рассказать о распространении христианства у восточных славян?</a:t>
            </a:r>
            <a:endParaRPr sz="2200" b="1"/>
          </a:p>
        </p:txBody>
      </p:sp>
      <p:sp>
        <p:nvSpPr>
          <p:cNvPr id="1663188943" name="Объект 2"/>
          <p:cNvSpPr>
            <a:spLocks noGrp="1"/>
          </p:cNvSpPr>
          <p:nvPr>
            <p:ph idx="1" hasCustomPrompt="1"/>
          </p:nvPr>
        </p:nvSpPr>
        <p:spPr bwMode="auto">
          <a:xfrm flipH="0" flipV="0">
            <a:off x="0" y="5400582"/>
            <a:ext cx="6095998" cy="1192936"/>
          </a:xfrm>
        </p:spPr>
        <p:txBody>
          <a:bodyPr rtlCol="0">
            <a:noAutofit/>
          </a:bodyPr>
          <a:lstStyle>
            <a:lvl1pPr marL="0" indent="0" algn="ctr">
              <a:lnSpc>
                <a:spcPct val="150000"/>
              </a:lnSpc>
              <a:buFont typeface="Arial"/>
              <a:buNone/>
              <a:defRPr lang="ru-RU" sz="2000">
                <a:solidFill>
                  <a:schemeClr val="tx1"/>
                </a:solidFill>
              </a:defRPr>
            </a:lvl1pPr>
            <a:lvl2pPr marL="457200" indent="0" algn="ctr">
              <a:lnSpc>
                <a:spcPct val="150000"/>
              </a:lnSpc>
              <a:buFont typeface="Arial"/>
              <a:buNone/>
              <a:defRPr lang="ru-RU" sz="2000">
                <a:solidFill>
                  <a:schemeClr val="tx1"/>
                </a:solidFill>
              </a:defRPr>
            </a:lvl2pPr>
            <a:lvl3pPr marL="914400" indent="0" algn="ctr">
              <a:lnSpc>
                <a:spcPct val="150000"/>
              </a:lnSpc>
              <a:buFont typeface="Arial"/>
              <a:buNone/>
              <a:defRPr lang="ru-RU" sz="2000">
                <a:solidFill>
                  <a:schemeClr val="tx1"/>
                </a:solidFill>
              </a:defRPr>
            </a:lvl3pPr>
            <a:lvl4pPr marL="1371600" indent="0" algn="ctr">
              <a:lnSpc>
                <a:spcPct val="150000"/>
              </a:lnSpc>
              <a:buFont typeface="Arial"/>
              <a:buNone/>
              <a:defRPr lang="ru-RU" sz="2000">
                <a:solidFill>
                  <a:schemeClr val="tx1"/>
                </a:solidFill>
              </a:defRPr>
            </a:lvl4pPr>
            <a:lvl5pPr marL="1828800" indent="0" algn="ctr">
              <a:lnSpc>
                <a:spcPct val="150000"/>
              </a:lnSpc>
              <a:buFont typeface="Arial"/>
              <a:buNone/>
              <a:defRPr lang="ru-RU" sz="2000">
                <a:solidFill>
                  <a:schemeClr val="tx1"/>
                </a:solidFill>
              </a:defRPr>
            </a:lvl5pPr>
          </a:lstStyle>
          <a:p>
            <a:pPr>
              <a:defRPr/>
            </a:pPr>
            <a:r>
              <a:rPr sz="2600" b="1"/>
              <a:t>Стр.116-какой процесс отражает карта?</a:t>
            </a:r>
            <a:endParaRPr sz="2600" b="1"/>
          </a:p>
        </p:txBody>
      </p:sp>
      <p:sp>
        <p:nvSpPr>
          <p:cNvPr id="1910114012" name="Рисунок 9"/>
          <p:cNvSpPr>
            <a:spLocks noGrp="1"/>
          </p:cNvSpPr>
          <p:nvPr>
            <p:ph type="pic" sz="quarter" idx="13"/>
          </p:nvPr>
        </p:nvSpPr>
        <p:spPr bwMode="auto">
          <a:xfrm>
            <a:off x="7167978" y="623261"/>
            <a:ext cx="3785569" cy="5473361"/>
          </a:xfrm>
        </p:spPr>
        <p:txBody>
          <a:bodyPr rtlCol="0"/>
          <a:lstStyle>
            <a:lvl1pPr marL="0" indent="0" algn="ctr">
              <a:buNone/>
              <a:defRPr lang="ru-RU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pic>
        <p:nvPicPr>
          <p:cNvPr id="919215735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6335533" y="157208"/>
            <a:ext cx="5627126" cy="3338175"/>
          </a:xfrm>
          <a:prstGeom prst="rect">
            <a:avLst/>
          </a:prstGeom>
        </p:spPr>
      </p:pic>
      <p:pic>
        <p:nvPicPr>
          <p:cNvPr id="460446648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6475592" y="3581016"/>
            <a:ext cx="5390740" cy="3234444"/>
          </a:xfrm>
          <a:prstGeom prst="rect">
            <a:avLst/>
          </a:prstGeom>
        </p:spPr>
      </p:pic>
      <p:pic>
        <p:nvPicPr>
          <p:cNvPr id="989093678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0" y="1685733"/>
            <a:ext cx="6217363" cy="35125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63122696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0" y="129464"/>
            <a:ext cx="6095998" cy="961748"/>
          </a:xfrm>
        </p:spPr>
        <p:txBody>
          <a:bodyPr rtlCol="0"/>
          <a:lstStyle>
            <a:defPPr>
              <a:defRPr lang="ru-RU"/>
            </a:defPPr>
          </a:lstStyle>
          <a:p>
            <a:pPr>
              <a:defRPr/>
            </a:pPr>
            <a:r>
              <a:rPr lang="ru-RU" sz="2800"/>
              <a:t>ПРОВЕРКА ДОМАШНЕГО ЗАДАНИЯ:</a:t>
            </a:r>
            <a:endParaRPr sz="2800"/>
          </a:p>
        </p:txBody>
      </p:sp>
      <p:sp>
        <p:nvSpPr>
          <p:cNvPr id="2139477712" name="Объект 2"/>
          <p:cNvSpPr>
            <a:spLocks noGrp="1"/>
          </p:cNvSpPr>
          <p:nvPr>
            <p:ph idx="1"/>
          </p:nvPr>
        </p:nvSpPr>
        <p:spPr bwMode="auto">
          <a:xfrm flipH="0" flipV="0">
            <a:off x="158155" y="1026480"/>
            <a:ext cx="6121892" cy="5631770"/>
          </a:xfrm>
        </p:spPr>
        <p:txBody>
          <a:bodyPr vert="horz" lIns="91440" tIns="45720" rIns="91440" bIns="45720" rtlCol="0" anchor="t">
            <a:normAutofit/>
          </a:bodyPr>
          <a:lstStyle>
            <a:defPPr>
              <a:defRPr lang="ru-RU"/>
            </a:defPPr>
          </a:lstStyle>
          <a:p>
            <a:pPr algn="l">
              <a:lnSpc>
                <a:spcPct val="100000"/>
              </a:lnSpc>
              <a:defRPr/>
            </a:pPr>
            <a:r>
              <a:rPr lang="ru-RU" sz="2600" b="1" i="0" u="none" strike="noStrike" cap="none" spc="0">
                <a:solidFill>
                  <a:schemeClr val="tx1"/>
                </a:solidFill>
                <a:latin typeface="Calibri Light"/>
                <a:cs typeface="Calibri Light"/>
              </a:rPr>
              <a:t>2.Что способствовало возвышению Папства?</a:t>
            </a:r>
            <a:endParaRPr lang="ru-RU" sz="2600" b="1" i="0" u="none" strike="noStrike" cap="none" spc="0">
              <a:solidFill>
                <a:schemeClr val="tx1"/>
              </a:solidFill>
              <a:latin typeface="Calibri Light"/>
              <a:cs typeface="Calibri Light"/>
            </a:endParaRPr>
          </a:p>
          <a:p>
            <a:pPr algn="l">
              <a:lnSpc>
                <a:spcPct val="100000"/>
              </a:lnSpc>
              <a:defRPr/>
            </a:pPr>
            <a:r>
              <a:rPr lang="ru-RU" sz="2600" b="1" i="0" u="none" strike="noStrike" cap="none" spc="0">
                <a:solidFill>
                  <a:schemeClr val="tx1"/>
                </a:solidFill>
                <a:latin typeface="Calibri Light"/>
                <a:cs typeface="Calibri Light"/>
              </a:rPr>
              <a:t>3.Смотрим видео о крестовых походах:</a:t>
            </a:r>
            <a:endParaRPr lang="ru-RU" sz="2600" b="1" i="0" u="none" strike="noStrike" cap="none" spc="0">
              <a:solidFill>
                <a:schemeClr val="tx1"/>
              </a:solidFill>
              <a:latin typeface="Calibri Light"/>
              <a:cs typeface="Calibri Light"/>
            </a:endParaRPr>
          </a:p>
          <a:p>
            <a:pPr algn="l">
              <a:lnSpc>
                <a:spcPct val="100000"/>
              </a:lnSpc>
              <a:defRPr/>
            </a:pPr>
            <a:r>
              <a:rPr lang="ru-RU" sz="2600" b="1" i="0" u="none" strike="noStrike" cap="none" spc="0">
                <a:solidFill>
                  <a:schemeClr val="tx1"/>
                </a:solidFill>
                <a:latin typeface="Arial"/>
                <a:cs typeface="Arial"/>
              </a:rPr>
              <a:t>Когда ?            кто призвал?</a:t>
            </a:r>
            <a:endParaRPr sz="2600" b="1" i="0" u="none" strike="noStrike" cap="none" spc="0">
              <a:solidFill>
                <a:schemeClr val="tx1"/>
              </a:solidFill>
              <a:latin typeface="Arial"/>
              <a:cs typeface="Arial"/>
            </a:endParaRPr>
          </a:p>
          <a:p>
            <a:pPr algn="l">
              <a:lnSpc>
                <a:spcPct val="100000"/>
              </a:lnSpc>
              <a:defRPr/>
            </a:pPr>
            <a:r>
              <a:rPr lang="ru-RU" sz="2600" b="1" i="0" u="none" strike="noStrike" cap="none" spc="0">
                <a:solidFill>
                  <a:schemeClr val="tx1"/>
                </a:solidFill>
                <a:latin typeface="Arial"/>
                <a:cs typeface="Arial"/>
              </a:rPr>
              <a:t>Причины?   Кто участвовал? Итоги?     </a:t>
            </a:r>
            <a:r>
              <a:rPr lang="ru-RU" sz="2600" b="1" i="0" u="none" strike="noStrike" cap="none" spc="0">
                <a:solidFill>
                  <a:schemeClr val="tx1"/>
                </a:solidFill>
                <a:latin typeface="Calibri Light"/>
                <a:cs typeface="Calibri Light"/>
              </a:rPr>
              <a:t>          </a:t>
            </a:r>
            <a:endParaRPr lang="ru-RU" sz="2600" b="1" i="0" u="none" strike="noStrike" cap="none" spc="0">
              <a:solidFill>
                <a:schemeClr val="tx1"/>
              </a:solidFill>
              <a:latin typeface="Calibri Light"/>
              <a:cs typeface="Calibri Light"/>
            </a:endParaRPr>
          </a:p>
          <a:p>
            <a:pPr algn="l">
              <a:lnSpc>
                <a:spcPct val="100000"/>
              </a:lnSpc>
              <a:defRPr/>
            </a:pPr>
            <a:r>
              <a:rPr lang="ru-RU" sz="2600" b="1" i="0" u="none" strike="noStrike" cap="none" spc="0">
                <a:solidFill>
                  <a:schemeClr val="tx1"/>
                </a:solidFill>
                <a:latin typeface="Calibri Light"/>
                <a:cs typeface="Calibri Light"/>
              </a:rPr>
              <a:t>3.Выполняем интерактивное упражнение по восточным религиям</a:t>
            </a:r>
            <a:endParaRPr lang="ru-RU" sz="2600" b="1" i="0" u="none" strike="noStrike" cap="none" spc="0">
              <a:solidFill>
                <a:schemeClr val="tx1"/>
              </a:solidFill>
              <a:latin typeface="Calibri Light"/>
              <a:cs typeface="Calibri Light"/>
            </a:endParaRPr>
          </a:p>
          <a:p>
            <a:pPr algn="l">
              <a:lnSpc>
                <a:spcPct val="100000"/>
              </a:lnSpc>
              <a:defRPr/>
            </a:pPr>
            <a:r>
              <a:rPr lang="ru-RU" sz="2800" b="1" i="0" u="sng" strike="noStrike" cap="none" spc="0">
                <a:solidFill>
                  <a:schemeClr val="tx1"/>
                </a:solidFill>
                <a:latin typeface="Calibri Light"/>
                <a:cs typeface="Calibri Light"/>
                <a:hlinkClick r:id="rId2" tooltip="https://learningapps.org/16180405"/>
              </a:rPr>
              <a:t>https://learningapps.org/16180405</a:t>
            </a:r>
            <a:endParaRPr sz="2800" b="1" i="0" u="none" strike="noStrike" cap="none" spc="0">
              <a:solidFill>
                <a:schemeClr val="tx1"/>
              </a:solidFill>
              <a:latin typeface="Calibri Light"/>
              <a:cs typeface="Calibri Light"/>
            </a:endParaRPr>
          </a:p>
          <a:p>
            <a:pPr algn="l">
              <a:lnSpc>
                <a:spcPct val="100000"/>
              </a:lnSpc>
              <a:defRPr/>
            </a:pPr>
            <a:r>
              <a:rPr lang="ru-RU" sz="2800" b="1" i="0" u="sng" strike="noStrike" cap="none" spc="0">
                <a:solidFill>
                  <a:schemeClr val="tx1"/>
                </a:solidFill>
                <a:latin typeface="Calibri Light"/>
                <a:cs typeface="Calibri Light"/>
                <a:hlinkClick r:id="rId3" tooltip="https://learningapps.org/3988154"/>
              </a:rPr>
              <a:t>https://learningapps.org/3988154</a:t>
            </a:r>
            <a:endParaRPr lang="ru-RU" sz="2600" b="1" i="0" u="none" strike="noStrike" cap="none" spc="0">
              <a:solidFill>
                <a:schemeClr val="tx1"/>
              </a:solidFill>
              <a:latin typeface="Calibri Light"/>
              <a:cs typeface="Calibri Light"/>
            </a:endParaRPr>
          </a:p>
        </p:txBody>
      </p:sp>
      <p:pic>
        <p:nvPicPr>
          <p:cNvPr id="71354937" name="Рисунок 15" descr="Пальма на синем фоне со звездами"/>
          <p:cNvPicPr>
            <a:picLocks noChangeAspect="1" noGrp="1"/>
          </p:cNvPicPr>
          <p:nvPr>
            <p:ph type="pic" sz="quarter" idx="13"/>
          </p:nvPr>
        </p:nvPicPr>
        <p:blipFill>
          <a:blip r:embed="rId4"/>
          <a:stretch/>
        </p:blipFill>
        <p:spPr bwMode="auto">
          <a:xfrm>
            <a:off x="7167978" y="623261"/>
            <a:ext cx="3785569" cy="5473361"/>
          </a:xfrm>
          <a:prstGeom prst="rect">
            <a:avLst/>
          </a:prstGeom>
        </p:spPr>
      </p:pic>
      <p:sp>
        <p:nvSpPr>
          <p:cNvPr id="454757194" name=""/>
          <p:cNvSpPr txBox="1"/>
          <p:nvPr/>
        </p:nvSpPr>
        <p:spPr bwMode="auto">
          <a:xfrm flipH="0" flipV="0">
            <a:off x="6659197" y="554853"/>
            <a:ext cx="5013695" cy="822994"/>
          </a:xfrm>
          <a:prstGeom prst="rect">
            <a:avLst/>
          </a:prstGeom>
          <a:solidFill>
            <a:schemeClr val="accent1"/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sz="2400" b="1"/>
              <a:t>РЕЛИГИИ В ЖИЗНИ СРЕДНЕВЕКОВЫХ ОБЩЕСТВ</a:t>
            </a:r>
            <a:endParaRPr sz="24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0" y="610339"/>
            <a:ext cx="6631455" cy="665825"/>
          </a:xfrm>
        </p:spPr>
        <p:txBody>
          <a:bodyPr rtlCol="0">
            <a:noAutofit/>
          </a:bodyPr>
          <a:lstStyle>
            <a:defPPr>
              <a:defRPr lang="ru-RU"/>
            </a:defPPr>
          </a:lstStyle>
          <a:p>
            <a:pPr>
              <a:defRPr/>
            </a:pPr>
            <a:r>
              <a:rPr lang="ru-RU" b="1"/>
              <a:t>Европейское средневековье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sz="quarter" idx="14"/>
          </p:nvPr>
        </p:nvSpPr>
        <p:spPr bwMode="auto">
          <a:xfrm flipH="0" flipV="0">
            <a:off x="213640" y="1368640"/>
            <a:ext cx="5788980" cy="5261868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defPPr>
              <a:defRPr lang="ru-RU"/>
            </a:defPPr>
          </a:lstStyle>
          <a:p>
            <a:pPr algn="l">
              <a:defRPr/>
            </a:pPr>
            <a:r>
              <a:rPr lang="ru-RU" sz="2400" b="1" i="0" u="none" strike="noStrike" cap="none" spc="0">
                <a:solidFill>
                  <a:schemeClr val="tx1"/>
                </a:solidFill>
                <a:latin typeface="Times New Roman"/>
                <a:cs typeface="Times New Roman"/>
              </a:rPr>
              <a:t>Сохранение античного наследия:</a:t>
            </a:r>
            <a:endParaRPr sz="2400" b="1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l">
              <a:defRPr/>
            </a:pPr>
            <a:r>
              <a:rPr lang="ru-RU" sz="2400" b="1" i="0" u="none" strike="noStrike" cap="none" spc="0">
                <a:solidFill>
                  <a:schemeClr val="tx1"/>
                </a:solidFill>
                <a:latin typeface="Times New Roman"/>
                <a:cs typeface="Times New Roman"/>
              </a:rPr>
              <a:t>• Для эпохи Средневековья характерно взаимодействие элементов</a:t>
            </a:r>
            <a:endParaRPr sz="2400" b="1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l">
              <a:defRPr/>
            </a:pPr>
            <a:r>
              <a:rPr lang="ru-RU" sz="2400" b="1" i="0" u="none" strike="noStrike" cap="none" spc="0">
                <a:solidFill>
                  <a:schemeClr val="tx1"/>
                </a:solidFill>
                <a:highlight>
                  <a:srgbClr val="FFFF00"/>
                </a:highlight>
                <a:latin typeface="Times New Roman"/>
                <a:cs typeface="Times New Roman"/>
              </a:rPr>
              <a:t>античной, христианской и «варварской» культур</a:t>
            </a:r>
            <a:endParaRPr sz="2400" b="1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l">
              <a:defRPr/>
            </a:pPr>
            <a:r>
              <a:rPr lang="ru-RU" sz="2400" b="1" i="0" u="none" strike="noStrike" cap="none" spc="0">
                <a:solidFill>
                  <a:schemeClr val="tx1"/>
                </a:solidFill>
                <a:latin typeface="Times New Roman"/>
                <a:cs typeface="Times New Roman"/>
              </a:rPr>
              <a:t>• В Византии сохранение древнего наследия носило системный характер</a:t>
            </a:r>
            <a:endParaRPr sz="2400" b="1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l">
              <a:defRPr/>
            </a:pPr>
            <a:r>
              <a:rPr lang="ru-RU" sz="2400" b="1" i="0" u="none" strike="noStrike" cap="none" spc="0">
                <a:solidFill>
                  <a:schemeClr val="tx1"/>
                </a:solidFill>
                <a:latin typeface="Times New Roman"/>
                <a:cs typeface="Times New Roman"/>
              </a:rPr>
              <a:t>• Важнейшую роль в преемственности античной и средневековой</a:t>
            </a:r>
            <a:endParaRPr sz="2400" b="1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l">
              <a:defRPr/>
            </a:pPr>
            <a:r>
              <a:rPr lang="ru-RU" sz="2400" b="1" i="0" u="none" strike="noStrike" cap="none" spc="0">
                <a:solidFill>
                  <a:schemeClr val="tx1"/>
                </a:solidFill>
                <a:latin typeface="Times New Roman"/>
                <a:cs typeface="Times New Roman"/>
              </a:rPr>
              <a:t>культуры сыграл</a:t>
            </a:r>
            <a:r>
              <a:rPr lang="ru-RU" sz="2400" b="1" i="0" u="none" strike="noStrike" cap="none" spc="0">
                <a:solidFill>
                  <a:schemeClr val="tx1"/>
                </a:solidFill>
                <a:highlight>
                  <a:srgbClr val="FFFF00"/>
                </a:highlight>
                <a:latin typeface="Times New Roman"/>
                <a:cs typeface="Times New Roman"/>
              </a:rPr>
              <a:t> латинский язык</a:t>
            </a:r>
            <a:endParaRPr sz="2400" b="1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l">
              <a:defRPr/>
            </a:pPr>
            <a:r>
              <a:rPr lang="ru-RU" sz="2400" b="1" i="0" u="none" strike="noStrike" cap="none" spc="0">
                <a:solidFill>
                  <a:schemeClr val="tx1"/>
                </a:solidFill>
                <a:latin typeface="Times New Roman"/>
                <a:cs typeface="Times New Roman"/>
              </a:rPr>
              <a:t>• Именно латынь стала основой для развития европейских национальных</a:t>
            </a:r>
            <a:endParaRPr sz="2400" b="1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l">
              <a:defRPr/>
            </a:pPr>
            <a:r>
              <a:rPr lang="ru-RU" sz="2400" b="1" i="0" u="none" strike="noStrike" cap="none" spc="0">
                <a:solidFill>
                  <a:schemeClr val="tx1"/>
                </a:solidFill>
                <a:latin typeface="Times New Roman"/>
                <a:cs typeface="Times New Roman"/>
              </a:rPr>
              <a:t>языков</a:t>
            </a:r>
            <a:endParaRPr b="1">
              <a:latin typeface="Times New Roman"/>
              <a:cs typeface="Times New Roman"/>
            </a:endParaRPr>
          </a:p>
        </p:txBody>
      </p:sp>
      <p:pic>
        <p:nvPicPr>
          <p:cNvPr id="41" name="Рисунок 40" descr="Птица в полете с открытым клювом"/>
          <p:cNvPicPr>
            <a:picLocks noChangeAspect="1" noGrp="1"/>
          </p:cNvPicPr>
          <p:nvPr>
            <p:ph type="pic" sz="quarter" idx="13"/>
          </p:nvPr>
        </p:nvPicPr>
        <p:blipFill>
          <a:blip r:embed="rId2"/>
          <a:srcRect l="430" t="0" r="430" b="0"/>
          <a:stretch/>
        </p:blipFill>
        <p:spPr bwMode="auto">
          <a:xfrm>
            <a:off x="6933834" y="757219"/>
            <a:ext cx="4442352" cy="5454529"/>
          </a:xfrm>
          <a:prstGeom prst="rect">
            <a:avLst/>
          </a:prstGeom>
        </p:spPr>
      </p:pic>
      <p:pic>
        <p:nvPicPr>
          <p:cNvPr id="1449250128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6770169" y="1016151"/>
            <a:ext cx="4606016" cy="5373117"/>
          </a:xfrm>
          <a:prstGeom prst="rect">
            <a:avLst/>
          </a:prstGeom>
        </p:spPr>
      </p:pic>
      <p:sp>
        <p:nvSpPr>
          <p:cNvPr id="1782601528" name=""/>
          <p:cNvSpPr txBox="1"/>
          <p:nvPr/>
        </p:nvSpPr>
        <p:spPr bwMode="auto">
          <a:xfrm flipH="0" flipV="0">
            <a:off x="6270800" y="249684"/>
            <a:ext cx="5752134" cy="48771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2600" b="1"/>
              <a:t>КАРОЛИНГСКОЕ ВОЗРОЖДЕНИЕ</a:t>
            </a:r>
            <a:endParaRPr sz="26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03037461" name="Заголовок 1"/>
          <p:cNvSpPr>
            <a:spLocks noGrp="1"/>
          </p:cNvSpPr>
          <p:nvPr>
            <p:ph type="title" hasCustomPrompt="1"/>
          </p:nvPr>
        </p:nvSpPr>
        <p:spPr bwMode="auto">
          <a:xfrm flipH="0" flipV="0">
            <a:off x="0" y="0"/>
            <a:ext cx="6095999" cy="1498106"/>
          </a:xfrm>
        </p:spPr>
        <p:txBody>
          <a:bodyPr vert="horz" lIns="91440" tIns="45720" rIns="91440" bIns="45720" rtlCol="0" anchor="b">
            <a:noAutofit/>
          </a:bodyPr>
          <a:lstStyle>
            <a:lvl1pPr algn="ctr">
              <a:defRPr lang="ru-RU" sz="3600" cap="all" spc="299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/>
              <a:t>Средневековая архитектура</a:t>
            </a:r>
            <a:endParaRPr/>
          </a:p>
        </p:txBody>
      </p:sp>
      <p:sp>
        <p:nvSpPr>
          <p:cNvPr id="752029322" name="Объект 2"/>
          <p:cNvSpPr>
            <a:spLocks noGrp="1"/>
          </p:cNvSpPr>
          <p:nvPr>
            <p:ph idx="1" hasCustomPrompt="1"/>
          </p:nvPr>
        </p:nvSpPr>
        <p:spPr bwMode="auto">
          <a:xfrm flipH="0" flipV="0">
            <a:off x="491067" y="1655315"/>
            <a:ext cx="5604931" cy="4299169"/>
          </a:xfrm>
        </p:spPr>
        <p:txBody>
          <a:bodyPr rtlCol="0">
            <a:noAutofit/>
          </a:bodyPr>
          <a:lstStyle>
            <a:lvl1pPr marL="0" indent="0" algn="ctr">
              <a:lnSpc>
                <a:spcPct val="150000"/>
              </a:lnSpc>
              <a:buFont typeface="Arial"/>
              <a:buNone/>
              <a:defRPr lang="ru-RU" sz="2000">
                <a:solidFill>
                  <a:schemeClr val="tx1"/>
                </a:solidFill>
              </a:defRPr>
            </a:lvl1pPr>
            <a:lvl2pPr marL="457200" indent="0" algn="ctr">
              <a:lnSpc>
                <a:spcPct val="150000"/>
              </a:lnSpc>
              <a:buFont typeface="Arial"/>
              <a:buNone/>
              <a:defRPr lang="ru-RU" sz="2000">
                <a:solidFill>
                  <a:schemeClr val="tx1"/>
                </a:solidFill>
              </a:defRPr>
            </a:lvl2pPr>
            <a:lvl3pPr marL="914400" indent="0" algn="ctr">
              <a:lnSpc>
                <a:spcPct val="150000"/>
              </a:lnSpc>
              <a:buFont typeface="Arial"/>
              <a:buNone/>
              <a:defRPr lang="ru-RU" sz="2000">
                <a:solidFill>
                  <a:schemeClr val="tx1"/>
                </a:solidFill>
              </a:defRPr>
            </a:lvl3pPr>
            <a:lvl4pPr marL="1371600" indent="0" algn="ctr">
              <a:lnSpc>
                <a:spcPct val="150000"/>
              </a:lnSpc>
              <a:buFont typeface="Arial"/>
              <a:buNone/>
              <a:defRPr lang="ru-RU" sz="2000">
                <a:solidFill>
                  <a:schemeClr val="tx1"/>
                </a:solidFill>
              </a:defRPr>
            </a:lvl4pPr>
            <a:lvl5pPr marL="1828800" indent="0" algn="ctr">
              <a:lnSpc>
                <a:spcPct val="150000"/>
              </a:lnSpc>
              <a:buFont typeface="Arial"/>
              <a:buNone/>
              <a:defRPr lang="ru-RU" sz="2000">
                <a:solidFill>
                  <a:schemeClr val="tx1"/>
                </a:solidFill>
              </a:defRPr>
            </a:lvl5pPr>
          </a:lstStyle>
          <a:p>
            <a:pPr algn="l">
              <a:defRPr/>
            </a:pPr>
            <a:r>
              <a:rPr b="1">
                <a:latin typeface="Arial"/>
                <a:cs typeface="Arial"/>
              </a:rPr>
              <a:t>Стили?</a:t>
            </a:r>
            <a:endParaRPr b="1">
              <a:latin typeface="Arial"/>
              <a:cs typeface="Arial"/>
            </a:endParaRPr>
          </a:p>
          <a:p>
            <a:pPr algn="l">
              <a:defRPr/>
            </a:pPr>
            <a:r>
              <a:rPr b="1">
                <a:latin typeface="Arial"/>
                <a:cs typeface="Arial"/>
              </a:rPr>
              <a:t>Чем различаются?</a:t>
            </a:r>
            <a:endParaRPr b="1">
              <a:latin typeface="Arial"/>
              <a:cs typeface="Arial"/>
            </a:endParaRPr>
          </a:p>
          <a:p>
            <a:pPr algn="l">
              <a:defRPr/>
            </a:pPr>
            <a:r>
              <a:rPr b="1" u="sng">
                <a:latin typeface="Arial"/>
                <a:cs typeface="Arial"/>
                <a:hlinkClick r:id="rId2" tooltip="https://learningapps.org/550112"/>
              </a:rPr>
              <a:t>https://learningapps.org/550112</a:t>
            </a:r>
            <a:endParaRPr b="1">
              <a:latin typeface="Arial"/>
              <a:cs typeface="Arial"/>
            </a:endParaRPr>
          </a:p>
          <a:p>
            <a:pPr algn="l">
              <a:defRPr/>
            </a:pPr>
            <a:r>
              <a:rPr b="1" u="sng">
                <a:latin typeface="Arial"/>
                <a:cs typeface="Arial"/>
                <a:hlinkClick r:id="rId3" tooltip="https://learningapps.org/1317692"/>
              </a:rPr>
              <a:t>https://learningapps.org/1317692</a:t>
            </a:r>
            <a:endParaRPr b="1">
              <a:latin typeface="Arial"/>
              <a:cs typeface="Arial"/>
            </a:endParaRPr>
          </a:p>
          <a:p>
            <a:pPr algn="l">
              <a:defRPr/>
            </a:pPr>
            <a:r>
              <a:rPr b="1">
                <a:latin typeface="Arial"/>
                <a:cs typeface="Arial"/>
              </a:rPr>
              <a:t>Византийское искусство</a:t>
            </a:r>
            <a:endParaRPr b="1">
              <a:latin typeface="Arial"/>
              <a:cs typeface="Arial"/>
            </a:endParaRPr>
          </a:p>
          <a:p>
            <a:pPr algn="l">
              <a:defRPr/>
            </a:pPr>
            <a:r>
              <a:rPr b="1" u="sng">
                <a:latin typeface="Arial"/>
                <a:cs typeface="Arial"/>
                <a:hlinkClick r:id="rId4" tooltip="https://learningapps.org/6908686"/>
              </a:rPr>
              <a:t>https://learningapps.org/6908686</a:t>
            </a:r>
            <a:endParaRPr b="1">
              <a:latin typeface="Arial"/>
              <a:cs typeface="Arial"/>
            </a:endParaRPr>
          </a:p>
        </p:txBody>
      </p:sp>
      <p:sp>
        <p:nvSpPr>
          <p:cNvPr id="890918940" name="Рисунок 9"/>
          <p:cNvSpPr>
            <a:spLocks noGrp="1"/>
          </p:cNvSpPr>
          <p:nvPr>
            <p:ph type="pic" sz="quarter" idx="13"/>
          </p:nvPr>
        </p:nvSpPr>
        <p:spPr bwMode="auto">
          <a:xfrm>
            <a:off x="7167978" y="623261"/>
            <a:ext cx="3785569" cy="5473361"/>
          </a:xfrm>
        </p:spPr>
        <p:txBody>
          <a:bodyPr rtlCol="0"/>
          <a:lstStyle>
            <a:lvl1pPr marL="0" indent="0" algn="ctr">
              <a:buNone/>
              <a:defRPr lang="ru-RU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pic>
        <p:nvPicPr>
          <p:cNvPr id="1119934144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5280363" y="1570803"/>
            <a:ext cx="6455752" cy="43059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85072560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0" y="701733"/>
            <a:ext cx="6090612" cy="2567243"/>
          </a:xfrm>
        </p:spPr>
        <p:txBody>
          <a:bodyPr rtlCol="0" anchor="b">
            <a:noAutofit/>
          </a:bodyPr>
          <a:lstStyle>
            <a:lvl1pPr algn="ctr">
              <a:lnSpc>
                <a:spcPts val="4499"/>
              </a:lnSpc>
              <a:defRPr lang="ru-RU" sz="3600" cap="all" spc="299">
                <a:solidFill>
                  <a:schemeClr val="tx1"/>
                </a:solidFill>
                <a:latin typeface="+mj-cs"/>
                <a:ea typeface="+mj-ea"/>
                <a:cs typeface="+mj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057140673" name="Объект 2"/>
          <p:cNvSpPr>
            <a:spLocks noGrp="1"/>
          </p:cNvSpPr>
          <p:nvPr>
            <p:ph sz="quarter" idx="14" hasCustomPrompt="1"/>
          </p:nvPr>
        </p:nvSpPr>
        <p:spPr bwMode="auto">
          <a:xfrm>
            <a:off x="0" y="4501110"/>
            <a:ext cx="6090612" cy="1759089"/>
          </a:xfrm>
        </p:spPr>
        <p:txBody>
          <a:bodyPr rtlCol="0">
            <a:normAutofit/>
          </a:bodyPr>
          <a:lstStyle>
            <a:lvl1pPr marL="0" indent="0" algn="ctr">
              <a:buNone/>
              <a:defRPr lang="ru-RU" sz="2400">
                <a:solidFill>
                  <a:schemeClr val="tx1"/>
                </a:solidFill>
              </a:defRPr>
            </a:lvl1pPr>
            <a:lvl2pPr marL="457200" indent="0" algn="ctr">
              <a:buNone/>
              <a:defRPr lang="ru-RU" sz="2000">
                <a:solidFill>
                  <a:schemeClr val="tx1"/>
                </a:solidFill>
              </a:defRPr>
            </a:lvl2pPr>
            <a:lvl3pPr marL="914400" indent="0" algn="ctr">
              <a:buNone/>
              <a:defRPr lang="ru-RU" sz="1800">
                <a:solidFill>
                  <a:schemeClr val="tx1"/>
                </a:solidFill>
              </a:defRPr>
            </a:lvl3pPr>
            <a:lvl4pPr marL="1371600" indent="0" algn="ctr">
              <a:buNone/>
              <a:defRPr lang="ru-RU" sz="1600">
                <a:solidFill>
                  <a:schemeClr val="tx1"/>
                </a:solidFill>
              </a:defRPr>
            </a:lvl4pPr>
            <a:lvl5pPr marL="1828800" indent="0" algn="ctr">
              <a:buNone/>
              <a:defRPr lang="ru-RU" sz="1600">
                <a:solidFill>
                  <a:schemeClr val="tx1"/>
                </a:solidFill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408172252" name="Рисунок 9"/>
          <p:cNvSpPr>
            <a:spLocks noGrp="1"/>
          </p:cNvSpPr>
          <p:nvPr>
            <p:ph type="pic" sz="quarter" idx="13"/>
          </p:nvPr>
        </p:nvSpPr>
        <p:spPr bwMode="auto">
          <a:xfrm>
            <a:off x="6924586" y="701733"/>
            <a:ext cx="4442351" cy="5454528"/>
          </a:xfrm>
        </p:spPr>
        <p:txBody>
          <a:bodyPr rtlCol="0"/>
          <a:lstStyle>
            <a:lvl1pPr marL="0" indent="0" algn="ctr">
              <a:buNone/>
              <a:defRPr lang="ru-RU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pic>
        <p:nvPicPr>
          <p:cNvPr id="1430883971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20218" y="150733"/>
            <a:ext cx="11782214" cy="67784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91294150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0" y="701733"/>
            <a:ext cx="6090612" cy="2567243"/>
          </a:xfrm>
        </p:spPr>
        <p:txBody>
          <a:bodyPr rtlCol="0" anchor="b">
            <a:noAutofit/>
          </a:bodyPr>
          <a:lstStyle>
            <a:lvl1pPr algn="ctr">
              <a:lnSpc>
                <a:spcPts val="4499"/>
              </a:lnSpc>
              <a:defRPr lang="ru-RU" sz="3600" cap="all" spc="299">
                <a:solidFill>
                  <a:schemeClr val="tx1"/>
                </a:solidFill>
                <a:latin typeface="+mj-cs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/>
              <a:t>Что такое «Каролингское Возрождение?»</a:t>
            </a:r>
            <a:endParaRPr/>
          </a:p>
        </p:txBody>
      </p:sp>
      <p:sp>
        <p:nvSpPr>
          <p:cNvPr id="1824824980" name="Объект 2"/>
          <p:cNvSpPr>
            <a:spLocks noGrp="1"/>
          </p:cNvSpPr>
          <p:nvPr>
            <p:ph sz="quarter" idx="14" hasCustomPrompt="1"/>
          </p:nvPr>
        </p:nvSpPr>
        <p:spPr bwMode="auto">
          <a:xfrm flipH="0" flipV="0">
            <a:off x="444830" y="3911723"/>
            <a:ext cx="5345096" cy="2348477"/>
          </a:xfrm>
        </p:spPr>
        <p:txBody>
          <a:bodyPr rtlCol="0">
            <a:normAutofit/>
          </a:bodyPr>
          <a:lstStyle>
            <a:lvl1pPr marL="0" indent="0" algn="ctr">
              <a:buNone/>
              <a:defRPr lang="ru-RU" sz="2400">
                <a:solidFill>
                  <a:schemeClr val="tx1"/>
                </a:solidFill>
              </a:defRPr>
            </a:lvl1pPr>
            <a:lvl2pPr marL="457200" indent="0" algn="ctr">
              <a:buNone/>
              <a:defRPr lang="ru-RU" sz="2000">
                <a:solidFill>
                  <a:schemeClr val="tx1"/>
                </a:solidFill>
              </a:defRPr>
            </a:lvl2pPr>
            <a:lvl3pPr marL="914400" indent="0" algn="ctr">
              <a:buNone/>
              <a:defRPr lang="ru-RU" sz="1800">
                <a:solidFill>
                  <a:schemeClr val="tx1"/>
                </a:solidFill>
              </a:defRPr>
            </a:lvl3pPr>
            <a:lvl4pPr marL="1371600" indent="0" algn="ctr">
              <a:buNone/>
              <a:defRPr lang="ru-RU" sz="1600">
                <a:solidFill>
                  <a:schemeClr val="tx1"/>
                </a:solidFill>
              </a:defRPr>
            </a:lvl4pPr>
            <a:lvl5pPr marL="1828800" indent="0" algn="ctr">
              <a:buNone/>
              <a:defRPr lang="ru-RU" sz="1600">
                <a:solidFill>
                  <a:schemeClr val="tx1"/>
                </a:solidFill>
              </a:defRPr>
            </a:lvl5pPr>
          </a:lstStyle>
          <a:p>
            <a:pPr>
              <a:defRPr/>
            </a:pPr>
            <a:r>
              <a:rPr sz="3600" b="1">
                <a:latin typeface="Arial"/>
                <a:cs typeface="Arial"/>
              </a:rPr>
              <a:t>В чем оно заключалось?</a:t>
            </a:r>
            <a:endParaRPr sz="3600" b="1">
              <a:latin typeface="Arial"/>
              <a:cs typeface="Arial"/>
            </a:endParaRPr>
          </a:p>
        </p:txBody>
      </p:sp>
      <p:sp>
        <p:nvSpPr>
          <p:cNvPr id="1084684177" name="Рисунок 9"/>
          <p:cNvSpPr>
            <a:spLocks noGrp="1"/>
          </p:cNvSpPr>
          <p:nvPr>
            <p:ph type="pic" sz="quarter" idx="13"/>
          </p:nvPr>
        </p:nvSpPr>
        <p:spPr bwMode="auto">
          <a:xfrm>
            <a:off x="6924586" y="701733"/>
            <a:ext cx="4442351" cy="5454528"/>
          </a:xfrm>
        </p:spPr>
        <p:txBody>
          <a:bodyPr rtlCol="0"/>
          <a:lstStyle>
            <a:lvl1pPr marL="0" indent="0" algn="ctr">
              <a:buNone/>
              <a:defRPr lang="ru-RU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pic>
        <p:nvPicPr>
          <p:cNvPr id="411816825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575024" y="57148"/>
            <a:ext cx="4895849" cy="6743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Пользовательская">
  <a:themeElements>
    <a:clrScheme name="Custom 171">
      <a:dk1>
        <a:sysClr val="windowText" lastClr="000000"/>
      </a:dk1>
      <a:lt1>
        <a:sysClr val="window" lastClr="FFFFFF"/>
      </a:lt1>
      <a:dk2>
        <a:srgbClr val="A5B592"/>
      </a:dk2>
      <a:lt2>
        <a:srgbClr val="FEFAC9"/>
      </a:lt2>
      <a:accent1>
        <a:srgbClr val="C69E93"/>
      </a:accent1>
      <a:accent2>
        <a:srgbClr val="B7C4C1"/>
      </a:accent2>
      <a:accent3>
        <a:srgbClr val="7C8A8B"/>
      </a:accent3>
      <a:accent4>
        <a:srgbClr val="E2CDBC"/>
      </a:accent4>
      <a:accent5>
        <a:srgbClr val="959E89"/>
      </a:accent5>
      <a:accent6>
        <a:srgbClr val="545C6E"/>
      </a:accent6>
      <a:hlink>
        <a:srgbClr val="8E58B6"/>
      </a:hlink>
      <a:folHlink>
        <a:srgbClr val="7F6F6F"/>
      </a:folHlink>
    </a:clrScheme>
    <a:fontScheme name="Custom 76">
      <a:majorFont>
        <a:latin typeface="Times New Roman"/>
        <a:ea typeface="Arial"/>
        <a:cs typeface="Times New Roman"/>
      </a:majorFont>
      <a:minorFont>
        <a:latin typeface="Calibri Light"/>
        <a:ea typeface="Arial"/>
        <a:cs typeface="Calibri Light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ONLYOFFICE/7.2.1.36</Application>
  <DocSecurity>0</DocSecurity>
  <PresentationFormat/>
  <Paragraphs>0</Paragraphs>
  <Slides>27</Slides>
  <Notes>27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dc:identifier/>
  <dc:language/>
  <cp:lastModifiedBy/>
  <cp:revision>2</cp:revision>
  <dcterms:created xsi:type="dcterms:W3CDTF">2024-01-27T20:47:16Z</dcterms:created>
  <dcterms:modified xsi:type="dcterms:W3CDTF">2025-10-23T18:54:26Z</dcterms:modified>
  <cp:category/>
  <cp:contentStatus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