
<file path=[Content_Types].xml><?xml version="1.0" encoding="utf-8"?>
<Types xmlns="http://schemas.openxmlformats.org/package/2006/content-types">
  <Default Extension="jpg" ContentType="image/jpeg"/>
  <Default Extension="wmf" ContentType="image/x-wmf"/>
  <Default Extension="png" ContentType="image/png"/>
  <Default Extension="xml" ContentType="application/xml"/>
  <Default Extension="jpeg" ContentType="image/jpeg"/>
  <Default Extension="rels" ContentType="application/vnd.openxmlformats-package.relationships+xml"/>
  <Default Extension="bin" ContentType="application/vnd.openxmlformats-officedocument.oleObject"/>
  <Override PartName="/ppt/slides/slide33.xml" ContentType="application/vnd.openxmlformats-officedocument.presentationml.slide+xml"/>
  <Override PartName="/ppt/slides/slide32.xml" ContentType="application/vnd.openxmlformats-officedocument.presentationml.slide+xml"/>
  <Override PartName="/ppt/slides/slide31.xml" ContentType="application/vnd.openxmlformats-officedocument.presentationml.slide+xml"/>
  <Override PartName="/ppt/slides/slide30.xml" ContentType="application/vnd.openxmlformats-officedocument.presentationml.slide+xml"/>
  <Override PartName="/ppt/slides/slide29.xml" ContentType="application/vnd.openxmlformats-officedocument.presentationml.slide+xml"/>
  <Override PartName="/ppt/slides/slide22.xml" ContentType="application/vnd.openxmlformats-officedocument.presentationml.slide+xml"/>
  <Override PartName="/ppt/slides/slide21.xml" ContentType="application/vnd.openxmlformats-officedocument.presentationml.slide+xml"/>
  <Override PartName="/ppt/slides/slide20.xml" ContentType="application/vnd.openxmlformats-officedocument.presentationml.slide+xml"/>
  <Override PartName="/ppt/slides/slide16.xml" ContentType="application/vnd.openxmlformats-officedocument.presentationml.slide+xml"/>
  <Override PartName="/ppt/slides/slide13.xml" ContentType="application/vnd.openxmlformats-officedocument.presentationml.slide+xml"/>
  <Override PartName="/ppt/slides/slide8.xml" ContentType="application/vnd.openxmlformats-officedocument.presentationml.slide+xml"/>
  <Override PartName="/ppt/slides/slide26.xml" ContentType="application/vnd.openxmlformats-officedocument.presentationml.slide+xml"/>
  <Override PartName="/ppt/slides/slide6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7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17.xml" ContentType="application/vnd.openxmlformats-officedocument.presentationml.slide+xml"/>
  <Override PartName="/ppt/slideLayouts/slideLayout27.xml" ContentType="application/vnd.openxmlformats-officedocument.presentationml.slideLayout+xml"/>
  <Override PartName="/ppt/slides/slide10.xml" ContentType="application/vnd.openxmlformats-officedocument.presentationml.slide+xml"/>
  <Override PartName="/ppt/slides/slide24.xml" ContentType="application/vnd.openxmlformats-officedocument.presentationml.slide+xml"/>
  <Override PartName="/ppt/slideLayouts/slideLayout26.xml" ContentType="application/vnd.openxmlformats-officedocument.presentationml.slideLayout+xml"/>
  <Override PartName="/ppt/slides/slide25.xml" ContentType="application/vnd.openxmlformats-officedocument.presentationml.slide+xml"/>
  <Override PartName="/ppt/slideLayouts/slideLayout25.xml" ContentType="application/vnd.openxmlformats-officedocument.presentationml.slideLayout+xml"/>
  <Override PartName="/ppt/slides/slide28.xml" ContentType="application/vnd.openxmlformats-officedocument.presentationml.slide+xml"/>
  <Override PartName="/ppt/slideLayouts/slideLayout23.xml" ContentType="application/vnd.openxmlformats-officedocument.presentationml.slideLayout+xml"/>
  <Override PartName="/ppt/slides/slide11.xml" ContentType="application/vnd.openxmlformats-officedocument.presentationml.slide+xml"/>
  <Override PartName="/ppt/slides/slide27.xml" ContentType="application/vnd.openxmlformats-officedocument.presentationml.slide+xml"/>
  <Override PartName="/ppt/slideLayouts/slideLayout22.xml" ContentType="application/vnd.openxmlformats-officedocument.presentationml.slideLayout+xml"/>
  <Override PartName="/ppt/slides/slide19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s/slide15.xml" ContentType="application/vnd.openxmlformats-officedocument.presentationml.slide+xml"/>
  <Override PartName="/ppt/slides/slide2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1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13.xml" ContentType="application/vnd.openxmlformats-officedocument.presentationml.slideLayout+xml"/>
  <Override PartName="/ppt/slides/slide18.xml" ContentType="application/vnd.openxmlformats-officedocument.presentationml.slide+xml"/>
  <Override PartName="/docProps/app.xml" ContentType="application/vnd.openxmlformats-officedocument.extended-properties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s/slide14.xml" ContentType="application/vnd.openxmlformats-officedocument.presentationml.slide+xml"/>
  <Override PartName="/ppt/slideLayouts/slideLayout2.xml" ContentType="application/vnd.openxmlformats-officedocument.presentationml.slideLayout+xml"/>
  <Override PartName="/ppt/viewProps.xml" ContentType="application/vnd.openxmlformats-officedocument.presentationml.viewProp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6858000" type="screen4x3"/>
  <p:notesSz cx="6858000" cy="9144000"/>
  <p:defaultTextStyle>
    <a:defPPr>
      <a:defRPr lang="be-BY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236" y="-90"/>
      </p:cViewPr>
      <p:guideLst>
        <p:guide pos="2160" orient="horz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presProps" Target="presProps.xml" /><Relationship Id="rId37" Type="http://schemas.openxmlformats.org/officeDocument/2006/relationships/tableStyles" Target="tableStyles.xml" /><Relationship Id="rId38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Обложка альбома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Rectangle 9" hidden="0"/>
          <p:cNvSpPr/>
          <p:nvPr isPhoto="0" userDrawn="0"/>
        </p:nvSpPr>
        <p:spPr bwMode="auto">
          <a:xfrm>
            <a:off x="7162800" y="137160"/>
            <a:ext cx="228600" cy="525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" name="Rectangle 14" hidden="0"/>
          <p:cNvSpPr/>
          <p:nvPr isPhoto="0" userDrawn="0"/>
        </p:nvSpPr>
        <p:spPr bwMode="auto">
          <a:xfrm>
            <a:off x="7467600" y="133350"/>
            <a:ext cx="1447800" cy="5257800"/>
          </a:xfrm>
          <a:prstGeom prst="rect">
            <a:avLst/>
          </a:prstGeom>
          <a:solidFill>
            <a:schemeClr val="accent3"/>
          </a:soli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" name="Text Placeholder 30" hidden="0"/>
          <p:cNvSpPr>
            <a:spLocks noGrp="1"/>
          </p:cNvSpPr>
          <p:nvPr isPhoto="0" userDrawn="0">
            <p:ph type="body" sz="quarter" idx="10" hasCustomPrompt="1"/>
          </p:nvPr>
        </p:nvSpPr>
        <p:spPr bwMode="auto">
          <a:xfrm>
            <a:off x="228600" y="5467350"/>
            <a:ext cx="8672946" cy="1238250"/>
          </a:xfrm>
          <a:prstGeom prst="rect">
            <a:avLst/>
          </a:prstGeom>
          <a:solidFill>
            <a:schemeClr val="accent1"/>
          </a:solidFill>
        </p:spPr>
        <p:txBody>
          <a:bodyPr vert="horz" anchor="ctr">
            <a:noAutofit/>
          </a:bodyPr>
          <a:lstStyle>
            <a:lvl1pPr marL="0" indent="0" algn="l">
              <a:buFontTx/>
              <a:buNone/>
              <a:defRPr lang="ru-RU" sz="4800">
                <a:solidFill>
                  <a:schemeClr val="bg1"/>
                </a:solidFill>
              </a:defRPr>
            </a:lvl1pPr>
          </a:lstStyle>
          <a:p>
            <a:pPr lvl="0">
              <a:defRPr/>
            </a:pPr>
            <a:r>
              <a:rPr lang="ru-RU"/>
              <a:t>Заголовок фотоальбома</a:t>
            </a:r>
            <a:endParaRPr/>
          </a:p>
        </p:txBody>
      </p:sp>
      <p:sp>
        <p:nvSpPr>
          <p:cNvPr id="7" name="Picture Placeholder 11" hidden="0"/>
          <p:cNvSpPr>
            <a:spLocks noGrp="1"/>
          </p:cNvSpPr>
          <p:nvPr isPhoto="0" userDrawn="0">
            <p:ph type="pic" sz="quarter" idx="11" hasCustomPrompt="0"/>
          </p:nvPr>
        </p:nvSpPr>
        <p:spPr bwMode="auto">
          <a:xfrm>
            <a:off x="228600" y="152400"/>
            <a:ext cx="6858000" cy="5239512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/>
          <a:lstStyle>
            <a:lvl1pPr marL="0" indent="0" algn="ctr">
              <a:spcBef>
                <a:spcPts val="0"/>
              </a:spcBef>
              <a:defRPr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8" name="Rectangle 10" hidden="0"/>
          <p:cNvSpPr>
            <a:spLocks noGrp="1"/>
          </p:cNvSpPr>
          <p:nvPr isPhoto="0" userDrawn="0">
            <p:ph type="dt" sz="half" idx="12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Rectangle 12" hidden="0"/>
          <p:cNvSpPr>
            <a:spLocks noGrp="1"/>
          </p:cNvSpPr>
          <p:nvPr isPhoto="0" userDrawn="0">
            <p:ph type="sldNum" sz="quarter" idx="13" hasCustomPrompt="0"/>
          </p:nvPr>
        </p:nvSpPr>
        <p:spPr bwMode="auto"/>
        <p:txBody>
          <a:bodyPr/>
          <a:lstStyle/>
          <a:p>
            <a:pPr>
              <a:defRPr/>
            </a:pPr>
            <a:fld id="{643233AA-58A6-40D5-B38E-9C357FFF49D2}" type="slidenum">
              <a:t>‹#›</a:t>
            </a:fld>
            <a:endParaRPr lang="ru-RU"/>
          </a:p>
        </p:txBody>
      </p:sp>
      <p:sp>
        <p:nvSpPr>
          <p:cNvPr id="10" name="Rectangle 13" hidden="0"/>
          <p:cNvSpPr>
            <a:spLocks noGrp="1"/>
          </p:cNvSpPr>
          <p:nvPr isPhoto="0" userDrawn="0">
            <p:ph type="ftr" sz="quarter" idx="14" hasCustomPrompt="0"/>
          </p:nvPr>
        </p:nvSpPr>
        <p:spPr bwMode="auto">
          <a:xfrm rot="16199999">
            <a:off x="7296149" y="3698878"/>
            <a:ext cx="2933699" cy="365125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Rectangle 17" hidden="0"/>
          <p:cNvSpPr>
            <a:spLocks noGrp="1"/>
          </p:cNvSpPr>
          <p:nvPr isPhoto="0" userDrawn="0">
            <p:ph type="body" sz="quarter" idx="15" hasCustomPrompt="1"/>
          </p:nvPr>
        </p:nvSpPr>
        <p:spPr bwMode="auto">
          <a:xfrm rot="16199999">
            <a:off x="5372100" y="2247900"/>
            <a:ext cx="5181600" cy="990600"/>
          </a:xfrm>
        </p:spPr>
        <p:txBody>
          <a:bodyPr/>
          <a:lstStyle>
            <a:lvl1pPr marL="0" indent="0" algn="r">
              <a:buNone/>
              <a:defRPr lang="ru-RU" sz="2000">
                <a:solidFill>
                  <a:srgbClr val="FFFFFF"/>
                </a:solidFill>
              </a:defRPr>
            </a:lvl1pPr>
          </a:lstStyle>
          <a:p>
            <a:pPr lvl="0">
              <a:defRPr/>
            </a:pPr>
            <a:r>
              <a:rPr lang="ru-RU"/>
              <a:t>Щелкните, чтобы добавить дату и прочие сведения</a:t>
            </a:r>
            <a:endParaRPr/>
          </a:p>
        </p:txBody>
      </p:sp>
    </p:spTree>
  </p:cSld>
  <p:clrMapOvr>
    <a:masterClrMapping/>
  </p:clrMapOvr>
  <p:hf dt="1" ftr="1" hdr="1" sldNum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Альбомная с подписью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icture Placeholder 15" hidden="0"/>
          <p:cNvSpPr>
            <a:spLocks noChangeAspect="1" noGrp="1"/>
          </p:cNvSpPr>
          <p:nvPr isPhoto="0" userDrawn="0">
            <p:ph type="pic" sz="quarter" idx="10" hasCustomPrompt="0"/>
          </p:nvPr>
        </p:nvSpPr>
        <p:spPr bwMode="auto">
          <a:xfrm>
            <a:off x="533400" y="218390"/>
            <a:ext cx="7467600" cy="56007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0" indent="0" algn="ctr">
              <a:spcBef>
                <a:spcPts val="0"/>
              </a:spcBef>
              <a:defRPr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5" name="Text Placeholder 18" hidden="0"/>
          <p:cNvSpPr>
            <a:spLocks noGrp="1"/>
          </p:cNvSpPr>
          <p:nvPr isPhoto="0" userDrawn="0">
            <p:ph type="body" sz="quarter" idx="11" hasCustomPrompt="1"/>
          </p:nvPr>
        </p:nvSpPr>
        <p:spPr bwMode="auto">
          <a:xfrm>
            <a:off x="533400" y="5943600"/>
            <a:ext cx="7467600" cy="762000"/>
          </a:xfrm>
        </p:spPr>
        <p:txBody>
          <a:bodyPr anchor="t" anchorCtr="0"/>
          <a:lstStyle>
            <a:lvl1pPr marL="0" marR="0" indent="0" algn="r">
              <a:buFontTx/>
              <a:buNone/>
              <a:defRPr lang="ru-RU" sz="2400" i="0"/>
            </a:lvl1pPr>
          </a:lstStyle>
          <a:p>
            <a:pPr lvl="0">
              <a:defRPr/>
            </a:pPr>
            <a:r>
              <a:rPr lang="ru-RU"/>
              <a:t>Надпись</a:t>
            </a:r>
            <a:endParaRPr/>
          </a:p>
        </p:txBody>
      </p:sp>
      <p:sp>
        <p:nvSpPr>
          <p:cNvPr id="6" name="Rectangle 6" hidden="0"/>
          <p:cNvSpPr>
            <a:spLocks noGrp="1"/>
          </p:cNvSpPr>
          <p:nvPr isPhoto="0" userDrawn="0">
            <p:ph type="dt" sz="half" idx="12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Rectangle 7" hidden="0"/>
          <p:cNvSpPr>
            <a:spLocks noGrp="1"/>
          </p:cNvSpPr>
          <p:nvPr isPhoto="0" userDrawn="0">
            <p:ph type="sldNum" sz="quarter" idx="13" hasCustomPrompt="0"/>
          </p:nvPr>
        </p:nvSpPr>
        <p:spPr bwMode="auto"/>
        <p:txBody>
          <a:bodyPr/>
          <a:lstStyle/>
          <a:p>
            <a:pPr>
              <a:defRPr/>
            </a:pPr>
            <a:fld id="{643233AA-58A6-40D5-B38E-9C357FFF49D2}" type="slidenum">
              <a:t>‹#›</a:t>
            </a:fld>
            <a:endParaRPr lang="ru-RU"/>
          </a:p>
        </p:txBody>
      </p:sp>
      <p:sp>
        <p:nvSpPr>
          <p:cNvPr id="8" name="Rectangle 8" hidden="0"/>
          <p:cNvSpPr>
            <a:spLocks noGrp="1"/>
          </p:cNvSpPr>
          <p:nvPr isPhoto="0" userDrawn="0">
            <p:ph type="ftr" sz="quarter" idx="14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Книжная с подписью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icture Placeholder 23" hidden="0"/>
          <p:cNvSpPr>
            <a:spLocks noGrp="1"/>
          </p:cNvSpPr>
          <p:nvPr isPhoto="0" userDrawn="0">
            <p:ph type="pic" sz="quarter" idx="10" hasCustomPrompt="0"/>
          </p:nvPr>
        </p:nvSpPr>
        <p:spPr bwMode="auto">
          <a:xfrm>
            <a:off x="304800" y="228600"/>
            <a:ext cx="4754880" cy="63246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t"/>
          <a:lstStyle>
            <a:lvl1pPr marL="0" indent="0" algn="ctr">
              <a:spcBef>
                <a:spcPts val="0"/>
              </a:spcBef>
              <a:defRPr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5" name="Text Placeholder 24" hidden="0"/>
          <p:cNvSpPr>
            <a:spLocks noGrp="1"/>
          </p:cNvSpPr>
          <p:nvPr isPhoto="0" userDrawn="0">
            <p:ph type="body" sz="quarter" idx="11" hasCustomPrompt="1"/>
          </p:nvPr>
        </p:nvSpPr>
        <p:spPr bwMode="auto">
          <a:xfrm>
            <a:off x="5105400" y="228600"/>
            <a:ext cx="3200400" cy="3810000"/>
          </a:xfrm>
        </p:spPr>
        <p:txBody>
          <a:bodyPr tIns="91440" bIns="91440" anchor="t"/>
          <a:lstStyle>
            <a:lvl1pPr marL="0" marR="0" indent="0" algn="l">
              <a:buFontTx/>
              <a:buNone/>
              <a:defRPr lang="ru-RU" sz="2000" i="0"/>
            </a:lvl1pPr>
          </a:lstStyle>
          <a:p>
            <a:pPr lvl="0">
              <a:defRPr/>
            </a:pPr>
            <a:r>
              <a:rPr lang="ru-RU"/>
              <a:t>Надпись</a:t>
            </a:r>
            <a:endParaRPr/>
          </a:p>
        </p:txBody>
      </p:sp>
      <p:sp>
        <p:nvSpPr>
          <p:cNvPr id="6" name="Rectangle 6" hidden="0"/>
          <p:cNvSpPr>
            <a:spLocks noGrp="1"/>
          </p:cNvSpPr>
          <p:nvPr isPhoto="0" userDrawn="0">
            <p:ph type="dt" sz="half" idx="12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Rectangle 7" hidden="0"/>
          <p:cNvSpPr>
            <a:spLocks noGrp="1"/>
          </p:cNvSpPr>
          <p:nvPr isPhoto="0" userDrawn="0">
            <p:ph type="sldNum" sz="quarter" idx="13" hasCustomPrompt="0"/>
          </p:nvPr>
        </p:nvSpPr>
        <p:spPr bwMode="auto"/>
        <p:txBody>
          <a:bodyPr/>
          <a:lstStyle/>
          <a:p>
            <a:pPr>
              <a:defRPr/>
            </a:pPr>
            <a:fld id="{643233AA-58A6-40D5-B38E-9C357FFF49D2}" type="slidenum">
              <a:t>‹#›</a:t>
            </a:fld>
            <a:endParaRPr lang="ru-RU"/>
          </a:p>
        </p:txBody>
      </p:sp>
      <p:sp>
        <p:nvSpPr>
          <p:cNvPr id="8" name="Rectangle 8" hidden="0"/>
          <p:cNvSpPr>
            <a:spLocks noGrp="1"/>
          </p:cNvSpPr>
          <p:nvPr isPhoto="0" userDrawn="0">
            <p:ph type="ftr" sz="quarter" idx="14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Альбомная (на весь экран)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icture Placeholder 13" hidden="0"/>
          <p:cNvSpPr>
            <a:spLocks noChangeAspect="1" noGrp="1"/>
          </p:cNvSpPr>
          <p:nvPr isPhoto="0" userDrawn="0">
            <p:ph type="pic" sz="quarter" idx="10" hasCustomPrompt="1"/>
          </p:nvPr>
        </p:nvSpPr>
        <p:spPr bwMode="auto">
          <a:xfrm>
            <a:off x="0" y="0"/>
            <a:ext cx="9144000" cy="6858000"/>
          </a:xfrm>
        </p:spPr>
        <p:txBody>
          <a:bodyPr anchor="t"/>
          <a:lstStyle/>
          <a:p>
            <a:pPr marL="0" marR="0" indent="0" algn="ctr">
              <a:buFontTx/>
              <a:buNone/>
              <a:defRPr/>
            </a:pPr>
            <a:r>
              <a:rPr lang="ru-RU" i="0"/>
              <a:t>Щелкните значок, чтобы добавить фотографию размером со всю страницу</a:t>
            </a:r>
            <a:endParaRPr lang="ru-RU" i="0"/>
          </a:p>
        </p:txBody>
      </p:sp>
      <p:sp>
        <p:nvSpPr>
          <p:cNvPr id="5" name="Rectangle 5" hidden="0"/>
          <p:cNvSpPr>
            <a:spLocks noGrp="1"/>
          </p:cNvSpPr>
          <p:nvPr isPhoto="0" userDrawn="0">
            <p:ph type="dt" sz="half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Rectangle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643233AA-58A6-40D5-B38E-9C357FFF49D2}" type="slidenum">
              <a:t>‹#›</a:t>
            </a:fld>
            <a:endParaRPr lang="ru-RU"/>
          </a:p>
        </p:txBody>
      </p:sp>
      <p:sp>
        <p:nvSpPr>
          <p:cNvPr id="7" name="Rectangle 7" hidden="0"/>
          <p:cNvSpPr>
            <a:spLocks noGrp="1"/>
          </p:cNvSpPr>
          <p:nvPr isPhoto="0" userDrawn="0">
            <p:ph type="ftr" sz="quarter" idx="13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Раздел альбома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Rectangle 14" hidden="0"/>
          <p:cNvSpPr/>
          <p:nvPr isPhoto="0" userDrawn="0"/>
        </p:nvSpPr>
        <p:spPr bwMode="auto">
          <a:xfrm rot="16199999">
            <a:off x="5315559" y="3268980"/>
            <a:ext cx="6858000" cy="32004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" name="Rectangle 22" hidden="0"/>
          <p:cNvSpPr/>
          <p:nvPr isPhoto="0" userDrawn="0"/>
        </p:nvSpPr>
        <p:spPr bwMode="auto">
          <a:xfrm rot="16199999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" name="Rectangle 23" hidden="0"/>
          <p:cNvSpPr/>
          <p:nvPr isPhoto="0" userDrawn="0"/>
        </p:nvSpPr>
        <p:spPr bwMode="auto">
          <a:xfrm>
            <a:off x="8895749" y="-733"/>
            <a:ext cx="76200" cy="685800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Picture Placeholder 12" hidden="0"/>
          <p:cNvSpPr>
            <a:spLocks noGrp="1"/>
          </p:cNvSpPr>
          <p:nvPr isPhoto="0" userDrawn="0">
            <p:ph type="pic" sz="quarter" idx="11" hasCustomPrompt="0"/>
          </p:nvPr>
        </p:nvSpPr>
        <p:spPr bwMode="auto">
          <a:xfrm>
            <a:off x="435429" y="2146300"/>
            <a:ext cx="2362199" cy="21971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/>
          <a:lstStyle>
            <a:lvl1pPr marL="0" indent="0" algn="ctr">
              <a:spcBef>
                <a:spcPts val="0"/>
              </a:spcBef>
              <a:defRPr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8" name="Rectangle 16" hidden="0"/>
          <p:cNvSpPr/>
          <p:nvPr isPhoto="0" userDrawn="0"/>
        </p:nvSpPr>
        <p:spPr bwMode="auto">
          <a:xfrm rot="10800000" flipV="1">
            <a:off x="435429" y="6172200"/>
            <a:ext cx="7086600" cy="6858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Rectangle 21" hidden="0"/>
          <p:cNvSpPr/>
          <p:nvPr isPhoto="0" userDrawn="0"/>
        </p:nvSpPr>
        <p:spPr bwMode="auto">
          <a:xfrm>
            <a:off x="435429" y="0"/>
            <a:ext cx="7086600" cy="19812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Text Placeholder 5" hidden="0"/>
          <p:cNvSpPr>
            <a:spLocks noGrp="1"/>
          </p:cNvSpPr>
          <p:nvPr isPhoto="0" userDrawn="0">
            <p:ph type="body" sz="quarter" idx="16" hasCustomPrompt="1"/>
          </p:nvPr>
        </p:nvSpPr>
        <p:spPr bwMode="auto">
          <a:xfrm>
            <a:off x="435429" y="5791200"/>
            <a:ext cx="7086600" cy="381000"/>
          </a:xfrm>
          <a:prstGeom prst="rect">
            <a:avLst/>
          </a:prstGeom>
          <a:solidFill>
            <a:schemeClr val="accent3"/>
          </a:solidFill>
        </p:spPr>
        <p:txBody>
          <a:bodyPr vert="horz" anchor="ctr"/>
          <a:lstStyle>
            <a:lvl1pPr marL="0" indent="0" algn="l">
              <a:buFontTx/>
              <a:buNone/>
              <a:defRPr lang="ru-RU" sz="1200">
                <a:solidFill>
                  <a:srgbClr val="FFFFFF"/>
                </a:solidFill>
              </a:defRPr>
            </a:lvl1pPr>
          </a:lstStyle>
          <a:p>
            <a:pPr lvl="0">
              <a:defRPr/>
            </a:pPr>
            <a:r>
              <a:rPr lang="ru-RU"/>
              <a:t>Подзаголовок слайда</a:t>
            </a:r>
            <a:endParaRPr/>
          </a:p>
        </p:txBody>
      </p:sp>
      <p:sp>
        <p:nvSpPr>
          <p:cNvPr id="11" name="Text Placeholder 18" hidden="0"/>
          <p:cNvSpPr>
            <a:spLocks noGrp="1"/>
          </p:cNvSpPr>
          <p:nvPr isPhoto="0" userDrawn="0">
            <p:ph type="body" sz="quarter" idx="17" hasCustomPrompt="1"/>
          </p:nvPr>
        </p:nvSpPr>
        <p:spPr bwMode="auto">
          <a:xfrm>
            <a:off x="435429" y="4495800"/>
            <a:ext cx="7086600" cy="1295400"/>
          </a:xfrm>
          <a:prstGeom prst="rect">
            <a:avLst/>
          </a:prstGeom>
          <a:solidFill>
            <a:schemeClr val="accent6"/>
          </a:solidFill>
        </p:spPr>
        <p:txBody>
          <a:bodyPr vert="horz" anchor="ctr"/>
          <a:lstStyle>
            <a:lvl1pPr marL="0" indent="0" algn="l">
              <a:buFontTx/>
              <a:buNone/>
              <a:defRPr lang="ru-RU" sz="3200">
                <a:solidFill>
                  <a:srgbClr val="FFFFFF"/>
                </a:solidFill>
              </a:defRPr>
            </a:lvl1pPr>
          </a:lstStyle>
          <a:p>
            <a:pPr lvl="0">
              <a:defRPr/>
            </a:pPr>
            <a:r>
              <a:rPr lang="ru-RU"/>
              <a:t>Заголовок раздела</a:t>
            </a:r>
            <a:endParaRPr/>
          </a:p>
        </p:txBody>
      </p:sp>
      <p:sp>
        <p:nvSpPr>
          <p:cNvPr id="12" name="Picture Placeholder 28" hidden="0"/>
          <p:cNvSpPr>
            <a:spLocks noGrp="1"/>
          </p:cNvSpPr>
          <p:nvPr isPhoto="0" userDrawn="0">
            <p:ph type="pic" sz="quarter" idx="18" hasCustomPrompt="0"/>
          </p:nvPr>
        </p:nvSpPr>
        <p:spPr bwMode="auto">
          <a:xfrm>
            <a:off x="2950029" y="2133600"/>
            <a:ext cx="2209800" cy="22098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13" name="Picture Placeholder 11" hidden="0"/>
          <p:cNvSpPr>
            <a:spLocks noGrp="1"/>
          </p:cNvSpPr>
          <p:nvPr isPhoto="0" userDrawn="0">
            <p:ph type="pic" sz="quarter" idx="19" hasCustomPrompt="0"/>
          </p:nvPr>
        </p:nvSpPr>
        <p:spPr bwMode="auto">
          <a:xfrm>
            <a:off x="5312229" y="2133600"/>
            <a:ext cx="2209800" cy="22098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14" name="Rectangle 17" hidden="0"/>
          <p:cNvSpPr>
            <a:spLocks noGrp="1"/>
          </p:cNvSpPr>
          <p:nvPr isPhoto="0" userDrawn="0">
            <p:ph type="dt" sz="half" idx="20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5" name="Rectangle 19" hidden="0"/>
          <p:cNvSpPr>
            <a:spLocks noGrp="1"/>
          </p:cNvSpPr>
          <p:nvPr isPhoto="0" userDrawn="0">
            <p:ph type="sldNum" sz="quarter" idx="21" hasCustomPrompt="0"/>
          </p:nvPr>
        </p:nvSpPr>
        <p:spPr bwMode="auto"/>
        <p:txBody>
          <a:bodyPr/>
          <a:lstStyle/>
          <a:p>
            <a:pPr>
              <a:defRPr/>
            </a:pPr>
            <a:fld id="{643233AA-58A6-40D5-B38E-9C357FFF49D2}" type="slidenum">
              <a:t>‹#›</a:t>
            </a:fld>
            <a:endParaRPr lang="ru-RU"/>
          </a:p>
        </p:txBody>
      </p:sp>
      <p:sp>
        <p:nvSpPr>
          <p:cNvPr id="16" name="Rectangle 20" hidden="0"/>
          <p:cNvSpPr>
            <a:spLocks noGrp="1"/>
          </p:cNvSpPr>
          <p:nvPr isPhoto="0" userDrawn="0">
            <p:ph type="ftr" sz="quarter" idx="22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2 сверху, книжная с подписями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icture Placeholder 27" hidden="0"/>
          <p:cNvSpPr>
            <a:spLocks noChangeAspect="1" noGrp="1"/>
          </p:cNvSpPr>
          <p:nvPr isPhoto="0" userDrawn="0">
            <p:ph type="pic" sz="quarter" idx="10" hasCustomPrompt="0"/>
          </p:nvPr>
        </p:nvSpPr>
        <p:spPr bwMode="auto">
          <a:xfrm>
            <a:off x="4341047" y="533400"/>
            <a:ext cx="3431353" cy="4575141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>
              <a:spcBef>
                <a:spcPts val="0"/>
              </a:spcBef>
              <a:defRPr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5" name="Picture Placeholder 30" hidden="0"/>
          <p:cNvSpPr>
            <a:spLocks noChangeAspect="1" noGrp="1"/>
          </p:cNvSpPr>
          <p:nvPr isPhoto="0" userDrawn="0">
            <p:ph type="pic" sz="quarter" idx="11" hasCustomPrompt="0"/>
          </p:nvPr>
        </p:nvSpPr>
        <p:spPr bwMode="auto">
          <a:xfrm>
            <a:off x="685800" y="533400"/>
            <a:ext cx="3429000" cy="45720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>
              <a:spcBef>
                <a:spcPts val="0"/>
              </a:spcBef>
              <a:defRPr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6" name="Text Placeholder 7" hidden="0"/>
          <p:cNvSpPr>
            <a:spLocks noGrp="1"/>
          </p:cNvSpPr>
          <p:nvPr isPhoto="0" userDrawn="0">
            <p:ph type="body" sz="quarter" idx="14" hasCustomPrompt="1"/>
          </p:nvPr>
        </p:nvSpPr>
        <p:spPr bwMode="auto">
          <a:xfrm>
            <a:off x="685800" y="5257800"/>
            <a:ext cx="3429000" cy="1219200"/>
          </a:xfrm>
        </p:spPr>
        <p:txBody>
          <a:bodyPr anchor="t"/>
          <a:lstStyle>
            <a:lvl1pPr marL="0" marR="0" indent="0" algn="r">
              <a:buFontTx/>
              <a:buNone/>
              <a:defRPr lang="ru-RU" sz="1800"/>
            </a:lvl1pPr>
          </a:lstStyle>
          <a:p>
            <a:pPr lvl="0">
              <a:defRPr/>
            </a:pPr>
            <a:r>
              <a:rPr lang="ru-RU"/>
              <a:t>Надпись</a:t>
            </a:r>
            <a:endParaRPr/>
          </a:p>
        </p:txBody>
      </p:sp>
      <p:sp>
        <p:nvSpPr>
          <p:cNvPr id="7" name="Text Placeholder 13" hidden="0"/>
          <p:cNvSpPr>
            <a:spLocks noGrp="1"/>
          </p:cNvSpPr>
          <p:nvPr isPhoto="0" userDrawn="0">
            <p:ph type="body" sz="quarter" idx="15" hasCustomPrompt="1"/>
          </p:nvPr>
        </p:nvSpPr>
        <p:spPr bwMode="auto">
          <a:xfrm>
            <a:off x="4343400" y="5257800"/>
            <a:ext cx="3429000" cy="1219200"/>
          </a:xfrm>
        </p:spPr>
        <p:txBody>
          <a:bodyPr anchor="t"/>
          <a:lstStyle>
            <a:lvl1pPr marL="0" marR="0" indent="0" algn="r">
              <a:buFontTx/>
              <a:buNone/>
              <a:defRPr lang="ru-RU" sz="1800"/>
            </a:lvl1pPr>
          </a:lstStyle>
          <a:p>
            <a:pPr lvl="0">
              <a:defRPr/>
            </a:pPr>
            <a:r>
              <a:rPr lang="ru-RU"/>
              <a:t>Надпись</a:t>
            </a:r>
            <a:endParaRPr/>
          </a:p>
        </p:txBody>
      </p:sp>
      <p:sp>
        <p:nvSpPr>
          <p:cNvPr id="8" name="Rectangle 5" hidden="0"/>
          <p:cNvSpPr>
            <a:spLocks noGrp="1"/>
          </p:cNvSpPr>
          <p:nvPr isPhoto="0" userDrawn="0">
            <p:ph type="dt" sz="half" idx="16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Rectangle 6" hidden="0"/>
          <p:cNvSpPr>
            <a:spLocks noGrp="1"/>
          </p:cNvSpPr>
          <p:nvPr isPhoto="0" userDrawn="0">
            <p:ph type="sldNum" sz="quarter" idx="17" hasCustomPrompt="0"/>
          </p:nvPr>
        </p:nvSpPr>
        <p:spPr bwMode="auto"/>
        <p:txBody>
          <a:bodyPr/>
          <a:lstStyle/>
          <a:p>
            <a:pPr>
              <a:defRPr/>
            </a:pPr>
            <a:fld id="{643233AA-58A6-40D5-B38E-9C357FFF49D2}" type="slidenum">
              <a:t>‹#›</a:t>
            </a:fld>
            <a:endParaRPr lang="ru-RU"/>
          </a:p>
        </p:txBody>
      </p:sp>
      <p:sp>
        <p:nvSpPr>
          <p:cNvPr id="10" name="Rectangle 8" hidden="0"/>
          <p:cNvSpPr>
            <a:spLocks noGrp="1"/>
          </p:cNvSpPr>
          <p:nvPr isPhoto="0" userDrawn="0">
            <p:ph type="ftr" sz="quarter" idx="18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2 сверху, альбомная с подписями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icture Placeholder 30" hidden="0"/>
          <p:cNvSpPr>
            <a:spLocks noChangeAspect="1" noGrp="1"/>
          </p:cNvSpPr>
          <p:nvPr isPhoto="0" userDrawn="0">
            <p:ph type="pic" sz="quarter" idx="13" hasCustomPrompt="0"/>
          </p:nvPr>
        </p:nvSpPr>
        <p:spPr bwMode="auto">
          <a:xfrm>
            <a:off x="4343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>
              <a:spcBef>
                <a:spcPts val="0"/>
              </a:spcBef>
              <a:defRPr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5" name="Picture Placeholder 7" hidden="0"/>
          <p:cNvSpPr>
            <a:spLocks noChangeAspect="1" noGrp="1"/>
          </p:cNvSpPr>
          <p:nvPr isPhoto="0" userDrawn="0">
            <p:ph type="pic" sz="quarter" idx="14" hasCustomPrompt="0"/>
          </p:nvPr>
        </p:nvSpPr>
        <p:spPr bwMode="auto">
          <a:xfrm>
            <a:off x="152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>
              <a:spcBef>
                <a:spcPts val="0"/>
              </a:spcBef>
              <a:defRPr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6" name="Text Placeholder 23" hidden="0"/>
          <p:cNvSpPr>
            <a:spLocks noGrp="1"/>
          </p:cNvSpPr>
          <p:nvPr isPhoto="0" userDrawn="0">
            <p:ph type="body" sz="quarter" idx="16" hasCustomPrompt="1"/>
          </p:nvPr>
        </p:nvSpPr>
        <p:spPr bwMode="auto">
          <a:xfrm>
            <a:off x="152400" y="4267200"/>
            <a:ext cx="4038600" cy="1066800"/>
          </a:xfrm>
        </p:spPr>
        <p:txBody>
          <a:bodyPr anchor="t"/>
          <a:lstStyle>
            <a:lvl1pPr marL="0" marR="0" indent="0" algn="r">
              <a:buFontTx/>
              <a:buNone/>
              <a:defRPr lang="ru-RU" sz="1800"/>
            </a:lvl1pPr>
          </a:lstStyle>
          <a:p>
            <a:pPr lvl="0">
              <a:defRPr/>
            </a:pPr>
            <a:r>
              <a:rPr lang="ru-RU"/>
              <a:t>Надпись</a:t>
            </a:r>
            <a:endParaRPr/>
          </a:p>
        </p:txBody>
      </p:sp>
      <p:sp>
        <p:nvSpPr>
          <p:cNvPr id="7" name="Text Placeholder 1" hidden="0"/>
          <p:cNvSpPr>
            <a:spLocks noGrp="1"/>
          </p:cNvSpPr>
          <p:nvPr isPhoto="0" userDrawn="0">
            <p:ph type="body" sz="quarter" idx="17" hasCustomPrompt="1"/>
          </p:nvPr>
        </p:nvSpPr>
        <p:spPr bwMode="auto">
          <a:xfrm>
            <a:off x="4343400" y="4267200"/>
            <a:ext cx="4038600" cy="1066800"/>
          </a:xfrm>
        </p:spPr>
        <p:txBody>
          <a:bodyPr anchor="t"/>
          <a:lstStyle>
            <a:lvl1pPr marL="0" marR="0" indent="0" algn="r">
              <a:buFontTx/>
              <a:buNone/>
              <a:defRPr lang="ru-RU" sz="1800"/>
            </a:lvl1pPr>
          </a:lstStyle>
          <a:p>
            <a:pPr lvl="0">
              <a:defRPr/>
            </a:pPr>
            <a:r>
              <a:rPr lang="ru-RU"/>
              <a:t>Надпись</a:t>
            </a:r>
            <a:endParaRPr/>
          </a:p>
        </p:txBody>
      </p:sp>
      <p:sp>
        <p:nvSpPr>
          <p:cNvPr id="8" name="Rectangle 5" hidden="0"/>
          <p:cNvSpPr>
            <a:spLocks noGrp="1"/>
          </p:cNvSpPr>
          <p:nvPr isPhoto="0" userDrawn="0">
            <p:ph type="dt" sz="half" idx="18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Rectangle 6" hidden="0"/>
          <p:cNvSpPr>
            <a:spLocks noGrp="1"/>
          </p:cNvSpPr>
          <p:nvPr isPhoto="0" userDrawn="0">
            <p:ph type="sldNum" sz="quarter" idx="19" hasCustomPrompt="0"/>
          </p:nvPr>
        </p:nvSpPr>
        <p:spPr bwMode="auto"/>
        <p:txBody>
          <a:bodyPr/>
          <a:lstStyle/>
          <a:p>
            <a:pPr>
              <a:defRPr/>
            </a:pPr>
            <a:fld id="{643233AA-58A6-40D5-B38E-9C357FFF49D2}" type="slidenum">
              <a:t>‹#›</a:t>
            </a:fld>
            <a:endParaRPr lang="ru-RU"/>
          </a:p>
        </p:txBody>
      </p:sp>
      <p:sp>
        <p:nvSpPr>
          <p:cNvPr id="10" name="Rectangle 8" hidden="0"/>
          <p:cNvSpPr>
            <a:spLocks noGrp="1"/>
          </p:cNvSpPr>
          <p:nvPr isPhoto="0" userDrawn="0">
            <p:ph type="ftr" sz="quarter" idx="20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2 сверху, смешанная с подписями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icture Placeholder 23" hidden="0"/>
          <p:cNvSpPr>
            <a:spLocks noChangeAspect="1" noGrp="1"/>
          </p:cNvSpPr>
          <p:nvPr isPhoto="0" userDrawn="0">
            <p:ph type="pic" sz="quarter" idx="11" hasCustomPrompt="0"/>
          </p:nvPr>
        </p:nvSpPr>
        <p:spPr bwMode="auto">
          <a:xfrm>
            <a:off x="4724401" y="225552"/>
            <a:ext cx="3694176" cy="2770632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>
              <a:spcBef>
                <a:spcPts val="0"/>
              </a:spcBef>
              <a:defRPr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5" name="Picture Placeholder 20" hidden="0"/>
          <p:cNvSpPr>
            <a:spLocks noChangeAspect="1" noGrp="1"/>
          </p:cNvSpPr>
          <p:nvPr isPhoto="0" userDrawn="0">
            <p:ph type="pic" sz="quarter" idx="12" hasCustomPrompt="0"/>
          </p:nvPr>
        </p:nvSpPr>
        <p:spPr bwMode="auto">
          <a:xfrm>
            <a:off x="152400" y="222504"/>
            <a:ext cx="4368557" cy="5824743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>
              <a:spcBef>
                <a:spcPts val="0"/>
              </a:spcBef>
              <a:defRPr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6" name="Text Placeholder 8" hidden="0"/>
          <p:cNvSpPr>
            <a:spLocks noGrp="1"/>
          </p:cNvSpPr>
          <p:nvPr isPhoto="0" userDrawn="0">
            <p:ph type="body" sz="quarter" idx="13" hasCustomPrompt="1"/>
          </p:nvPr>
        </p:nvSpPr>
        <p:spPr bwMode="auto">
          <a:xfrm>
            <a:off x="4724399" y="3124200"/>
            <a:ext cx="3694177" cy="2983987"/>
          </a:xfrm>
        </p:spPr>
        <p:txBody>
          <a:bodyPr anchor="t" anchorCtr="0"/>
          <a:lstStyle>
            <a:lvl1pPr marL="0" marR="0" indent="0" algn="l">
              <a:buFontTx/>
              <a:buNone/>
              <a:defRPr lang="ru-RU" sz="2000" i="0"/>
            </a:lvl1pPr>
          </a:lstStyle>
          <a:p>
            <a:pPr lvl="0">
              <a:defRPr/>
            </a:pPr>
            <a:r>
              <a:rPr lang="ru-RU"/>
              <a:t>Надпись</a:t>
            </a:r>
            <a:endParaRPr/>
          </a:p>
        </p:txBody>
      </p:sp>
      <p:sp>
        <p:nvSpPr>
          <p:cNvPr id="7" name="Rectangle 4" hidden="0"/>
          <p:cNvSpPr>
            <a:spLocks noGrp="1"/>
          </p:cNvSpPr>
          <p:nvPr isPhoto="0" userDrawn="0">
            <p:ph type="dt" sz="half" idx="14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Rectangle 5" hidden="0"/>
          <p:cNvSpPr>
            <a:spLocks noGrp="1"/>
          </p:cNvSpPr>
          <p:nvPr isPhoto="0" userDrawn="0">
            <p:ph type="sldNum" sz="quarter" idx="15" hasCustomPrompt="0"/>
          </p:nvPr>
        </p:nvSpPr>
        <p:spPr bwMode="auto"/>
        <p:txBody>
          <a:bodyPr/>
          <a:lstStyle/>
          <a:p>
            <a:pPr>
              <a:defRPr/>
            </a:pPr>
            <a:fld id="{643233AA-58A6-40D5-B38E-9C357FFF49D2}" type="slidenum">
              <a:t>‹#›</a:t>
            </a:fld>
            <a:endParaRPr lang="ru-RU"/>
          </a:p>
        </p:txBody>
      </p:sp>
      <p:sp>
        <p:nvSpPr>
          <p:cNvPr id="9" name="Rectangle 6" hidden="0"/>
          <p:cNvSpPr>
            <a:spLocks noGrp="1"/>
          </p:cNvSpPr>
          <p:nvPr isPhoto="0" userDrawn="0">
            <p:ph type="ftr" sz="quarter" idx="16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3 сверху, книжная с подписями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icture Placeholder 19" hidden="0"/>
          <p:cNvSpPr>
            <a:spLocks noChangeAspect="1" noGrp="1"/>
          </p:cNvSpPr>
          <p:nvPr isPhoto="0" userDrawn="0">
            <p:ph type="pic" sz="quarter" idx="10" hasCustomPrompt="0"/>
          </p:nvPr>
        </p:nvSpPr>
        <p:spPr bwMode="auto">
          <a:xfrm>
            <a:off x="228600" y="533400"/>
            <a:ext cx="2590800" cy="3454399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>
              <a:spcBef>
                <a:spcPts val="0"/>
              </a:spcBef>
              <a:defRPr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5" name="Picture Placeholder 28" hidden="0"/>
          <p:cNvSpPr>
            <a:spLocks noChangeAspect="1" noGrp="1"/>
          </p:cNvSpPr>
          <p:nvPr isPhoto="0" userDrawn="0">
            <p:ph type="pic" sz="quarter" idx="11" hasCustomPrompt="0"/>
          </p:nvPr>
        </p:nvSpPr>
        <p:spPr bwMode="auto">
          <a:xfrm>
            <a:off x="3048000" y="533400"/>
            <a:ext cx="2590800" cy="3454399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>
              <a:spcBef>
                <a:spcPts val="0"/>
              </a:spcBef>
              <a:defRPr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6" name="Picture Placeholder 9" hidden="0"/>
          <p:cNvSpPr>
            <a:spLocks noChangeAspect="1" noGrp="1"/>
          </p:cNvSpPr>
          <p:nvPr isPhoto="0" userDrawn="0">
            <p:ph type="pic" sz="quarter" idx="12" hasCustomPrompt="0"/>
          </p:nvPr>
        </p:nvSpPr>
        <p:spPr bwMode="auto">
          <a:xfrm>
            <a:off x="5867399" y="533400"/>
            <a:ext cx="2590800" cy="3454399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>
              <a:spcBef>
                <a:spcPts val="0"/>
              </a:spcBef>
              <a:defRPr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7" name="Text Placeholder 1" hidden="0"/>
          <p:cNvSpPr>
            <a:spLocks noGrp="1"/>
          </p:cNvSpPr>
          <p:nvPr isPhoto="0" userDrawn="0">
            <p:ph type="body" sz="quarter" idx="13" hasCustomPrompt="1"/>
          </p:nvPr>
        </p:nvSpPr>
        <p:spPr bwMode="auto">
          <a:xfrm>
            <a:off x="2286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>
              <a:buFontTx/>
              <a:buNone/>
              <a:defRPr lang="ru-RU" sz="2000"/>
            </a:lvl1pPr>
          </a:lstStyle>
          <a:p>
            <a:pPr lvl="0">
              <a:defRPr/>
            </a:pPr>
            <a:r>
              <a:rPr lang="ru-RU"/>
              <a:t>Надпись</a:t>
            </a:r>
            <a:endParaRPr/>
          </a:p>
        </p:txBody>
      </p:sp>
      <p:sp>
        <p:nvSpPr>
          <p:cNvPr id="8" name="Text Placeholder 14" hidden="0"/>
          <p:cNvSpPr>
            <a:spLocks noGrp="1"/>
          </p:cNvSpPr>
          <p:nvPr isPhoto="0" userDrawn="0">
            <p:ph type="body" sz="quarter" idx="14" hasCustomPrompt="1"/>
          </p:nvPr>
        </p:nvSpPr>
        <p:spPr bwMode="auto">
          <a:xfrm>
            <a:off x="30480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>
              <a:buFontTx/>
              <a:buNone/>
              <a:defRPr lang="ru-RU" sz="2000"/>
            </a:lvl1pPr>
          </a:lstStyle>
          <a:p>
            <a:pPr lvl="0">
              <a:defRPr/>
            </a:pPr>
            <a:r>
              <a:rPr lang="ru-RU"/>
              <a:t>Надпись</a:t>
            </a:r>
            <a:endParaRPr/>
          </a:p>
        </p:txBody>
      </p:sp>
      <p:sp>
        <p:nvSpPr>
          <p:cNvPr id="9" name="Text Placeholder 12" hidden="0"/>
          <p:cNvSpPr>
            <a:spLocks noGrp="1"/>
          </p:cNvSpPr>
          <p:nvPr isPhoto="0" userDrawn="0">
            <p:ph type="body" sz="quarter" idx="15" hasCustomPrompt="1"/>
          </p:nvPr>
        </p:nvSpPr>
        <p:spPr bwMode="auto">
          <a:xfrm>
            <a:off x="5867399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>
              <a:buFontTx/>
              <a:buNone/>
              <a:defRPr lang="ru-RU" sz="2000"/>
            </a:lvl1pPr>
          </a:lstStyle>
          <a:p>
            <a:pPr lvl="0">
              <a:defRPr/>
            </a:pPr>
            <a:r>
              <a:rPr lang="ru-RU"/>
              <a:t>Надпись</a:t>
            </a:r>
            <a:endParaRPr/>
          </a:p>
        </p:txBody>
      </p:sp>
      <p:sp>
        <p:nvSpPr>
          <p:cNvPr id="10" name="Rectangle 29" hidden="0"/>
          <p:cNvSpPr/>
          <p:nvPr isPhoto="0" userDrawn="0"/>
        </p:nvSpPr>
        <p:spPr bwMode="auto">
          <a:xfrm>
            <a:off x="8889273" y="0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Rectangle 8" hidden="0"/>
          <p:cNvSpPr>
            <a:spLocks noGrp="1"/>
          </p:cNvSpPr>
          <p:nvPr isPhoto="0" userDrawn="0">
            <p:ph type="dt" sz="half" idx="16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2" name="Rectangle 10" hidden="0"/>
          <p:cNvSpPr>
            <a:spLocks noGrp="1"/>
          </p:cNvSpPr>
          <p:nvPr isPhoto="0" userDrawn="0">
            <p:ph type="sldNum" sz="quarter" idx="17" hasCustomPrompt="0"/>
          </p:nvPr>
        </p:nvSpPr>
        <p:spPr bwMode="auto"/>
        <p:txBody>
          <a:bodyPr/>
          <a:lstStyle/>
          <a:p>
            <a:pPr>
              <a:defRPr/>
            </a:pPr>
            <a:fld id="{643233AA-58A6-40D5-B38E-9C357FFF49D2}" type="slidenum">
              <a:t>‹#›</a:t>
            </a:fld>
            <a:endParaRPr lang="ru-RU"/>
          </a:p>
        </p:txBody>
      </p:sp>
      <p:sp>
        <p:nvSpPr>
          <p:cNvPr id="13" name="Rectangle 11" hidden="0"/>
          <p:cNvSpPr>
            <a:spLocks noGrp="1"/>
          </p:cNvSpPr>
          <p:nvPr isPhoto="0" userDrawn="0">
            <p:ph type="ftr" sz="quarter" idx="18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3 сверху, альбомная с подписью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icture Placeholder 10" hidden="0"/>
          <p:cNvSpPr>
            <a:spLocks noChangeAspect="1" noGrp="1"/>
          </p:cNvSpPr>
          <p:nvPr isPhoto="0" userDrawn="0">
            <p:ph type="pic" sz="quarter" idx="11" hasCustomPrompt="0"/>
          </p:nvPr>
        </p:nvSpPr>
        <p:spPr bwMode="auto">
          <a:xfrm>
            <a:off x="43434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>
              <a:spcBef>
                <a:spcPts val="0"/>
              </a:spcBef>
              <a:defRPr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5" name="Picture Placeholder 25" hidden="0"/>
          <p:cNvSpPr>
            <a:spLocks noChangeAspect="1" noGrp="1"/>
          </p:cNvSpPr>
          <p:nvPr isPhoto="0" userDrawn="0">
            <p:ph type="pic" sz="quarter" idx="12" hasCustomPrompt="0"/>
          </p:nvPr>
        </p:nvSpPr>
        <p:spPr bwMode="auto">
          <a:xfrm>
            <a:off x="2286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>
              <a:spcBef>
                <a:spcPts val="0"/>
              </a:spcBef>
              <a:defRPr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6" name="Picture Placeholder 12" hidden="0"/>
          <p:cNvSpPr>
            <a:spLocks noChangeAspect="1" noGrp="1"/>
          </p:cNvSpPr>
          <p:nvPr isPhoto="0" userDrawn="0">
            <p:ph type="pic" sz="quarter" idx="13" hasCustomPrompt="0"/>
          </p:nvPr>
        </p:nvSpPr>
        <p:spPr bwMode="auto">
          <a:xfrm>
            <a:off x="4343400" y="2286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>
              <a:spcBef>
                <a:spcPts val="0"/>
              </a:spcBef>
              <a:defRPr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7" name="Text Placeholder 11" hidden="0"/>
          <p:cNvSpPr>
            <a:spLocks noGrp="1"/>
          </p:cNvSpPr>
          <p:nvPr isPhoto="0" userDrawn="0">
            <p:ph type="body" sz="quarter" idx="14" hasCustomPrompt="1"/>
          </p:nvPr>
        </p:nvSpPr>
        <p:spPr bwMode="auto">
          <a:xfrm>
            <a:off x="228600" y="228600"/>
            <a:ext cx="3947160" cy="2960370"/>
          </a:xfrm>
        </p:spPr>
        <p:txBody>
          <a:bodyPr anchor="b" anchorCtr="0"/>
          <a:lstStyle>
            <a:lvl1pPr marL="0" marR="0" indent="0" algn="r">
              <a:buFontTx/>
              <a:buNone/>
              <a:defRPr lang="ru-RU" sz="2000" i="0"/>
            </a:lvl1pPr>
          </a:lstStyle>
          <a:p>
            <a:pPr lvl="0">
              <a:defRPr/>
            </a:pPr>
            <a:r>
              <a:rPr lang="ru-RU"/>
              <a:t>Надпись</a:t>
            </a:r>
            <a:endParaRPr/>
          </a:p>
        </p:txBody>
      </p:sp>
      <p:sp>
        <p:nvSpPr>
          <p:cNvPr id="8" name="Rectangle 5" hidden="0"/>
          <p:cNvSpPr>
            <a:spLocks noGrp="1"/>
          </p:cNvSpPr>
          <p:nvPr isPhoto="0" userDrawn="0">
            <p:ph type="dt" sz="half" idx="15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Rectangle 6" hidden="0"/>
          <p:cNvSpPr>
            <a:spLocks noGrp="1"/>
          </p:cNvSpPr>
          <p:nvPr isPhoto="0" userDrawn="0">
            <p:ph type="sldNum" sz="quarter" idx="16" hasCustomPrompt="0"/>
          </p:nvPr>
        </p:nvSpPr>
        <p:spPr bwMode="auto"/>
        <p:txBody>
          <a:bodyPr/>
          <a:lstStyle/>
          <a:p>
            <a:pPr>
              <a:defRPr/>
            </a:pPr>
            <a:fld id="{643233AA-58A6-40D5-B38E-9C357FFF49D2}" type="slidenum">
              <a:t>‹#›</a:t>
            </a:fld>
            <a:endParaRPr lang="ru-RU"/>
          </a:p>
        </p:txBody>
      </p:sp>
      <p:sp>
        <p:nvSpPr>
          <p:cNvPr id="10" name="Rectangle 7" hidden="0"/>
          <p:cNvSpPr>
            <a:spLocks noGrp="1"/>
          </p:cNvSpPr>
          <p:nvPr isPhoto="0" userDrawn="0">
            <p:ph type="ftr" sz="quarter" idx="17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3 сверху, смешанная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icture Placeholder 9" hidden="0"/>
          <p:cNvSpPr>
            <a:spLocks noChangeAspect="1" noGrp="1"/>
          </p:cNvSpPr>
          <p:nvPr isPhoto="0" userDrawn="0">
            <p:ph type="pic" sz="quarter" idx="11" hasCustomPrompt="0"/>
          </p:nvPr>
        </p:nvSpPr>
        <p:spPr bwMode="auto">
          <a:xfrm>
            <a:off x="4648200" y="3124962"/>
            <a:ext cx="3697224" cy="2772918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>
              <a:spcBef>
                <a:spcPts val="0"/>
              </a:spcBef>
              <a:defRPr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5" name="Picture Placeholder 24" hidden="0"/>
          <p:cNvSpPr>
            <a:spLocks noChangeAspect="1" noGrp="1"/>
          </p:cNvSpPr>
          <p:nvPr isPhoto="0" userDrawn="0">
            <p:ph type="pic" sz="quarter" idx="12" hasCustomPrompt="0"/>
          </p:nvPr>
        </p:nvSpPr>
        <p:spPr bwMode="auto">
          <a:xfrm>
            <a:off x="228600" y="228600"/>
            <a:ext cx="4251960" cy="566928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>
              <a:spcBef>
                <a:spcPts val="0"/>
              </a:spcBef>
              <a:defRPr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6" name="Picture Placeholder 5" hidden="0"/>
          <p:cNvSpPr>
            <a:spLocks noChangeAspect="1" noGrp="1"/>
          </p:cNvSpPr>
          <p:nvPr isPhoto="0" userDrawn="0">
            <p:ph type="pic" sz="quarter" idx="13" hasCustomPrompt="0"/>
          </p:nvPr>
        </p:nvSpPr>
        <p:spPr bwMode="auto">
          <a:xfrm>
            <a:off x="4648200" y="228600"/>
            <a:ext cx="3672839" cy="275463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>
              <a:spcBef>
                <a:spcPts val="0"/>
              </a:spcBef>
              <a:defRPr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7" name="Rectangle 4" hidden="0"/>
          <p:cNvSpPr>
            <a:spLocks noGrp="1"/>
          </p:cNvSpPr>
          <p:nvPr isPhoto="0" userDrawn="0">
            <p:ph type="dt" sz="half" idx="14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Rectangle 6" hidden="0"/>
          <p:cNvSpPr>
            <a:spLocks noGrp="1"/>
          </p:cNvSpPr>
          <p:nvPr isPhoto="0" userDrawn="0">
            <p:ph type="sldNum" sz="quarter" idx="15" hasCustomPrompt="0"/>
          </p:nvPr>
        </p:nvSpPr>
        <p:spPr bwMode="auto"/>
        <p:txBody>
          <a:bodyPr/>
          <a:lstStyle/>
          <a:p>
            <a:pPr>
              <a:defRPr/>
            </a:pPr>
            <a:fld id="{643233AA-58A6-40D5-B38E-9C357FFF49D2}" type="slidenum">
              <a:t>‹#›</a:t>
            </a:fld>
            <a:endParaRPr lang="ru-RU"/>
          </a:p>
        </p:txBody>
      </p:sp>
      <p:sp>
        <p:nvSpPr>
          <p:cNvPr id="9" name="Rectangle 7" hidden="0"/>
          <p:cNvSpPr>
            <a:spLocks noGrp="1"/>
          </p:cNvSpPr>
          <p:nvPr isPhoto="0" userDrawn="0">
            <p:ph type="ftr" sz="quarter" idx="16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4 сверху, книжная с подписями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icture Placeholder 16" hidden="0"/>
          <p:cNvSpPr>
            <a:spLocks noGrp="1"/>
          </p:cNvSpPr>
          <p:nvPr isPhoto="0" userDrawn="0">
            <p:ph type="pic" sz="quarter" idx="14" hasCustomPrompt="0"/>
          </p:nvPr>
        </p:nvSpPr>
        <p:spPr bwMode="auto">
          <a:xfrm>
            <a:off x="18669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>
              <a:spcBef>
                <a:spcPts val="0"/>
              </a:spcBef>
              <a:defRPr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5" name="Picture Placeholder 13" hidden="0"/>
          <p:cNvSpPr>
            <a:spLocks noGrp="1"/>
          </p:cNvSpPr>
          <p:nvPr isPhoto="0" userDrawn="0">
            <p:ph type="pic" sz="quarter" idx="26" hasCustomPrompt="0"/>
          </p:nvPr>
        </p:nvSpPr>
        <p:spPr bwMode="auto">
          <a:xfrm>
            <a:off x="1866900" y="3505199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>
              <a:spcBef>
                <a:spcPts val="0"/>
              </a:spcBef>
              <a:defRPr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6" name="Picture Placeholder 7" hidden="0"/>
          <p:cNvSpPr>
            <a:spLocks noGrp="1"/>
          </p:cNvSpPr>
          <p:nvPr isPhoto="0" userDrawn="0">
            <p:ph type="pic" sz="quarter" idx="25" hasCustomPrompt="0"/>
          </p:nvPr>
        </p:nvSpPr>
        <p:spPr bwMode="auto">
          <a:xfrm>
            <a:off x="43053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>
              <a:spcBef>
                <a:spcPts val="0"/>
              </a:spcBef>
              <a:defRPr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7" name="Picture Placeholder 18" hidden="0"/>
          <p:cNvSpPr>
            <a:spLocks noGrp="1"/>
          </p:cNvSpPr>
          <p:nvPr isPhoto="0" userDrawn="0">
            <p:ph type="pic" sz="quarter" idx="27" hasCustomPrompt="0"/>
          </p:nvPr>
        </p:nvSpPr>
        <p:spPr bwMode="auto">
          <a:xfrm>
            <a:off x="4306086" y="3505199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>
              <a:spcBef>
                <a:spcPts val="0"/>
              </a:spcBef>
              <a:defRPr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8" name="Text Placeholder 21" hidden="0"/>
          <p:cNvSpPr>
            <a:spLocks noGrp="1"/>
          </p:cNvSpPr>
          <p:nvPr isPhoto="0" userDrawn="0">
            <p:ph type="body" sz="quarter" idx="16" hasCustomPrompt="1"/>
          </p:nvPr>
        </p:nvSpPr>
        <p:spPr bwMode="auto">
          <a:xfrm>
            <a:off x="152400" y="228600"/>
            <a:ext cx="1676400" cy="2743200"/>
          </a:xfrm>
        </p:spPr>
        <p:txBody>
          <a:bodyPr anchor="t" anchorCtr="0"/>
          <a:lstStyle>
            <a:lvl1pPr marL="0" marR="0" indent="0" algn="r">
              <a:buFontTx/>
              <a:buNone/>
              <a:defRPr lang="ru-RU" sz="1600"/>
            </a:lvl1pPr>
          </a:lstStyle>
          <a:p>
            <a:pPr lvl="0">
              <a:defRPr/>
            </a:pPr>
            <a:r>
              <a:rPr lang="ru-RU"/>
              <a:t>Надпись</a:t>
            </a:r>
            <a:endParaRPr/>
          </a:p>
        </p:txBody>
      </p:sp>
      <p:sp>
        <p:nvSpPr>
          <p:cNvPr id="9" name="Text Placeholder 4" hidden="0"/>
          <p:cNvSpPr>
            <a:spLocks noGrp="1"/>
          </p:cNvSpPr>
          <p:nvPr isPhoto="0" userDrawn="0">
            <p:ph type="body" sz="quarter" idx="29" hasCustomPrompt="1"/>
          </p:nvPr>
        </p:nvSpPr>
        <p:spPr bwMode="auto">
          <a:xfrm>
            <a:off x="6629400" y="228600"/>
            <a:ext cx="1676400" cy="1905000"/>
          </a:xfrm>
        </p:spPr>
        <p:txBody>
          <a:bodyPr anchor="t" anchorCtr="0"/>
          <a:lstStyle>
            <a:lvl1pPr marL="0" marR="0" indent="0" algn="l">
              <a:buFontTx/>
              <a:buNone/>
              <a:defRPr lang="ru-RU" sz="1600"/>
            </a:lvl1pPr>
          </a:lstStyle>
          <a:p>
            <a:pPr lvl="0">
              <a:defRPr/>
            </a:pPr>
            <a:r>
              <a:rPr lang="ru-RU"/>
              <a:t>Надпись</a:t>
            </a:r>
            <a:endParaRPr/>
          </a:p>
        </p:txBody>
      </p:sp>
      <p:sp>
        <p:nvSpPr>
          <p:cNvPr id="10" name="Text Placeholder 19" hidden="0"/>
          <p:cNvSpPr>
            <a:spLocks noGrp="1"/>
          </p:cNvSpPr>
          <p:nvPr isPhoto="0" userDrawn="0">
            <p:ph type="body" sz="quarter" idx="28" hasCustomPrompt="1"/>
          </p:nvPr>
        </p:nvSpPr>
        <p:spPr bwMode="auto">
          <a:xfrm>
            <a:off x="152400" y="4724399"/>
            <a:ext cx="1676400" cy="1905000"/>
          </a:xfrm>
        </p:spPr>
        <p:txBody>
          <a:bodyPr anchor="b" anchorCtr="0"/>
          <a:lstStyle>
            <a:lvl1pPr marL="0" marR="0" indent="0" algn="r">
              <a:buFontTx/>
              <a:buNone/>
              <a:defRPr lang="ru-RU" sz="1600"/>
            </a:lvl1pPr>
          </a:lstStyle>
          <a:p>
            <a:pPr lvl="0">
              <a:defRPr/>
            </a:pPr>
            <a:r>
              <a:rPr lang="ru-RU"/>
              <a:t>Надпись</a:t>
            </a:r>
            <a:endParaRPr/>
          </a:p>
        </p:txBody>
      </p:sp>
      <p:sp>
        <p:nvSpPr>
          <p:cNvPr id="11" name="Text Placeholder 20" hidden="0"/>
          <p:cNvSpPr>
            <a:spLocks noGrp="1"/>
          </p:cNvSpPr>
          <p:nvPr isPhoto="0" userDrawn="0">
            <p:ph type="body" sz="quarter" idx="30" hasCustomPrompt="1"/>
          </p:nvPr>
        </p:nvSpPr>
        <p:spPr bwMode="auto">
          <a:xfrm>
            <a:off x="6629400" y="4724399"/>
            <a:ext cx="1676400" cy="1905000"/>
          </a:xfrm>
        </p:spPr>
        <p:txBody>
          <a:bodyPr anchor="b" anchorCtr="0"/>
          <a:lstStyle>
            <a:lvl1pPr marL="0" marR="0" indent="0" algn="l">
              <a:buFontTx/>
              <a:buNone/>
              <a:defRPr lang="ru-RU" sz="1600"/>
            </a:lvl1pPr>
          </a:lstStyle>
          <a:p>
            <a:pPr lvl="0">
              <a:defRPr/>
            </a:pPr>
            <a:r>
              <a:rPr lang="ru-RU"/>
              <a:t>Надпись</a:t>
            </a:r>
            <a:endParaRPr/>
          </a:p>
        </p:txBody>
      </p:sp>
      <p:sp>
        <p:nvSpPr>
          <p:cNvPr id="12" name="Rectangle 9" hidden="0"/>
          <p:cNvSpPr>
            <a:spLocks noGrp="1"/>
          </p:cNvSpPr>
          <p:nvPr isPhoto="0" userDrawn="0">
            <p:ph type="dt" sz="half" idx="3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Rectangle 10" hidden="0"/>
          <p:cNvSpPr>
            <a:spLocks noGrp="1"/>
          </p:cNvSpPr>
          <p:nvPr isPhoto="0" userDrawn="0">
            <p:ph type="sldNum" sz="quarter" idx="32" hasCustomPrompt="0"/>
          </p:nvPr>
        </p:nvSpPr>
        <p:spPr bwMode="auto"/>
        <p:txBody>
          <a:bodyPr/>
          <a:lstStyle/>
          <a:p>
            <a:pPr>
              <a:defRPr/>
            </a:pPr>
            <a:fld id="{643233AA-58A6-40D5-B38E-9C357FFF49D2}" type="slidenum">
              <a:t>‹#›</a:t>
            </a:fld>
            <a:endParaRPr lang="ru-RU"/>
          </a:p>
        </p:txBody>
      </p:sp>
      <p:sp>
        <p:nvSpPr>
          <p:cNvPr id="14" name="Rectangle 11" hidden="0"/>
          <p:cNvSpPr>
            <a:spLocks noGrp="1"/>
          </p:cNvSpPr>
          <p:nvPr isPhoto="0" userDrawn="0">
            <p:ph type="ftr" sz="quarter" idx="33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4 сверху, альбомная с подписями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icture Placeholder 23" hidden="0"/>
          <p:cNvSpPr>
            <a:spLocks noGrp="1"/>
          </p:cNvSpPr>
          <p:nvPr isPhoto="0" userDrawn="0">
            <p:ph type="pic" sz="quarter" idx="14" hasCustomPrompt="0"/>
          </p:nvPr>
        </p:nvSpPr>
        <p:spPr bwMode="auto">
          <a:xfrm>
            <a:off x="533400" y="685800"/>
            <a:ext cx="3653297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>
              <a:spcBef>
                <a:spcPts val="0"/>
              </a:spcBef>
              <a:defRPr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5" name="Text Placeholder 26" hidden="0"/>
          <p:cNvSpPr>
            <a:spLocks noGrp="1"/>
          </p:cNvSpPr>
          <p:nvPr isPhoto="0" userDrawn="0">
            <p:ph type="body" sz="quarter" idx="16" hasCustomPrompt="1"/>
          </p:nvPr>
        </p:nvSpPr>
        <p:spPr bwMode="auto">
          <a:xfrm>
            <a:off x="533400" y="6324600"/>
            <a:ext cx="3657600" cy="304800"/>
          </a:xfrm>
        </p:spPr>
        <p:txBody>
          <a:bodyPr anchor="t" anchorCtr="0"/>
          <a:lstStyle>
            <a:lvl1pPr marL="0" marR="0" indent="0" algn="l">
              <a:buFontTx/>
              <a:buNone/>
              <a:defRPr lang="ru-RU" sz="1600"/>
            </a:lvl1pPr>
          </a:lstStyle>
          <a:p>
            <a:pPr lvl="0">
              <a:defRPr/>
            </a:pPr>
            <a:r>
              <a:rPr lang="ru-RU"/>
              <a:t>Надпись</a:t>
            </a:r>
            <a:endParaRPr/>
          </a:p>
        </p:txBody>
      </p:sp>
      <p:sp>
        <p:nvSpPr>
          <p:cNvPr id="6" name="Picture Placeholder 2" hidden="0"/>
          <p:cNvSpPr>
            <a:spLocks noGrp="1"/>
          </p:cNvSpPr>
          <p:nvPr isPhoto="0" userDrawn="0">
            <p:ph type="pic" sz="quarter" idx="17" hasCustomPrompt="0"/>
          </p:nvPr>
        </p:nvSpPr>
        <p:spPr bwMode="auto">
          <a:xfrm>
            <a:off x="4267200" y="6858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>
              <a:spcBef>
                <a:spcPts val="0"/>
              </a:spcBef>
              <a:defRPr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7" name="Picture Placeholder 20" hidden="0"/>
          <p:cNvSpPr>
            <a:spLocks noGrp="1"/>
          </p:cNvSpPr>
          <p:nvPr isPhoto="0" userDrawn="0">
            <p:ph type="pic" sz="quarter" idx="18" hasCustomPrompt="0"/>
          </p:nvPr>
        </p:nvSpPr>
        <p:spPr bwMode="auto">
          <a:xfrm>
            <a:off x="533400" y="3505199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>
              <a:spcBef>
                <a:spcPts val="0"/>
              </a:spcBef>
              <a:defRPr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8" name="Picture Placeholder 5" hidden="0"/>
          <p:cNvSpPr>
            <a:spLocks noGrp="1"/>
          </p:cNvSpPr>
          <p:nvPr isPhoto="0" userDrawn="0">
            <p:ph type="pic" sz="quarter" idx="19" hasCustomPrompt="0"/>
          </p:nvPr>
        </p:nvSpPr>
        <p:spPr bwMode="auto">
          <a:xfrm>
            <a:off x="4267200" y="3505199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>
              <a:spcBef>
                <a:spcPts val="0"/>
              </a:spcBef>
              <a:defRPr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9" name="Text Placeholder 17" hidden="0"/>
          <p:cNvSpPr>
            <a:spLocks noGrp="1"/>
          </p:cNvSpPr>
          <p:nvPr isPhoto="0" userDrawn="0">
            <p:ph type="body" sz="quarter" idx="22" hasCustomPrompt="1"/>
          </p:nvPr>
        </p:nvSpPr>
        <p:spPr bwMode="auto">
          <a:xfrm>
            <a:off x="533400" y="304800"/>
            <a:ext cx="3657600" cy="304800"/>
          </a:xfrm>
        </p:spPr>
        <p:txBody>
          <a:bodyPr anchor="t" anchorCtr="0"/>
          <a:lstStyle>
            <a:lvl1pPr marL="0" marR="0" indent="0" algn="l">
              <a:buFontTx/>
              <a:buNone/>
              <a:defRPr lang="ru-RU" sz="1600"/>
            </a:lvl1pPr>
          </a:lstStyle>
          <a:p>
            <a:pPr lvl="0">
              <a:defRPr/>
            </a:pPr>
            <a:r>
              <a:rPr lang="ru-RU"/>
              <a:t>Надпись</a:t>
            </a:r>
            <a:endParaRPr/>
          </a:p>
        </p:txBody>
      </p:sp>
      <p:sp>
        <p:nvSpPr>
          <p:cNvPr id="10" name="Text Placeholder 4" hidden="0"/>
          <p:cNvSpPr>
            <a:spLocks noGrp="1"/>
          </p:cNvSpPr>
          <p:nvPr isPhoto="0" userDrawn="0">
            <p:ph type="body" sz="quarter" idx="23" hasCustomPrompt="1"/>
          </p:nvPr>
        </p:nvSpPr>
        <p:spPr bwMode="auto">
          <a:xfrm>
            <a:off x="4267200" y="6324600"/>
            <a:ext cx="3657600" cy="304800"/>
          </a:xfrm>
        </p:spPr>
        <p:txBody>
          <a:bodyPr anchor="t" anchorCtr="0"/>
          <a:lstStyle>
            <a:lvl1pPr marL="0" marR="0" indent="0" algn="l">
              <a:buFontTx/>
              <a:buNone/>
              <a:defRPr lang="ru-RU" sz="1600"/>
            </a:lvl1pPr>
          </a:lstStyle>
          <a:p>
            <a:pPr lvl="0">
              <a:defRPr/>
            </a:pPr>
            <a:r>
              <a:rPr lang="ru-RU"/>
              <a:t>Надпись</a:t>
            </a:r>
            <a:endParaRPr/>
          </a:p>
        </p:txBody>
      </p:sp>
      <p:sp>
        <p:nvSpPr>
          <p:cNvPr id="11" name="Text Placeholder 3" hidden="0"/>
          <p:cNvSpPr>
            <a:spLocks noGrp="1"/>
          </p:cNvSpPr>
          <p:nvPr isPhoto="0" userDrawn="0">
            <p:ph type="body" sz="quarter" idx="24" hasCustomPrompt="1"/>
          </p:nvPr>
        </p:nvSpPr>
        <p:spPr bwMode="auto">
          <a:xfrm>
            <a:off x="4267200" y="304800"/>
            <a:ext cx="3657600" cy="304800"/>
          </a:xfrm>
        </p:spPr>
        <p:txBody>
          <a:bodyPr anchor="t" anchorCtr="0"/>
          <a:lstStyle>
            <a:lvl1pPr marL="0" marR="0" indent="0" algn="l">
              <a:buFontTx/>
              <a:buNone/>
              <a:defRPr lang="ru-RU" sz="1600"/>
            </a:lvl1pPr>
          </a:lstStyle>
          <a:p>
            <a:pPr lvl="0">
              <a:defRPr/>
            </a:pPr>
            <a:r>
              <a:rPr lang="ru-RU"/>
              <a:t>Надпись</a:t>
            </a:r>
            <a:endParaRPr/>
          </a:p>
        </p:txBody>
      </p:sp>
      <p:sp>
        <p:nvSpPr>
          <p:cNvPr id="12" name="Rectangle 9" hidden="0"/>
          <p:cNvSpPr>
            <a:spLocks noGrp="1"/>
          </p:cNvSpPr>
          <p:nvPr isPhoto="0" userDrawn="0">
            <p:ph type="dt" sz="half" idx="25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Rectangle 10" hidden="0"/>
          <p:cNvSpPr>
            <a:spLocks noGrp="1"/>
          </p:cNvSpPr>
          <p:nvPr isPhoto="0" userDrawn="0">
            <p:ph type="sldNum" sz="quarter" idx="26" hasCustomPrompt="0"/>
          </p:nvPr>
        </p:nvSpPr>
        <p:spPr bwMode="auto"/>
        <p:txBody>
          <a:bodyPr/>
          <a:lstStyle/>
          <a:p>
            <a:pPr>
              <a:defRPr/>
            </a:pPr>
            <a:fld id="{643233AA-58A6-40D5-B38E-9C357FFF49D2}" type="slidenum">
              <a:t>‹#›</a:t>
            </a:fld>
            <a:endParaRPr lang="ru-RU"/>
          </a:p>
        </p:txBody>
      </p:sp>
      <p:sp>
        <p:nvSpPr>
          <p:cNvPr id="14" name="Rectangle 11" hidden="0"/>
          <p:cNvSpPr>
            <a:spLocks noGrp="1"/>
          </p:cNvSpPr>
          <p:nvPr isPhoto="0" userDrawn="0">
            <p:ph type="ftr" sz="quarter" idx="27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4 сверху, книжная с большой подписью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icture Placeholder 21" hidden="0"/>
          <p:cNvSpPr>
            <a:spLocks noChangeAspect="1" noGrp="1"/>
          </p:cNvSpPr>
          <p:nvPr isPhoto="0" userDrawn="0">
            <p:ph type="pic" sz="quarter" idx="14" hasCustomPrompt="0"/>
          </p:nvPr>
        </p:nvSpPr>
        <p:spPr bwMode="auto">
          <a:xfrm>
            <a:off x="2286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>
              <a:spcBef>
                <a:spcPts val="0"/>
              </a:spcBef>
              <a:defRPr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5" name="Picture Placeholder 27" hidden="0"/>
          <p:cNvSpPr>
            <a:spLocks noChangeAspect="1" noGrp="1"/>
          </p:cNvSpPr>
          <p:nvPr isPhoto="0" userDrawn="0">
            <p:ph type="pic" sz="quarter" idx="31" hasCustomPrompt="0"/>
          </p:nvPr>
        </p:nvSpPr>
        <p:spPr bwMode="auto">
          <a:xfrm>
            <a:off x="43434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>
              <a:spcBef>
                <a:spcPts val="0"/>
              </a:spcBef>
              <a:defRPr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6" name="Picture Placeholder 3" hidden="0"/>
          <p:cNvSpPr>
            <a:spLocks noChangeAspect="1" noGrp="1"/>
          </p:cNvSpPr>
          <p:nvPr isPhoto="0" userDrawn="0">
            <p:ph type="pic" sz="quarter" idx="30" hasCustomPrompt="0"/>
          </p:nvPr>
        </p:nvSpPr>
        <p:spPr bwMode="auto">
          <a:xfrm>
            <a:off x="22860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>
              <a:spcBef>
                <a:spcPts val="0"/>
              </a:spcBef>
              <a:defRPr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7" name="Picture Placeholder 5" hidden="0"/>
          <p:cNvSpPr>
            <a:spLocks noChangeAspect="1" noGrp="1"/>
          </p:cNvSpPr>
          <p:nvPr isPhoto="0" userDrawn="0">
            <p:ph type="pic" sz="quarter" idx="32" hasCustomPrompt="0"/>
          </p:nvPr>
        </p:nvSpPr>
        <p:spPr bwMode="auto">
          <a:xfrm>
            <a:off x="64008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>
              <a:spcBef>
                <a:spcPts val="0"/>
              </a:spcBef>
              <a:defRPr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8" name="Text Placeholder 30" hidden="0"/>
          <p:cNvSpPr>
            <a:spLocks noGrp="1"/>
          </p:cNvSpPr>
          <p:nvPr isPhoto="0" userDrawn="0">
            <p:ph type="body" sz="quarter" idx="29" hasCustomPrompt="1"/>
          </p:nvPr>
        </p:nvSpPr>
        <p:spPr bwMode="auto">
          <a:xfrm>
            <a:off x="228600" y="3352800"/>
            <a:ext cx="8153399" cy="3048000"/>
          </a:xfrm>
        </p:spPr>
        <p:txBody>
          <a:bodyPr anchor="t" anchorCtr="0"/>
          <a:lstStyle>
            <a:lvl1pPr marL="0" marR="0" indent="0" algn="l">
              <a:buFontTx/>
              <a:buNone/>
              <a:defRPr lang="ru-RU" sz="2800"/>
            </a:lvl1pPr>
          </a:lstStyle>
          <a:p>
            <a:pPr lvl="0">
              <a:defRPr/>
            </a:pPr>
            <a:r>
              <a:rPr lang="ru-RU"/>
              <a:t>Надпись</a:t>
            </a:r>
            <a:endParaRPr/>
          </a:p>
        </p:txBody>
      </p:sp>
      <p:sp>
        <p:nvSpPr>
          <p:cNvPr id="9" name="Rectangle 6" hidden="0"/>
          <p:cNvSpPr>
            <a:spLocks noGrp="1"/>
          </p:cNvSpPr>
          <p:nvPr isPhoto="0" userDrawn="0">
            <p:ph type="dt" sz="half" idx="33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Rectangle 7" hidden="0"/>
          <p:cNvSpPr>
            <a:spLocks noGrp="1"/>
          </p:cNvSpPr>
          <p:nvPr isPhoto="0" userDrawn="0">
            <p:ph type="sldNum" sz="quarter" idx="34" hasCustomPrompt="0"/>
          </p:nvPr>
        </p:nvSpPr>
        <p:spPr bwMode="auto"/>
        <p:txBody>
          <a:bodyPr/>
          <a:lstStyle/>
          <a:p>
            <a:pPr>
              <a:defRPr/>
            </a:pPr>
            <a:fld id="{643233AA-58A6-40D5-B38E-9C357FFF49D2}" type="slidenum">
              <a:t>‹#›</a:t>
            </a:fld>
            <a:endParaRPr lang="ru-RU"/>
          </a:p>
        </p:txBody>
      </p:sp>
      <p:sp>
        <p:nvSpPr>
          <p:cNvPr id="11" name="Rectangle 8" hidden="0"/>
          <p:cNvSpPr>
            <a:spLocks noGrp="1"/>
          </p:cNvSpPr>
          <p:nvPr isPhoto="0" userDrawn="0">
            <p:ph type="ftr" sz="quarter" idx="35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4 сверху: 1 книжная и 3 альбомных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icture Placeholder 2" hidden="0"/>
          <p:cNvSpPr>
            <a:spLocks noGrp="1"/>
          </p:cNvSpPr>
          <p:nvPr isPhoto="0" userDrawn="0">
            <p:ph type="pic" sz="quarter" idx="14" hasCustomPrompt="0"/>
          </p:nvPr>
        </p:nvSpPr>
        <p:spPr bwMode="auto">
          <a:xfrm>
            <a:off x="343292" y="257665"/>
            <a:ext cx="4764388" cy="63525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>
              <a:spcBef>
                <a:spcPts val="0"/>
              </a:spcBef>
              <a:defRPr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5" name="Picture Placeholder 25" hidden="0"/>
          <p:cNvSpPr>
            <a:spLocks noGrp="1"/>
          </p:cNvSpPr>
          <p:nvPr isPhoto="0" userDrawn="0">
            <p:ph type="pic" sz="quarter" idx="18" hasCustomPrompt="0"/>
          </p:nvPr>
        </p:nvSpPr>
        <p:spPr bwMode="auto">
          <a:xfrm>
            <a:off x="5446340" y="257665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>
              <a:spcBef>
                <a:spcPts val="0"/>
              </a:spcBef>
              <a:defRPr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6" name="Picture Placeholder 13" hidden="0"/>
          <p:cNvSpPr>
            <a:spLocks noGrp="1"/>
          </p:cNvSpPr>
          <p:nvPr isPhoto="0" userDrawn="0">
            <p:ph type="pic" sz="quarter" idx="22" hasCustomPrompt="0"/>
          </p:nvPr>
        </p:nvSpPr>
        <p:spPr bwMode="auto">
          <a:xfrm>
            <a:off x="5446340" y="2432657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>
              <a:spcBef>
                <a:spcPts val="0"/>
              </a:spcBef>
              <a:defRPr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7" name="Picture Placeholder 12" hidden="0"/>
          <p:cNvSpPr>
            <a:spLocks noGrp="1"/>
          </p:cNvSpPr>
          <p:nvPr isPhoto="0" userDrawn="0">
            <p:ph type="pic" sz="quarter" idx="23" hasCustomPrompt="0"/>
          </p:nvPr>
        </p:nvSpPr>
        <p:spPr bwMode="auto">
          <a:xfrm>
            <a:off x="5446340" y="4607649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>
              <a:spcBef>
                <a:spcPts val="0"/>
              </a:spcBef>
              <a:defRPr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8" name="Rectangle 5" hidden="0"/>
          <p:cNvSpPr>
            <a:spLocks noGrp="1"/>
          </p:cNvSpPr>
          <p:nvPr isPhoto="0" userDrawn="0">
            <p:ph type="dt" sz="half" idx="24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Rectangle 6" hidden="0"/>
          <p:cNvSpPr>
            <a:spLocks noGrp="1"/>
          </p:cNvSpPr>
          <p:nvPr isPhoto="0" userDrawn="0">
            <p:ph type="sldNum" sz="quarter" idx="25" hasCustomPrompt="0"/>
          </p:nvPr>
        </p:nvSpPr>
        <p:spPr bwMode="auto"/>
        <p:txBody>
          <a:bodyPr/>
          <a:lstStyle/>
          <a:p>
            <a:pPr>
              <a:defRPr/>
            </a:pPr>
            <a:fld id="{643233AA-58A6-40D5-B38E-9C357FFF49D2}" type="slidenum">
              <a:t>‹#›</a:t>
            </a:fld>
            <a:endParaRPr lang="ru-RU"/>
          </a:p>
        </p:txBody>
      </p:sp>
      <p:sp>
        <p:nvSpPr>
          <p:cNvPr id="10" name="Rectangle 7" hidden="0"/>
          <p:cNvSpPr>
            <a:spLocks noGrp="1"/>
          </p:cNvSpPr>
          <p:nvPr isPhoto="0" userDrawn="0">
            <p:ph type="ftr" sz="quarter" idx="26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5 сверху: 3 альбомных и 2 книжных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icture Placeholder 18" hidden="0"/>
          <p:cNvSpPr>
            <a:spLocks noGrp="1"/>
          </p:cNvSpPr>
          <p:nvPr isPhoto="0" userDrawn="0">
            <p:ph type="pic" sz="quarter" idx="14" hasCustomPrompt="0"/>
          </p:nvPr>
        </p:nvSpPr>
        <p:spPr bwMode="auto">
          <a:xfrm>
            <a:off x="228600" y="34290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>
              <a:spcBef>
                <a:spcPts val="0"/>
              </a:spcBef>
              <a:defRPr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5" name="Picture Placeholder 11" hidden="0"/>
          <p:cNvSpPr>
            <a:spLocks noGrp="1"/>
          </p:cNvSpPr>
          <p:nvPr isPhoto="0" userDrawn="0">
            <p:ph type="pic" sz="quarter" idx="17" hasCustomPrompt="0"/>
          </p:nvPr>
        </p:nvSpPr>
        <p:spPr bwMode="auto">
          <a:xfrm>
            <a:off x="2438400" y="228600"/>
            <a:ext cx="5562600" cy="4171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>
              <a:spcBef>
                <a:spcPts val="0"/>
              </a:spcBef>
              <a:defRPr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6" name="Picture Placeholder 14" hidden="0"/>
          <p:cNvSpPr>
            <a:spLocks noGrp="1"/>
          </p:cNvSpPr>
          <p:nvPr isPhoto="0" userDrawn="0">
            <p:ph type="pic" sz="quarter" idx="26" hasCustomPrompt="0"/>
          </p:nvPr>
        </p:nvSpPr>
        <p:spPr bwMode="auto">
          <a:xfrm>
            <a:off x="228600" y="2286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>
              <a:spcBef>
                <a:spcPts val="0"/>
              </a:spcBef>
              <a:defRPr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7" name="Picture Placeholder 30" hidden="0"/>
          <p:cNvSpPr>
            <a:spLocks noGrp="1"/>
          </p:cNvSpPr>
          <p:nvPr isPhoto="0" userDrawn="0">
            <p:ph type="pic" sz="quarter" idx="27" hasCustomPrompt="0"/>
          </p:nvPr>
        </p:nvSpPr>
        <p:spPr bwMode="auto">
          <a:xfrm>
            <a:off x="52578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>
              <a:spcBef>
                <a:spcPts val="0"/>
              </a:spcBef>
              <a:defRPr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8" name="Picture Placeholder 16" hidden="0"/>
          <p:cNvSpPr>
            <a:spLocks noGrp="1"/>
          </p:cNvSpPr>
          <p:nvPr isPhoto="0" userDrawn="0">
            <p:ph type="pic" sz="quarter" idx="28" hasCustomPrompt="0"/>
          </p:nvPr>
        </p:nvSpPr>
        <p:spPr bwMode="auto">
          <a:xfrm>
            <a:off x="24384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>
              <a:spcBef>
                <a:spcPts val="0"/>
              </a:spcBef>
              <a:defRPr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9" name="Rectangle 6" hidden="0"/>
          <p:cNvSpPr>
            <a:spLocks noGrp="1"/>
          </p:cNvSpPr>
          <p:nvPr isPhoto="0" userDrawn="0">
            <p:ph type="dt" sz="half" idx="29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Rectangle 7" hidden="0"/>
          <p:cNvSpPr>
            <a:spLocks noGrp="1"/>
          </p:cNvSpPr>
          <p:nvPr isPhoto="0" userDrawn="0">
            <p:ph type="sldNum" sz="quarter" idx="30" hasCustomPrompt="0"/>
          </p:nvPr>
        </p:nvSpPr>
        <p:spPr bwMode="auto"/>
        <p:txBody>
          <a:bodyPr/>
          <a:lstStyle/>
          <a:p>
            <a:pPr>
              <a:defRPr/>
            </a:pPr>
            <a:fld id="{643233AA-58A6-40D5-B38E-9C357FFF49D2}" type="slidenum">
              <a:t>‹#›</a:t>
            </a:fld>
            <a:endParaRPr lang="ru-RU"/>
          </a:p>
        </p:txBody>
      </p:sp>
      <p:sp>
        <p:nvSpPr>
          <p:cNvPr id="11" name="Rectangle 8" hidden="0"/>
          <p:cNvSpPr>
            <a:spLocks noGrp="1"/>
          </p:cNvSpPr>
          <p:nvPr isPhoto="0" userDrawn="0">
            <p:ph type="ftr" sz="quarter" idx="3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5 сверху: 3 книжных и 2 альбомных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icture Placeholder 8" hidden="0"/>
          <p:cNvSpPr>
            <a:spLocks noGrp="1"/>
          </p:cNvSpPr>
          <p:nvPr isPhoto="0" userDrawn="0">
            <p:ph type="pic" sz="quarter" idx="26" hasCustomPrompt="0"/>
          </p:nvPr>
        </p:nvSpPr>
        <p:spPr bwMode="auto">
          <a:xfrm>
            <a:off x="2286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>
              <a:spcBef>
                <a:spcPts val="0"/>
              </a:spcBef>
              <a:defRPr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5" name="Picture Placeholder 6" hidden="0"/>
          <p:cNvSpPr>
            <a:spLocks noGrp="1"/>
          </p:cNvSpPr>
          <p:nvPr isPhoto="0" userDrawn="0">
            <p:ph type="pic" sz="quarter" idx="29" hasCustomPrompt="0"/>
          </p:nvPr>
        </p:nvSpPr>
        <p:spPr bwMode="auto">
          <a:xfrm>
            <a:off x="228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>
              <a:spcBef>
                <a:spcPts val="0"/>
              </a:spcBef>
              <a:defRPr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6" name="Picture Placeholder 26" hidden="0"/>
          <p:cNvSpPr>
            <a:spLocks noGrp="1"/>
          </p:cNvSpPr>
          <p:nvPr isPhoto="0" userDrawn="0">
            <p:ph type="pic" sz="quarter" idx="30" hasCustomPrompt="0"/>
          </p:nvPr>
        </p:nvSpPr>
        <p:spPr bwMode="auto">
          <a:xfrm>
            <a:off x="4419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>
              <a:spcBef>
                <a:spcPts val="0"/>
              </a:spcBef>
              <a:defRPr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7" name="Picture Placeholder 13" hidden="0"/>
          <p:cNvSpPr>
            <a:spLocks noGrp="1"/>
          </p:cNvSpPr>
          <p:nvPr isPhoto="0" userDrawn="0">
            <p:ph type="pic" sz="quarter" idx="27" hasCustomPrompt="0"/>
          </p:nvPr>
        </p:nvSpPr>
        <p:spPr bwMode="auto">
          <a:xfrm>
            <a:off x="30099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>
              <a:spcBef>
                <a:spcPts val="0"/>
              </a:spcBef>
              <a:defRPr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8" name="Picture Placeholder 11" hidden="0"/>
          <p:cNvSpPr>
            <a:spLocks noGrp="1"/>
          </p:cNvSpPr>
          <p:nvPr isPhoto="0" userDrawn="0">
            <p:ph type="pic" sz="quarter" idx="28" hasCustomPrompt="0"/>
          </p:nvPr>
        </p:nvSpPr>
        <p:spPr bwMode="auto">
          <a:xfrm>
            <a:off x="57912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>
              <a:spcBef>
                <a:spcPts val="0"/>
              </a:spcBef>
              <a:defRPr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9" name="Rectangle 7" hidden="0"/>
          <p:cNvSpPr>
            <a:spLocks noGrp="1"/>
          </p:cNvSpPr>
          <p:nvPr isPhoto="0" userDrawn="0">
            <p:ph type="dt" sz="half" idx="3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Rectangle 9" hidden="0"/>
          <p:cNvSpPr>
            <a:spLocks noGrp="1"/>
          </p:cNvSpPr>
          <p:nvPr isPhoto="0" userDrawn="0">
            <p:ph type="sldNum" sz="quarter" idx="32" hasCustomPrompt="0"/>
          </p:nvPr>
        </p:nvSpPr>
        <p:spPr bwMode="auto"/>
        <p:txBody>
          <a:bodyPr/>
          <a:lstStyle/>
          <a:p>
            <a:pPr>
              <a:defRPr/>
            </a:pPr>
            <a:fld id="{643233AA-58A6-40D5-B38E-9C357FFF49D2}" type="slidenum">
              <a:t>‹#›</a:t>
            </a:fld>
            <a:endParaRPr lang="ru-RU"/>
          </a:p>
        </p:txBody>
      </p:sp>
      <p:sp>
        <p:nvSpPr>
          <p:cNvPr id="11" name="Rectangle 10" hidden="0"/>
          <p:cNvSpPr>
            <a:spLocks noGrp="1"/>
          </p:cNvSpPr>
          <p:nvPr isPhoto="0" userDrawn="0">
            <p:ph type="ftr" sz="quarter" idx="33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Квадратная с подписью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icture Placeholder 5" hidden="0"/>
          <p:cNvSpPr>
            <a:spLocks noChangeAspect="1" noGrp="1"/>
          </p:cNvSpPr>
          <p:nvPr isPhoto="0" userDrawn="0">
            <p:ph type="pic" sz="quarter" idx="13" hasCustomPrompt="0"/>
          </p:nvPr>
        </p:nvSpPr>
        <p:spPr bwMode="auto">
          <a:xfrm>
            <a:off x="2133600" y="762000"/>
            <a:ext cx="4873334" cy="48768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>
              <a:spcBef>
                <a:spcPts val="0"/>
              </a:spcBef>
              <a:buFontTx/>
              <a:buNone/>
              <a:defRPr lang="ru-RU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indent="1587" algn="ctr"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5" name="Text Placeholder 6" hidden="0"/>
          <p:cNvSpPr>
            <a:spLocks noGrp="1"/>
          </p:cNvSpPr>
          <p:nvPr isPhoto="0" userDrawn="0">
            <p:ph type="body" sz="quarter" idx="15" hasCustomPrompt="1"/>
          </p:nvPr>
        </p:nvSpPr>
        <p:spPr bwMode="auto">
          <a:xfrm>
            <a:off x="2133600" y="5715000"/>
            <a:ext cx="4876800" cy="8382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lang="ru-RU" sz="2000" i="0"/>
            </a:lvl1pPr>
          </a:lstStyle>
          <a:p>
            <a:pPr lvl="0">
              <a:defRPr/>
            </a:pPr>
            <a:r>
              <a:rPr lang="ru-RU"/>
              <a:t>Надпись</a:t>
            </a:r>
            <a:endParaRPr/>
          </a:p>
        </p:txBody>
      </p:sp>
      <p:sp>
        <p:nvSpPr>
          <p:cNvPr id="6" name="Rectangle 7" hidden="0"/>
          <p:cNvSpPr>
            <a:spLocks noGrp="1"/>
          </p:cNvSpPr>
          <p:nvPr isPhoto="0" userDrawn="0">
            <p:ph type="dt" sz="half" idx="16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Rectangle 8" hidden="0"/>
          <p:cNvSpPr>
            <a:spLocks noGrp="1"/>
          </p:cNvSpPr>
          <p:nvPr isPhoto="0" userDrawn="0">
            <p:ph type="sldNum" sz="quarter" idx="17" hasCustomPrompt="0"/>
          </p:nvPr>
        </p:nvSpPr>
        <p:spPr bwMode="auto"/>
        <p:txBody>
          <a:bodyPr/>
          <a:lstStyle/>
          <a:p>
            <a:pPr>
              <a:defRPr/>
            </a:pPr>
            <a:fld id="{643233AA-58A6-40D5-B38E-9C357FFF49D2}" type="slidenum">
              <a:t>‹#›</a:t>
            </a:fld>
            <a:endParaRPr lang="ru-RU"/>
          </a:p>
        </p:txBody>
      </p:sp>
      <p:sp>
        <p:nvSpPr>
          <p:cNvPr id="8" name="Rectangle 9" hidden="0"/>
          <p:cNvSpPr>
            <a:spLocks noGrp="1"/>
          </p:cNvSpPr>
          <p:nvPr isPhoto="0" userDrawn="0">
            <p:ph type="ftr" sz="quarter" idx="18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2 сверху, квадратная с подписью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icture Placeholder 5" hidden="0"/>
          <p:cNvSpPr>
            <a:spLocks noChangeAspect="1" noGrp="1"/>
          </p:cNvSpPr>
          <p:nvPr isPhoto="0" userDrawn="0">
            <p:ph type="pic" sz="quarter" idx="13" hasCustomPrompt="0"/>
          </p:nvPr>
        </p:nvSpPr>
        <p:spPr bwMode="auto">
          <a:xfrm>
            <a:off x="4955273" y="1371600"/>
            <a:ext cx="3198127" cy="3200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7" algn="ctr">
              <a:spcBef>
                <a:spcPts val="0"/>
              </a:spcBef>
              <a:buFontTx/>
              <a:buNone/>
              <a:defRPr lang="ru-RU" sz="24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indent="1587" algn="ctr"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5" name="Picture Placeholder 6" hidden="0"/>
          <p:cNvSpPr>
            <a:spLocks noChangeAspect="1" noGrp="1"/>
          </p:cNvSpPr>
          <p:nvPr isPhoto="0" userDrawn="0">
            <p:ph type="pic" sz="quarter" idx="14" hasCustomPrompt="0"/>
          </p:nvPr>
        </p:nvSpPr>
        <p:spPr bwMode="auto">
          <a:xfrm>
            <a:off x="1145273" y="1371600"/>
            <a:ext cx="3198127" cy="3200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>
              <a:spcBef>
                <a:spcPts val="0"/>
              </a:spcBef>
              <a:buFontTx/>
              <a:buNone/>
              <a:defRPr lang="ru-RU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indent="1587" algn="ctr"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6" name="Text Placeholder 7" hidden="0"/>
          <p:cNvSpPr>
            <a:spLocks noGrp="1"/>
          </p:cNvSpPr>
          <p:nvPr isPhoto="0" userDrawn="0">
            <p:ph type="body" sz="quarter" idx="15" hasCustomPrompt="1"/>
          </p:nvPr>
        </p:nvSpPr>
        <p:spPr bwMode="auto">
          <a:xfrm>
            <a:off x="4953000" y="4648200"/>
            <a:ext cx="3200400" cy="12954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lang="ru-RU" sz="2000" i="0"/>
            </a:lvl1pPr>
          </a:lstStyle>
          <a:p>
            <a:pPr lvl="0">
              <a:defRPr/>
            </a:pPr>
            <a:r>
              <a:rPr lang="ru-RU"/>
              <a:t>Надпись</a:t>
            </a:r>
            <a:endParaRPr/>
          </a:p>
        </p:txBody>
      </p:sp>
      <p:sp>
        <p:nvSpPr>
          <p:cNvPr id="7" name="Text Placeholder 8" hidden="0"/>
          <p:cNvSpPr>
            <a:spLocks noGrp="1"/>
          </p:cNvSpPr>
          <p:nvPr isPhoto="0" userDrawn="0">
            <p:ph type="body" sz="quarter" idx="16" hasCustomPrompt="1"/>
          </p:nvPr>
        </p:nvSpPr>
        <p:spPr bwMode="auto">
          <a:xfrm>
            <a:off x="1143000" y="4648200"/>
            <a:ext cx="3200400" cy="12954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lang="ru-RU" sz="2000" i="0"/>
            </a:lvl1pPr>
          </a:lstStyle>
          <a:p>
            <a:pPr lvl="0">
              <a:defRPr/>
            </a:pPr>
            <a:r>
              <a:rPr lang="ru-RU"/>
              <a:t>Надпись</a:t>
            </a:r>
            <a:endParaRPr/>
          </a:p>
        </p:txBody>
      </p:sp>
      <p:sp>
        <p:nvSpPr>
          <p:cNvPr id="8" name="Rectangle 9" hidden="0"/>
          <p:cNvSpPr>
            <a:spLocks noGrp="1"/>
          </p:cNvSpPr>
          <p:nvPr isPhoto="0" userDrawn="0">
            <p:ph type="dt" sz="half" idx="17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Rectangle 10" hidden="0"/>
          <p:cNvSpPr>
            <a:spLocks noGrp="1"/>
          </p:cNvSpPr>
          <p:nvPr isPhoto="0" userDrawn="0">
            <p:ph type="sldNum" sz="quarter" idx="18" hasCustomPrompt="0"/>
          </p:nvPr>
        </p:nvSpPr>
        <p:spPr bwMode="auto"/>
        <p:txBody>
          <a:bodyPr/>
          <a:lstStyle/>
          <a:p>
            <a:pPr>
              <a:defRPr/>
            </a:pPr>
            <a:fld id="{643233AA-58A6-40D5-B38E-9C357FFF49D2}" type="slidenum">
              <a:t>‹#›</a:t>
            </a:fld>
            <a:endParaRPr lang="ru-RU"/>
          </a:p>
        </p:txBody>
      </p:sp>
      <p:sp>
        <p:nvSpPr>
          <p:cNvPr id="10" name="Rectangle 11" hidden="0"/>
          <p:cNvSpPr>
            <a:spLocks noGrp="1"/>
          </p:cNvSpPr>
          <p:nvPr isPhoto="0" userDrawn="0">
            <p:ph type="ftr" sz="quarter" idx="19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Панорама с подписью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icture Placeholder 5" hidden="0"/>
          <p:cNvSpPr>
            <a:spLocks noGrp="1"/>
          </p:cNvSpPr>
          <p:nvPr isPhoto="0" userDrawn="0">
            <p:ph type="pic" sz="quarter" idx="30" hasCustomPrompt="0"/>
          </p:nvPr>
        </p:nvSpPr>
        <p:spPr bwMode="auto">
          <a:xfrm>
            <a:off x="228600" y="1524000"/>
            <a:ext cx="8229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>
              <a:spcBef>
                <a:spcPts val="0"/>
              </a:spcBef>
              <a:buFontTx/>
              <a:buNone/>
              <a:defRPr lang="ru-RU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indent="0" algn="ctr"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5" name="Text Placeholder 6" hidden="0"/>
          <p:cNvSpPr>
            <a:spLocks noGrp="1"/>
          </p:cNvSpPr>
          <p:nvPr isPhoto="0" userDrawn="0">
            <p:ph type="body" sz="quarter" idx="31" hasCustomPrompt="1"/>
          </p:nvPr>
        </p:nvSpPr>
        <p:spPr bwMode="auto">
          <a:xfrm>
            <a:off x="228600" y="4343400"/>
            <a:ext cx="8229600" cy="1676400"/>
          </a:xfrm>
        </p:spPr>
        <p:txBody>
          <a:bodyPr tIns="91440" rIns="9144" bIns="91440" anchor="t"/>
          <a:lstStyle>
            <a:lvl1pPr marL="0" marR="0" indent="0" algn="r">
              <a:buFontTx/>
              <a:buNone/>
              <a:defRPr lang="ru-RU" sz="2000" i="0"/>
            </a:lvl1pPr>
          </a:lstStyle>
          <a:p>
            <a:pPr lvl="0">
              <a:defRPr/>
            </a:pPr>
            <a:r>
              <a:rPr lang="ru-RU"/>
              <a:t>Надпись</a:t>
            </a:r>
            <a:endParaRPr/>
          </a:p>
        </p:txBody>
      </p:sp>
      <p:sp>
        <p:nvSpPr>
          <p:cNvPr id="6" name="Rectangle 7" hidden="0"/>
          <p:cNvSpPr>
            <a:spLocks noGrp="1"/>
          </p:cNvSpPr>
          <p:nvPr isPhoto="0" userDrawn="0">
            <p:ph type="dt" sz="half" idx="32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Rectangle 8" hidden="0"/>
          <p:cNvSpPr>
            <a:spLocks noGrp="1"/>
          </p:cNvSpPr>
          <p:nvPr isPhoto="0" userDrawn="0">
            <p:ph type="sldNum" sz="quarter" idx="33" hasCustomPrompt="0"/>
          </p:nvPr>
        </p:nvSpPr>
        <p:spPr bwMode="auto"/>
        <p:txBody>
          <a:bodyPr/>
          <a:lstStyle/>
          <a:p>
            <a:pPr>
              <a:defRPr/>
            </a:pPr>
            <a:fld id="{643233AA-58A6-40D5-B38E-9C357FFF49D2}" type="slidenum">
              <a:t>‹#›</a:t>
            </a:fld>
            <a:endParaRPr lang="ru-RU"/>
          </a:p>
        </p:txBody>
      </p:sp>
      <p:sp>
        <p:nvSpPr>
          <p:cNvPr id="8" name="Rectangle 9" hidden="0"/>
          <p:cNvSpPr>
            <a:spLocks noGrp="1"/>
          </p:cNvSpPr>
          <p:nvPr isPhoto="0" userDrawn="0">
            <p:ph type="ftr" sz="quarter" idx="34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Заголовок и объект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6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Footer Placeholder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643233AA-58A6-40D5-B38E-9C357FFF49D2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Пустой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Date Placeholder 1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2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3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643233AA-58A6-40D5-B38E-9C357FFF49D2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title" userDrawn="1">
  <p:cSld name="Титульный слайд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ctrTitle" hasCustomPrompt="0"/>
          </p:nvPr>
        </p:nvSpPr>
        <p:spPr bwMode="auto">
          <a:xfrm>
            <a:off x="685800" y="2130425"/>
            <a:ext cx="7772400" cy="1470025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be-BY"/>
          </a:p>
        </p:txBody>
      </p:sp>
      <p:sp>
        <p:nvSpPr>
          <p:cNvPr id="5" name="Подзаголовок 2" hidden="0"/>
          <p:cNvSpPr>
            <a:spLocks noGrp="1"/>
          </p:cNvSpPr>
          <p:nvPr isPhoto="0" userDrawn="0">
            <p:ph type="subTitle" idx="1" hasCustomPrompt="0"/>
          </p:nvPr>
        </p:nvSpPr>
        <p:spPr bwMode="auto">
          <a:xfrm>
            <a:off x="1371600" y="3886200"/>
            <a:ext cx="6400800" cy="17525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be-BY"/>
          </a:p>
        </p:txBody>
      </p:sp>
      <p:sp>
        <p:nvSpPr>
          <p:cNvPr id="6" name="Дата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ижний колонтитул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643233AA-58A6-40D5-B38E-9C357FFF49D2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twoObj" userDrawn="1">
  <p:cSld name="Два объекта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457200" y="274638"/>
            <a:ext cx="74676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 hidden="0"/>
          <p:cNvSpPr>
            <a:spLocks noGrp="1"/>
          </p:cNvSpPr>
          <p:nvPr isPhoto="0" userDrawn="0">
            <p:ph sz="half" idx="1" hasCustomPrompt="0"/>
          </p:nvPr>
        </p:nvSpPr>
        <p:spPr bwMode="auto"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 hidden="0"/>
          <p:cNvSpPr>
            <a:spLocks noGrp="1"/>
          </p:cNvSpPr>
          <p:nvPr isPhoto="0" userDrawn="0">
            <p:ph sz="half" idx="2" hasCustomPrompt="0"/>
          </p:nvPr>
        </p:nvSpPr>
        <p:spPr bwMode="auto"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478B375B-753D-4F92-AB28-5FABBB161642}" type="datetimeFigureOut">
              <a:t>18.05.2017</a:t>
            </a:fld>
            <a:endParaRPr lang="ru-RU"/>
          </a:p>
        </p:txBody>
      </p:sp>
      <p:sp>
        <p:nvSpPr>
          <p:cNvPr id="8" name="Нижний колонтитул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2F3D665A-59D7-4BEA-8384-5AB858094AD3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objTx" userDrawn="1">
  <p:cSld name="Объект с подписью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 hidden="0"/>
          <p:cNvSpPr>
            <a:spLocks noGrp="1"/>
          </p:cNvSpPr>
          <p:nvPr isPhoto="0" userDrawn="0">
            <p:ph type="body" idx="2" hasCustomPrompt="0"/>
          </p:nvPr>
        </p:nvSpPr>
        <p:spPr bwMode="auto"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 hidden="0"/>
          <p:cNvSpPr>
            <a:spLocks noGrp="1"/>
          </p:cNvSpPr>
          <p:nvPr isPhoto="0" userDrawn="0">
            <p:ph sz="half" idx="1" hasCustomPrompt="0"/>
          </p:nvPr>
        </p:nvSpPr>
        <p:spPr bwMode="auto"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478B375B-753D-4F92-AB28-5FABBB161642}" type="datetimeFigureOut">
              <a:t>18.05.2017</a:t>
            </a:fld>
            <a:endParaRPr lang="ru-RU"/>
          </a:p>
        </p:txBody>
      </p:sp>
      <p:sp>
        <p:nvSpPr>
          <p:cNvPr id="8" name="Нижний колонтитул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>
          <a:xfrm>
            <a:off x="8156448" y="6422064"/>
            <a:ext cx="762000" cy="365125"/>
          </a:xfrm>
        </p:spPr>
        <p:txBody>
          <a:bodyPr/>
          <a:lstStyle/>
          <a:p>
            <a:pPr>
              <a:defRPr/>
            </a:pPr>
            <a:fld id="{2F3D665A-59D7-4BEA-8384-5AB858094AD3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secHead" userDrawn="1">
  <p:cSld name="Заголовок раздела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 hidden="0"/>
          <p:cNvSpPr/>
          <p:nvPr isPhoto="0" userDrawn="0"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 fill="norm" stroke="1" extrusionOk="0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anchor="t" compatLnSpc="1"/>
          <a:lstStyle/>
          <a:p>
            <a:pPr>
              <a:defRPr/>
            </a:pPr>
            <a:endParaRPr lang="en-US"/>
          </a:p>
        </p:txBody>
      </p:sp>
      <p:sp>
        <p:nvSpPr>
          <p:cNvPr id="5" name="Полилиния 8" hidden="0"/>
          <p:cNvSpPr/>
          <p:nvPr isPhoto="0" userDrawn="0"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 fill="norm" stroke="1" extrusionOk="0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anchor="t" compatLnSpc="1"/>
          <a:lstStyle/>
          <a:p>
            <a:pPr>
              <a:defRPr/>
            </a:pPr>
            <a:endParaRPr lang="en-US"/>
          </a:p>
        </p:txBody>
      </p:sp>
      <p:sp>
        <p:nvSpPr>
          <p:cNvPr id="6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8" name="Дата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478B375B-753D-4F92-AB28-5FABBB161642}" type="datetimeFigureOut">
              <a:t>18.05.2017</a:t>
            </a:fld>
            <a:endParaRPr lang="ru-RU"/>
          </a:p>
        </p:txBody>
      </p:sp>
      <p:sp>
        <p:nvSpPr>
          <p:cNvPr id="9" name="Нижний колонтитул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Номер слайда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2F3D665A-59D7-4BEA-8384-5AB858094AD3}" type="slidenum">
              <a:t>‹#›</a:t>
            </a:fld>
            <a:endParaRPr lang="ru-RU"/>
          </a:p>
        </p:txBody>
      </p:sp>
    </p:spTree>
  </p:cSld>
  <p:clrMapOvr>
    <a:overrideClrMapping accent1="accent1" accent2="accent2" accent3="accent3" accent4="accent4" accent5="accent5" accent6="accent6" bg1="dk1" bg2="dk2" folHlink="folHlink" hlink="hlink" tx1="lt1" tx2="lt2"/>
  </p:clrMapOvr>
  <p:hf dt="1" ftr="1" hdr="1" sldNum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titleOnly" userDrawn="1">
  <p:cSld name="Только заголовок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6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478B375B-753D-4F92-AB28-5FABBB161642}" type="datetimeFigureOut">
              <a:t>18.05.2017</a:t>
            </a:fld>
            <a:endParaRPr lang="ru-RU"/>
          </a:p>
        </p:txBody>
      </p:sp>
      <p:sp>
        <p:nvSpPr>
          <p:cNvPr id="6" name="Номер слайда 7" hidden="0"/>
          <p:cNvSpPr>
            <a:spLocks noGrp="1"/>
          </p:cNvSpPr>
          <p:nvPr isPhoto="0" userDrawn="0">
            <p:ph type="sldNum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fld id="{2F3D665A-59D7-4BEA-8384-5AB858094AD3}" type="slidenum">
              <a:t>‹#›</a:t>
            </a:fld>
            <a:endParaRPr lang="ru-RU"/>
          </a:p>
        </p:txBody>
      </p:sp>
      <p:sp>
        <p:nvSpPr>
          <p:cNvPr id="7" name="Нижний колонтитул 8" hidden="0"/>
          <p:cNvSpPr>
            <a:spLocks noGrp="1"/>
          </p:cNvSpPr>
          <p:nvPr isPhoto="0" userDrawn="0">
            <p:ph type="ftr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hf dt="1" ftr="1" hdr="1" sldNum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theme" Target="../theme/theme1.xml"/><Relationship Id="rId2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Pr shadeToTitle="0">
        <a:blipFill>
          <a:blip r:embed="rId29"/>
          <a:tile algn="tl" flip="none" sx="100000" sy="100000" tx="0" ty="0"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Rectangle 8" hidden="0"/>
          <p:cNvSpPr/>
          <p:nvPr isPhoto="0" userDrawn="0"/>
        </p:nvSpPr>
        <p:spPr bwMode="auto">
          <a:xfrm rot="16199999">
            <a:off x="5315559" y="3268980"/>
            <a:ext cx="6858000" cy="32004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" name="Rectangle 7" hidden="0"/>
          <p:cNvSpPr/>
          <p:nvPr isPhoto="0" userDrawn="0"/>
        </p:nvSpPr>
        <p:spPr bwMode="auto">
          <a:xfrm rot="16199999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" name="Title Placeholder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457200" y="274638"/>
            <a:ext cx="7848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Text Placeholder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457200" y="1600201"/>
            <a:ext cx="7848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Date Placeholder 3" hidden="0"/>
          <p:cNvSpPr>
            <a:spLocks noGrp="1"/>
          </p:cNvSpPr>
          <p:nvPr isPhoto="0" userDrawn="0">
            <p:ph type="dt" sz="half" idx="2" hasCustomPrompt="0"/>
          </p:nvPr>
        </p:nvSpPr>
        <p:spPr bwMode="auto">
          <a:xfrm rot="16199999">
            <a:off x="7696200" y="1012825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>
              <a:defRPr lang="ru-RU"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F10159B-8EA5-4999-B69C-4D9140155DF7}" type="datetimeFigureOut">
              <a:t>18.05.17</a:t>
            </a:fld>
            <a:endParaRPr lang="be-BY"/>
          </a:p>
        </p:txBody>
      </p:sp>
      <p:sp>
        <p:nvSpPr>
          <p:cNvPr id="9" name="Footer Placeholder 4" hidden="0"/>
          <p:cNvSpPr>
            <a:spLocks noGrp="1"/>
          </p:cNvSpPr>
          <p:nvPr isPhoto="0" userDrawn="0">
            <p:ph type="ftr" sz="quarter" idx="3" hasCustomPrompt="0"/>
          </p:nvPr>
        </p:nvSpPr>
        <p:spPr bwMode="auto">
          <a:xfrm rot="16199999">
            <a:off x="7162800" y="3832226"/>
            <a:ext cx="3200400" cy="365125"/>
          </a:xfrm>
          <a:prstGeom prst="rect">
            <a:avLst/>
          </a:prstGeom>
        </p:spPr>
        <p:txBody>
          <a:bodyPr vert="horz" rtlCol="0" anchor="ctr"/>
          <a:lstStyle>
            <a:lvl1pPr algn="l">
              <a:defRPr lang="ru-RU"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be-BY"/>
          </a:p>
        </p:txBody>
      </p:sp>
      <p:sp>
        <p:nvSpPr>
          <p:cNvPr id="10" name="Slide Number Placeholder 5" hidden="0"/>
          <p:cNvSpPr>
            <a:spLocks noGrp="1"/>
          </p:cNvSpPr>
          <p:nvPr isPhoto="0" userDrawn="0">
            <p:ph type="sldNum" sz="quarter" idx="4" hasCustomPrompt="0"/>
          </p:nvPr>
        </p:nvSpPr>
        <p:spPr bwMode="auto">
          <a:xfrm rot="5400000">
            <a:off x="8278813" y="5962650"/>
            <a:ext cx="968375" cy="365125"/>
          </a:xfrm>
          <a:prstGeom prst="rect">
            <a:avLst/>
          </a:prstGeom>
        </p:spPr>
        <p:txBody>
          <a:bodyPr vert="horz" rtlCol="0" anchor="ctr"/>
          <a:lstStyle>
            <a:lvl1pPr algn="r">
              <a:defRPr lang="ru-RU"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18B3F67C-0D45-4ADC-A669-7091C615253D}" type="slidenum">
              <a:t>‹#›</a:t>
            </a:fld>
            <a:endParaRPr lang="be-BY"/>
          </a:p>
        </p:txBody>
      </p:sp>
      <p:sp>
        <p:nvSpPr>
          <p:cNvPr id="11" name="Rectangle 6" hidden="0"/>
          <p:cNvSpPr/>
          <p:nvPr isPhoto="0" userDrawn="0"/>
        </p:nvSpPr>
        <p:spPr bwMode="auto">
          <a:xfrm>
            <a:off x="8895749" y="-733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</p:sldLayoutIdLst>
  <p:hf dt="1" ftr="1" hdr="1" sldNum="1"/>
  <p:txStyles>
    <p:titleStyle>
      <a:lvl1pPr algn="ctr">
        <a:spcBef>
          <a:spcPts val="0"/>
        </a:spcBef>
        <a:buNone/>
        <a:defRPr lang="ru-RU" sz="44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indent="-342900" algn="l">
        <a:spcBef>
          <a:spcPts val="0"/>
        </a:spcBef>
        <a:buFont typeface="Arial"/>
        <a:buChar char="•"/>
        <a:defRPr lang="ru-RU" sz="3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>
        <a:spcBef>
          <a:spcPts val="0"/>
        </a:spcBef>
        <a:buFont typeface="Arial"/>
        <a:buChar char="–"/>
        <a:defRPr lang="ru-RU" sz="28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>
        <a:spcBef>
          <a:spcPts val="0"/>
        </a:spcBef>
        <a:buFont typeface="Arial"/>
        <a:buChar char="•"/>
        <a:defRPr lang="ru-RU" sz="24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>
        <a:spcBef>
          <a:spcPts val="0"/>
        </a:spcBef>
        <a:buFont typeface="Arial"/>
        <a:buChar char="–"/>
        <a:defRPr lang="ru-RU" sz="20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>
        <a:spcBef>
          <a:spcPts val="0"/>
        </a:spcBef>
        <a:buFont typeface="Arial"/>
        <a:buChar char="»"/>
        <a:defRPr lang="ru-RU" sz="20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>
        <a:spcBef>
          <a:spcPts val="0"/>
        </a:spcBef>
        <a:buFont typeface="Arial"/>
        <a:buChar char="•"/>
        <a:defRPr lang="ru-RU"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>
        <a:spcBef>
          <a:spcPts val="0"/>
        </a:spcBef>
        <a:buFont typeface="Arial"/>
        <a:buChar char="•"/>
        <a:defRPr lang="ru-RU"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>
        <a:spcBef>
          <a:spcPts val="0"/>
        </a:spcBef>
        <a:buFont typeface="Arial"/>
        <a:buChar char="•"/>
        <a:defRPr lang="ru-RU"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>
        <a:spcBef>
          <a:spcPts val="0"/>
        </a:spcBef>
        <a:buFont typeface="Arial"/>
        <a:buChar char="•"/>
        <a:defRPr lang="ru-RU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 lang="ru-RU"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 lang="ru-RU"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 lang="ru-RU"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 lang="ru-RU"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 lang="ru-RU"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 lang="ru-RU"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 lang="ru-RU"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 lang="ru-RU"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 lang="ru-RU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image" Target="../media/image2.jp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image" Target="../media/image3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4.jp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5.jp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image" Target="../media/image6.jp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image" Target="../media/image7.jp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image" Target="../media/image8.jp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image" Target="../media/image9.jpg"/><Relationship Id="rId3" Type="http://schemas.openxmlformats.org/officeDocument/2006/relationships/image" Target="../media/image10.jp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11.jp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12.jp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image" Target="../media/image13.jpg"/><Relationship Id="rId3" Type="http://schemas.openxmlformats.org/officeDocument/2006/relationships/image" Target="../media/image14.jpg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image" Target="../media/image15.jpg"/><Relationship Id="rId3" Type="http://schemas.openxmlformats.org/officeDocument/2006/relationships/image" Target="../media/image16.jpg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image" Target="../media/image17.jpg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18.jpg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19.jpg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image" Target="../media/image20.jpg"/><Relationship Id="rId3" Type="http://schemas.openxmlformats.org/officeDocument/2006/relationships/image" Target="../media/image21.jpg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22.jpg"/><Relationship Id="rId3" Type="http://schemas.openxmlformats.org/officeDocument/2006/relationships/image" Target="../media/image23.jpg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image" Target="../media/image24.jpg"/><Relationship Id="rId3" Type="http://schemas.openxmlformats.org/officeDocument/2006/relationships/image" Target="../media/image25.jpg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26.jpg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27.jpg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28.jpg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image" Target="../media/image29.jpg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image" Target="../media/image30.png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31.jpg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32.jpg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image" Target="../media/image3.png"/><Relationship Id="rId3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ctrTitle" hasCustomPrompt="0"/>
          </p:nvPr>
        </p:nvSpPr>
        <p:spPr bwMode="auto">
          <a:xfrm>
            <a:off x="323528" y="1556792"/>
            <a:ext cx="8229600" cy="1470025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4800" b="1">
                <a:solidFill>
                  <a:srgbClr val="C00000"/>
                </a:solidFill>
              </a:rPr>
              <a:t>ВОССОЕДИНЕНИЕ ЗАПАДНОЙ БЕЛАРУСИ С БССР</a:t>
            </a:r>
            <a:endParaRPr lang="be-BY" sz="4800" b="1">
              <a:solidFill>
                <a:srgbClr val="C00000"/>
              </a:solidFill>
            </a:endParaRPr>
          </a:p>
        </p:txBody>
      </p:sp>
      <p:sp>
        <p:nvSpPr>
          <p:cNvPr id="5" name="Подзаголовок 2" hidden="0"/>
          <p:cNvSpPr>
            <a:spLocks noGrp="1"/>
          </p:cNvSpPr>
          <p:nvPr isPhoto="0" userDrawn="0">
            <p:ph type="subTitle" idx="1" hasCustomPrompt="0"/>
          </p:nvPr>
        </p:nvSpPr>
        <p:spPr bwMode="auto">
          <a:xfrm>
            <a:off x="2195736" y="6444533"/>
            <a:ext cx="6400800" cy="384448"/>
          </a:xfrm>
        </p:spPr>
        <p:txBody>
          <a:bodyPr/>
          <a:lstStyle/>
          <a:p>
            <a:pPr algn="r">
              <a:lnSpc>
                <a:spcPct val="95000"/>
              </a:lnSpc>
              <a:defRPr/>
            </a:pPr>
            <a:r>
              <a:rPr lang="ru-RU" sz="2200" b="1" i="1">
                <a:solidFill>
                  <a:srgbClr val="002060"/>
                </a:solidFill>
              </a:rPr>
              <a:t>10 класс, история Беларуси</a:t>
            </a:r>
            <a:endParaRPr lang="be-BY" sz="2200" b="1" i="1">
              <a:solidFill>
                <a:srgbClr val="002060"/>
              </a:solidFill>
            </a:endParaRPr>
          </a:p>
        </p:txBody>
      </p:sp>
      <p:sp>
        <p:nvSpPr>
          <p:cNvPr id="6" name="Дата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>
          <a:xfrm>
            <a:off x="0" y="404813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be-BY" sz="2800" b="1">
              <a:solidFill>
                <a:srgbClr val="002060"/>
              </a:solidFill>
            </a:endParaRPr>
          </a:p>
        </p:txBody>
      </p:sp>
      <p:pic>
        <p:nvPicPr>
          <p:cNvPr id="7" name="Рисунок 4" hidden="0"/>
          <p:cNvPicPr>
            <a:picLocks noChangeAspect="1"/>
          </p:cNvPicPr>
          <p:nvPr isPhoto="0" userDrawn="0"/>
        </p:nvPicPr>
        <p:blipFill>
          <a:blip r:embed="rId2"/>
          <a:srcRect l="0" t="5521" r="0" b="0"/>
          <a:stretch/>
        </p:blipFill>
        <p:spPr bwMode="auto">
          <a:xfrm>
            <a:off x="1691680" y="3068960"/>
            <a:ext cx="4918088" cy="3006607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1">
        <p:fade thruBlk="0"/>
      </p:transition>
    </mc:Choice>
    <mc:Fallback>
      <p:transition spd="slow" advClick="1">
        <p:fade thruBlk="0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3" descr="C:\Documents and Settings\Admin\Мои документы\Мои рисунки\Организатор клипов (Microsoft)\AG00317_.gif" hidden="0"/>
          <p:cNvPicPr>
            <a:picLocks noChangeAspect="1" noChangeArrowheads="1" noCrop="1"/>
          </p:cNvPicPr>
          <p:nvPr isPhoto="0" userDrawn="0"/>
        </p:nvPicPr>
        <p:blipFill>
          <a:blip r:embed="rId2"/>
          <a:stretch/>
        </p:blipFill>
        <p:spPr bwMode="auto">
          <a:xfrm>
            <a:off x="3143240" y="142852"/>
            <a:ext cx="1357313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6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500034" y="2071678"/>
            <a:ext cx="7672366" cy="3071834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5400" b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 scaled="1"/>
                </a:gradFill>
              </a:rPr>
              <a:t>В чём историческое значение объединения Западной Беларуси с БССР?</a:t>
            </a:r>
            <a:endParaRPr lang="ru-RU" sz="5400" b="1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 scaled="1"/>
              </a:gra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4" name="Содержимое 9" hidden="0"/>
          <p:cNvGrpSpPr/>
          <p:nvPr isPhoto="0" userDrawn="0"/>
        </p:nvGrpSpPr>
        <p:grpSpPr bwMode="auto">
          <a:xfrm>
            <a:off x="142845" y="628074"/>
            <a:ext cx="8389595" cy="5969576"/>
            <a:chOff x="0" y="0"/>
            <a:chExt cx="8389595" cy="5969576"/>
          </a:xfrm>
        </p:grpSpPr>
        <p:sp>
          <p:nvSpPr>
            <p:cNvPr id="5" name="" hidden="0"/>
            <p:cNvSpPr/>
            <p:nvPr isPhoto="0" userDrawn="0"/>
          </p:nvSpPr>
          <p:spPr bwMode="auto">
            <a:xfrm>
              <a:off x="2584" y="15084"/>
              <a:ext cx="2216196" cy="886478"/>
            </a:xfrm>
            <a:prstGeom prst="chevron">
              <a:avLst>
                <a:gd name="adj" fmla="val 50000"/>
              </a:avLst>
            </a:prstGeom>
            <a:gradFill rotWithShape="0">
              <a:gsLst>
                <a:gs pos="0">
                  <a:schemeClr val="accent2">
                    <a:hueOff val="0"/>
                    <a:satOff val="0"/>
                    <a:lumOff val="0"/>
                    <a:alphaOff val="0"/>
                    <a:shade val="51000"/>
                    <a:satMod val="130000"/>
                  </a:schemeClr>
                </a:gs>
                <a:gs pos="80000">
                  <a:schemeClr val="accent2">
                    <a:hueOff val="0"/>
                    <a:satOff val="0"/>
                    <a:lumOff val="0"/>
                    <a:alphaOff val="0"/>
                    <a:shade val="93000"/>
                    <a:satMod val="130000"/>
                  </a:schemeClr>
                </a:gs>
                <a:gs pos="100000">
                  <a:schemeClr val="accent2">
                    <a:hueOff val="0"/>
                    <a:satOff val="0"/>
                    <a:lumOff val="0"/>
                    <a:alphaOff val="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</p:spPr>
          <p:style>
            <a:lnRef idx="0">
              <a:srgbClr val="000000"/>
            </a:lnRef>
            <a:fillRef idx="3">
              <a:srgbClr val="000000"/>
            </a:fillRef>
            <a:effectRef idx="2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35560" tIns="17780" rIns="0" bIns="1778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800" b="1"/>
                <a:t>23.08.</a:t>
              </a:r>
              <a:endParaRPr/>
            </a:p>
            <a:p>
              <a:pPr lvl="0" algn="ctr" defTabSz="12446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800" b="1"/>
                <a:t>1939 </a:t>
              </a:r>
              <a:endParaRPr lang="ru-RU" sz="2800" b="1"/>
            </a:p>
          </p:txBody>
        </p:sp>
        <p:sp>
          <p:nvSpPr>
            <p:cNvPr id="6" name="" hidden="0"/>
            <p:cNvSpPr/>
            <p:nvPr isPhoto="0" userDrawn="0"/>
          </p:nvSpPr>
          <p:spPr bwMode="auto">
            <a:xfrm>
              <a:off x="1930675" y="90435"/>
              <a:ext cx="6456335" cy="735777"/>
            </a:xfrm>
            <a:prstGeom prst="chevron">
              <a:avLst>
                <a:gd name="adj" fmla="val 50000"/>
              </a:avLst>
            </a:prstGeom>
            <a:solidFill>
              <a:schemeClr val="accent2">
                <a:tint val="40000"/>
                <a:hueOff val="0"/>
                <a:satOff val="0"/>
                <a:lumOff val="0"/>
                <a:alphaOff val="0"/>
                <a:alpha val="90000"/>
              </a:schemeClr>
            </a:solidFill>
            <a:ln w="9525" cap="flat" cmpd="sng" algn="ctr">
              <a:solidFill>
                <a:schemeClr val="accent2">
                  <a:tint val="40000"/>
                  <a:hueOff val="0"/>
                  <a:satOff val="0"/>
                  <a:lumOff val="0"/>
                  <a:alphaOff val="0"/>
                  <a:alpha val="90000"/>
                </a:schemeClr>
              </a:solidFill>
              <a:prstDash val="solid"/>
            </a:ln>
          </p:spPr>
          <p:style>
            <a:lnRef idx="1">
              <a:srgbClr val="000000"/>
            </a:lnRef>
            <a:fillRef idx="1">
              <a:srgbClr val="000000"/>
            </a:fillRef>
            <a:effectRef idx="2">
              <a:srgbClr val="000000"/>
            </a:effectRef>
            <a:fontRef idx="minor"/>
          </p:style>
          <p:txBody>
            <a:bodyPr spcFirstLastPara="0" vert="horz" wrap="square" lIns="31750" tIns="15875" rIns="0" bIns="15875" numCol="1" spcCol="1270" anchor="ctr" anchorCtr="0">
              <a:noAutofit/>
            </a:bodyPr>
            <a:lstStyle/>
            <a:p>
              <a:pPr lvl="0" algn="ctr" defTabSz="111125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500" b="1" i="1">
                  <a:latin typeface="Calibri"/>
                </a:rPr>
                <a:t>Пакт Молотова-Риббентропа о ненападении + секрет.протоколы</a:t>
              </a:r>
              <a:endParaRPr lang="ru-RU" sz="2500" b="1" i="1">
                <a:latin typeface="Calibri"/>
              </a:endParaRPr>
            </a:p>
          </p:txBody>
        </p:sp>
        <p:sp>
          <p:nvSpPr>
            <p:cNvPr id="7" name="" hidden="0"/>
            <p:cNvSpPr/>
            <p:nvPr isPhoto="0" userDrawn="0"/>
          </p:nvSpPr>
          <p:spPr bwMode="auto">
            <a:xfrm>
              <a:off x="2584" y="1025670"/>
              <a:ext cx="2216196" cy="886478"/>
            </a:xfrm>
            <a:prstGeom prst="chevron">
              <a:avLst>
                <a:gd name="adj" fmla="val 50000"/>
              </a:avLst>
            </a:prstGeom>
            <a:gradFill rotWithShape="0">
              <a:gsLst>
                <a:gs pos="0">
                  <a:schemeClr val="accent3">
                    <a:hueOff val="0"/>
                    <a:satOff val="0"/>
                    <a:lumOff val="0"/>
                    <a:alphaOff val="0"/>
                    <a:shade val="51000"/>
                    <a:satMod val="130000"/>
                  </a:schemeClr>
                </a:gs>
                <a:gs pos="80000">
                  <a:schemeClr val="accent3">
                    <a:hueOff val="0"/>
                    <a:satOff val="0"/>
                    <a:lumOff val="0"/>
                    <a:alphaOff val="0"/>
                    <a:shade val="93000"/>
                    <a:satMod val="130000"/>
                  </a:schemeClr>
                </a:gs>
                <a:gs pos="100000">
                  <a:schemeClr val="accent3">
                    <a:hueOff val="0"/>
                    <a:satOff val="0"/>
                    <a:lumOff val="0"/>
                    <a:alphaOff val="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</p:spPr>
          <p:style>
            <a:lnRef idx="0">
              <a:srgbClr val="000000"/>
            </a:lnRef>
            <a:fillRef idx="3">
              <a:srgbClr val="000000"/>
            </a:fillRef>
            <a:effectRef idx="2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35560" tIns="17780" rIns="0" bIns="1778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800" b="1"/>
                <a:t>1.09.</a:t>
              </a:r>
              <a:endParaRPr/>
            </a:p>
            <a:p>
              <a:pPr lvl="0" algn="ctr" defTabSz="12446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800" b="1"/>
                <a:t>1939</a:t>
              </a:r>
              <a:endParaRPr lang="ru-RU" sz="2800" b="1"/>
            </a:p>
          </p:txBody>
        </p:sp>
        <p:sp>
          <p:nvSpPr>
            <p:cNvPr id="8" name="" hidden="0"/>
            <p:cNvSpPr/>
            <p:nvPr isPhoto="0" userDrawn="0"/>
          </p:nvSpPr>
          <p:spPr bwMode="auto">
            <a:xfrm>
              <a:off x="1930675" y="1101020"/>
              <a:ext cx="6456335" cy="735777"/>
            </a:xfrm>
            <a:prstGeom prst="chevron">
              <a:avLst>
                <a:gd name="adj" fmla="val 50000"/>
              </a:avLst>
            </a:prstGeom>
            <a:solidFill>
              <a:schemeClr val="accent3">
                <a:tint val="40000"/>
                <a:hueOff val="0"/>
                <a:satOff val="0"/>
                <a:lumOff val="0"/>
                <a:alphaOff val="0"/>
                <a:alpha val="90000"/>
              </a:schemeClr>
            </a:solidFill>
            <a:ln w="9525" cap="flat" cmpd="sng" algn="ctr">
              <a:solidFill>
                <a:schemeClr val="accent3">
                  <a:tint val="40000"/>
                  <a:hueOff val="0"/>
                  <a:satOff val="0"/>
                  <a:lumOff val="0"/>
                  <a:alphaOff val="0"/>
                  <a:alpha val="90000"/>
                </a:schemeClr>
              </a:solidFill>
              <a:prstDash val="solid"/>
            </a:ln>
          </p:spPr>
          <p:style>
            <a:lnRef idx="1">
              <a:srgbClr val="000000"/>
            </a:lnRef>
            <a:fillRef idx="1">
              <a:srgbClr val="000000"/>
            </a:fillRef>
            <a:effectRef idx="2">
              <a:srgbClr val="000000"/>
            </a:effectRef>
            <a:fontRef idx="minor"/>
          </p:style>
          <p:txBody>
            <a:bodyPr spcFirstLastPara="0" vert="horz" wrap="square" lIns="31750" tIns="15875" rIns="0" bIns="15875" numCol="1" spcCol="1270" anchor="ctr" anchorCtr="0">
              <a:noAutofit/>
            </a:bodyPr>
            <a:lstStyle/>
            <a:p>
              <a:pPr lvl="0" algn="ctr" defTabSz="111125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500" b="1" i="1">
                  <a:latin typeface="Calibri"/>
                </a:rPr>
                <a:t>Начало 2 мировой войны, нападение Германии на Польшу</a:t>
              </a:r>
              <a:endParaRPr lang="ru-RU" sz="2500" b="1" i="1">
                <a:latin typeface="Calibri"/>
              </a:endParaRPr>
            </a:p>
          </p:txBody>
        </p:sp>
        <p:sp>
          <p:nvSpPr>
            <p:cNvPr id="9" name="" hidden="0"/>
            <p:cNvSpPr/>
            <p:nvPr isPhoto="0" userDrawn="0"/>
          </p:nvSpPr>
          <p:spPr bwMode="auto">
            <a:xfrm>
              <a:off x="2584" y="2036255"/>
              <a:ext cx="2216196" cy="886478"/>
            </a:xfrm>
            <a:prstGeom prst="chevron">
              <a:avLst>
                <a:gd name="adj" fmla="val 50000"/>
              </a:avLst>
            </a:prstGeom>
            <a:gradFill rotWithShape="0">
              <a:gsLst>
                <a:gs pos="0">
                  <a:schemeClr val="accent4">
                    <a:hueOff val="0"/>
                    <a:satOff val="0"/>
                    <a:lumOff val="0"/>
                    <a:alphaOff val="0"/>
                    <a:shade val="51000"/>
                    <a:satMod val="130000"/>
                  </a:schemeClr>
                </a:gs>
                <a:gs pos="80000">
                  <a:schemeClr val="accent4">
                    <a:hueOff val="0"/>
                    <a:satOff val="0"/>
                    <a:lumOff val="0"/>
                    <a:alphaOff val="0"/>
                    <a:shade val="93000"/>
                    <a:satMod val="130000"/>
                  </a:schemeClr>
                </a:gs>
                <a:gs pos="100000">
                  <a:schemeClr val="accent4">
                    <a:hueOff val="0"/>
                    <a:satOff val="0"/>
                    <a:lumOff val="0"/>
                    <a:alphaOff val="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</p:spPr>
          <p:style>
            <a:lnRef idx="0">
              <a:srgbClr val="000000"/>
            </a:lnRef>
            <a:fillRef idx="3">
              <a:srgbClr val="000000"/>
            </a:fillRef>
            <a:effectRef idx="2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35560" tIns="17780" rIns="0" bIns="1778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800" b="1"/>
                <a:t>17.09.</a:t>
              </a:r>
              <a:endParaRPr/>
            </a:p>
            <a:p>
              <a:pPr lvl="0" algn="ctr" defTabSz="12446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800" b="1"/>
                <a:t>1939</a:t>
              </a:r>
              <a:endParaRPr lang="ru-RU" sz="2800" b="1"/>
            </a:p>
          </p:txBody>
        </p:sp>
        <p:sp>
          <p:nvSpPr>
            <p:cNvPr id="10" name="" hidden="0"/>
            <p:cNvSpPr/>
            <p:nvPr isPhoto="0" userDrawn="0"/>
          </p:nvSpPr>
          <p:spPr bwMode="auto">
            <a:xfrm>
              <a:off x="1930675" y="2111606"/>
              <a:ext cx="6456335" cy="735777"/>
            </a:xfrm>
            <a:prstGeom prst="chevron">
              <a:avLst>
                <a:gd name="adj" fmla="val 50000"/>
              </a:avLst>
            </a:prstGeom>
            <a:solidFill>
              <a:schemeClr val="accent4">
                <a:tint val="40000"/>
                <a:hueOff val="0"/>
                <a:satOff val="0"/>
                <a:lumOff val="0"/>
                <a:alphaOff val="0"/>
                <a:alpha val="90000"/>
              </a:schemeClr>
            </a:solidFill>
            <a:ln w="9525" cap="flat" cmpd="sng" algn="ctr">
              <a:solidFill>
                <a:schemeClr val="accent4">
                  <a:tint val="40000"/>
                  <a:hueOff val="0"/>
                  <a:satOff val="0"/>
                  <a:lumOff val="0"/>
                  <a:alphaOff val="0"/>
                  <a:alpha val="90000"/>
                </a:schemeClr>
              </a:solidFill>
              <a:prstDash val="solid"/>
            </a:ln>
          </p:spPr>
          <p:style>
            <a:lnRef idx="1">
              <a:srgbClr val="000000"/>
            </a:lnRef>
            <a:fillRef idx="1">
              <a:srgbClr val="000000"/>
            </a:fillRef>
            <a:effectRef idx="2">
              <a:srgbClr val="000000"/>
            </a:effectRef>
            <a:fontRef idx="minor"/>
          </p:style>
          <p:txBody>
            <a:bodyPr spcFirstLastPara="0" vert="horz" wrap="square" lIns="31750" tIns="15875" rIns="0" bIns="15875" numCol="1" spcCol="1270" anchor="ctr" anchorCtr="0">
              <a:noAutofit/>
            </a:bodyPr>
            <a:lstStyle/>
            <a:p>
              <a:pPr lvl="0" algn="ctr" defTabSz="111125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500" b="1" i="1">
                  <a:latin typeface="Calibri"/>
                </a:rPr>
                <a:t>Освободительный поход Красной Армии в Западную Беларусь</a:t>
              </a:r>
              <a:endParaRPr lang="ru-RU" sz="2500" b="1" i="1">
                <a:latin typeface="Calibri"/>
              </a:endParaRPr>
            </a:p>
          </p:txBody>
        </p:sp>
        <p:sp>
          <p:nvSpPr>
            <p:cNvPr id="11" name="" hidden="0"/>
            <p:cNvSpPr/>
            <p:nvPr isPhoto="0" userDrawn="0"/>
          </p:nvSpPr>
          <p:spPr bwMode="auto">
            <a:xfrm>
              <a:off x="2584" y="3046841"/>
              <a:ext cx="2216196" cy="886478"/>
            </a:xfrm>
            <a:prstGeom prst="chevron">
              <a:avLst>
                <a:gd name="adj" fmla="val 50000"/>
              </a:avLst>
            </a:prstGeom>
            <a:gradFill rotWithShape="0">
              <a:gsLst>
                <a:gs pos="0">
                  <a:schemeClr val="accent5">
                    <a:hueOff val="0"/>
                    <a:satOff val="0"/>
                    <a:lumOff val="0"/>
                    <a:alphaOff val="0"/>
                    <a:shade val="51000"/>
                    <a:satMod val="130000"/>
                  </a:schemeClr>
                </a:gs>
                <a:gs pos="80000">
                  <a:schemeClr val="accent5">
                    <a:hueOff val="0"/>
                    <a:satOff val="0"/>
                    <a:lumOff val="0"/>
                    <a:alphaOff val="0"/>
                    <a:shade val="93000"/>
                    <a:satMod val="130000"/>
                  </a:schemeClr>
                </a:gs>
                <a:gs pos="100000">
                  <a:schemeClr val="accent5">
                    <a:hueOff val="0"/>
                    <a:satOff val="0"/>
                    <a:lumOff val="0"/>
                    <a:alphaOff val="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</p:spPr>
          <p:style>
            <a:lnRef idx="0">
              <a:srgbClr val="000000"/>
            </a:lnRef>
            <a:fillRef idx="3">
              <a:srgbClr val="000000"/>
            </a:fillRef>
            <a:effectRef idx="2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35560" tIns="17780" rIns="0" bIns="1778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800" b="1"/>
                <a:t>28.09.</a:t>
              </a:r>
              <a:endParaRPr/>
            </a:p>
            <a:p>
              <a:pPr lvl="0" algn="ctr" defTabSz="12446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800" b="1"/>
                <a:t>1939</a:t>
              </a:r>
              <a:endParaRPr lang="ru-RU" sz="2800" b="1"/>
            </a:p>
          </p:txBody>
        </p:sp>
        <p:sp>
          <p:nvSpPr>
            <p:cNvPr id="12" name="" hidden="0"/>
            <p:cNvSpPr/>
            <p:nvPr isPhoto="0" userDrawn="0"/>
          </p:nvSpPr>
          <p:spPr bwMode="auto">
            <a:xfrm>
              <a:off x="1930675" y="3122192"/>
              <a:ext cx="6456335" cy="735777"/>
            </a:xfrm>
            <a:prstGeom prst="chevron">
              <a:avLst>
                <a:gd name="adj" fmla="val 50000"/>
              </a:avLst>
            </a:prstGeom>
            <a:solidFill>
              <a:schemeClr val="accent5">
                <a:tint val="40000"/>
                <a:hueOff val="0"/>
                <a:satOff val="0"/>
                <a:lumOff val="0"/>
                <a:alphaOff val="0"/>
                <a:alpha val="90000"/>
              </a:schemeClr>
            </a:solidFill>
            <a:ln w="9525" cap="flat" cmpd="sng" algn="ctr">
              <a:solidFill>
                <a:schemeClr val="accent5">
                  <a:tint val="40000"/>
                  <a:hueOff val="0"/>
                  <a:satOff val="0"/>
                  <a:lumOff val="0"/>
                  <a:alphaOff val="0"/>
                  <a:alpha val="90000"/>
                </a:schemeClr>
              </a:solidFill>
              <a:prstDash val="solid"/>
            </a:ln>
          </p:spPr>
          <p:style>
            <a:lnRef idx="1">
              <a:srgbClr val="000000"/>
            </a:lnRef>
            <a:fillRef idx="1">
              <a:srgbClr val="000000"/>
            </a:fillRef>
            <a:effectRef idx="2">
              <a:srgbClr val="000000"/>
            </a:effectRef>
            <a:fontRef idx="minor"/>
          </p:style>
          <p:txBody>
            <a:bodyPr spcFirstLastPara="0" vert="horz" wrap="square" lIns="31750" tIns="15875" rIns="0" bIns="15875" numCol="1" spcCol="1270" anchor="ctr" anchorCtr="0">
              <a:noAutofit/>
            </a:bodyPr>
            <a:lstStyle/>
            <a:p>
              <a:pPr lvl="0" algn="ctr" defTabSz="111125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500" b="1" i="1">
                  <a:latin typeface="Calibri"/>
                </a:rPr>
                <a:t>Договор м/ду Германией и СССР о дружбе и границах</a:t>
              </a:r>
              <a:endParaRPr lang="ru-RU" sz="2500" b="1" i="1">
                <a:latin typeface="Calibri"/>
              </a:endParaRPr>
            </a:p>
          </p:txBody>
        </p:sp>
        <p:sp>
          <p:nvSpPr>
            <p:cNvPr id="13" name="" hidden="0"/>
            <p:cNvSpPr/>
            <p:nvPr isPhoto="0" userDrawn="0"/>
          </p:nvSpPr>
          <p:spPr bwMode="auto">
            <a:xfrm>
              <a:off x="2584" y="4057427"/>
              <a:ext cx="2216196" cy="886478"/>
            </a:xfrm>
            <a:prstGeom prst="chevron">
              <a:avLst>
                <a:gd name="adj" fmla="val 50000"/>
              </a:avLst>
            </a:prstGeom>
            <a:gradFill rotWithShape="0">
              <a:gsLst>
                <a:gs pos="0">
                  <a:schemeClr val="accent6">
                    <a:hueOff val="0"/>
                    <a:satOff val="0"/>
                    <a:lumOff val="0"/>
                    <a:alphaOff val="0"/>
                    <a:shade val="51000"/>
                    <a:satMod val="130000"/>
                  </a:schemeClr>
                </a:gs>
                <a:gs pos="80000">
                  <a:schemeClr val="accent6">
                    <a:hueOff val="0"/>
                    <a:satOff val="0"/>
                    <a:lumOff val="0"/>
                    <a:alphaOff val="0"/>
                    <a:shade val="93000"/>
                    <a:satMod val="130000"/>
                  </a:schemeClr>
                </a:gs>
                <a:gs pos="100000">
                  <a:schemeClr val="accent6">
                    <a:hueOff val="0"/>
                    <a:satOff val="0"/>
                    <a:lumOff val="0"/>
                    <a:alphaOff val="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</p:spPr>
          <p:style>
            <a:lnRef idx="0">
              <a:srgbClr val="000000"/>
            </a:lnRef>
            <a:fillRef idx="3">
              <a:srgbClr val="000000"/>
            </a:fillRef>
            <a:effectRef idx="2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35560" tIns="17780" rIns="0" bIns="1778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800" b="1"/>
                <a:t>28-30.09</a:t>
              </a:r>
              <a:endParaRPr/>
            </a:p>
            <a:p>
              <a:pPr lvl="0" algn="ctr" defTabSz="12446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800" b="1"/>
                <a:t>1939</a:t>
              </a:r>
              <a:endParaRPr lang="ru-RU" sz="2800" b="1"/>
            </a:p>
          </p:txBody>
        </p:sp>
        <p:sp>
          <p:nvSpPr>
            <p:cNvPr id="14" name="" hidden="0"/>
            <p:cNvSpPr/>
            <p:nvPr isPhoto="0" userDrawn="0"/>
          </p:nvSpPr>
          <p:spPr bwMode="auto">
            <a:xfrm>
              <a:off x="1930675" y="4132777"/>
              <a:ext cx="6456335" cy="735777"/>
            </a:xfrm>
            <a:prstGeom prst="chevron">
              <a:avLst>
                <a:gd name="adj" fmla="val 50000"/>
              </a:avLst>
            </a:prstGeom>
            <a:solidFill>
              <a:schemeClr val="accent6">
                <a:tint val="40000"/>
                <a:hueOff val="0"/>
                <a:satOff val="0"/>
                <a:lumOff val="0"/>
                <a:alphaOff val="0"/>
                <a:alpha val="90000"/>
              </a:schemeClr>
            </a:solidFill>
            <a:ln w="9525" cap="flat" cmpd="sng" algn="ctr">
              <a:solidFill>
                <a:schemeClr val="accent6">
                  <a:tint val="40000"/>
                  <a:hueOff val="0"/>
                  <a:satOff val="0"/>
                  <a:lumOff val="0"/>
                  <a:alphaOff val="0"/>
                  <a:alpha val="90000"/>
                </a:schemeClr>
              </a:solidFill>
              <a:prstDash val="solid"/>
            </a:ln>
          </p:spPr>
          <p:style>
            <a:lnRef idx="1">
              <a:srgbClr val="000000"/>
            </a:lnRef>
            <a:fillRef idx="1">
              <a:srgbClr val="000000"/>
            </a:fillRef>
            <a:effectRef idx="2">
              <a:srgbClr val="000000"/>
            </a:effectRef>
            <a:fontRef idx="minor"/>
          </p:style>
          <p:txBody>
            <a:bodyPr spcFirstLastPara="0" vert="horz" wrap="square" lIns="31750" tIns="15875" rIns="0" bIns="15875" numCol="1" spcCol="1270" anchor="ctr" anchorCtr="0">
              <a:noAutofit/>
            </a:bodyPr>
            <a:lstStyle/>
            <a:p>
              <a:pPr lvl="0" algn="ctr" defTabSz="111125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500" b="1" i="1">
                  <a:latin typeface="Calibri"/>
                </a:rPr>
                <a:t>Народное собрание в Белостоке</a:t>
              </a:r>
              <a:endParaRPr lang="ru-RU" sz="2500" b="1" i="1">
                <a:latin typeface="Calibri"/>
              </a:endParaRPr>
            </a:p>
          </p:txBody>
        </p:sp>
        <p:sp>
          <p:nvSpPr>
            <p:cNvPr id="15" name="" hidden="0"/>
            <p:cNvSpPr/>
            <p:nvPr isPhoto="0" userDrawn="0"/>
          </p:nvSpPr>
          <p:spPr bwMode="auto">
            <a:xfrm>
              <a:off x="2584" y="5068012"/>
              <a:ext cx="2216196" cy="886478"/>
            </a:xfrm>
            <a:prstGeom prst="chevron">
              <a:avLst>
                <a:gd name="adj" fmla="val 50000"/>
              </a:avLst>
            </a:prstGeom>
            <a:gradFill rotWithShape="0">
              <a:gsLst>
                <a:gs pos="0">
                  <a:schemeClr val="accent2">
                    <a:hueOff val="0"/>
                    <a:satOff val="0"/>
                    <a:lumOff val="0"/>
                    <a:alphaOff val="0"/>
                    <a:shade val="51000"/>
                    <a:satMod val="130000"/>
                  </a:schemeClr>
                </a:gs>
                <a:gs pos="80000">
                  <a:schemeClr val="accent2">
                    <a:hueOff val="0"/>
                    <a:satOff val="0"/>
                    <a:lumOff val="0"/>
                    <a:alphaOff val="0"/>
                    <a:shade val="93000"/>
                    <a:satMod val="130000"/>
                  </a:schemeClr>
                </a:gs>
                <a:gs pos="100000">
                  <a:schemeClr val="accent2">
                    <a:hueOff val="0"/>
                    <a:satOff val="0"/>
                    <a:lumOff val="0"/>
                    <a:alphaOff val="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</p:spPr>
          <p:style>
            <a:lnRef idx="0">
              <a:srgbClr val="000000"/>
            </a:lnRef>
            <a:fillRef idx="3">
              <a:srgbClr val="000000"/>
            </a:fillRef>
            <a:effectRef idx="2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35560" tIns="17780" rIns="0" bIns="1778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800" b="1"/>
                <a:t>14.11.</a:t>
              </a:r>
              <a:endParaRPr/>
            </a:p>
            <a:p>
              <a:pPr lvl="0" algn="ctr" defTabSz="12446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800" b="1"/>
                <a:t>1939</a:t>
              </a:r>
              <a:endParaRPr lang="ru-RU" sz="2800" b="1"/>
            </a:p>
          </p:txBody>
        </p:sp>
        <p:sp>
          <p:nvSpPr>
            <p:cNvPr id="16" name="" hidden="0"/>
            <p:cNvSpPr/>
            <p:nvPr isPhoto="0" userDrawn="0"/>
          </p:nvSpPr>
          <p:spPr bwMode="auto">
            <a:xfrm>
              <a:off x="1930675" y="5143363"/>
              <a:ext cx="6456335" cy="735777"/>
            </a:xfrm>
            <a:prstGeom prst="chevron">
              <a:avLst>
                <a:gd name="adj" fmla="val 50000"/>
              </a:avLst>
            </a:prstGeom>
            <a:solidFill>
              <a:schemeClr val="accent2">
                <a:tint val="40000"/>
                <a:hueOff val="0"/>
                <a:satOff val="0"/>
                <a:lumOff val="0"/>
                <a:alphaOff val="0"/>
                <a:alpha val="90000"/>
              </a:schemeClr>
            </a:solidFill>
            <a:ln w="9525" cap="flat" cmpd="sng" algn="ctr">
              <a:solidFill>
                <a:schemeClr val="accent2">
                  <a:tint val="40000"/>
                  <a:hueOff val="0"/>
                  <a:satOff val="0"/>
                  <a:lumOff val="0"/>
                  <a:alphaOff val="0"/>
                  <a:alpha val="90000"/>
                </a:schemeClr>
              </a:solidFill>
              <a:prstDash val="solid"/>
            </a:ln>
          </p:spPr>
          <p:style>
            <a:lnRef idx="1">
              <a:srgbClr val="000000"/>
            </a:lnRef>
            <a:fillRef idx="1">
              <a:srgbClr val="000000"/>
            </a:fillRef>
            <a:effectRef idx="2">
              <a:srgbClr val="000000"/>
            </a:effectRef>
            <a:fontRef idx="minor"/>
          </p:style>
          <p:txBody>
            <a:bodyPr spcFirstLastPara="0" vert="horz" wrap="square" lIns="31750" tIns="15875" rIns="0" bIns="15875" numCol="1" spcCol="1270" anchor="ctr" anchorCtr="0">
              <a:noAutofit/>
            </a:bodyPr>
            <a:lstStyle/>
            <a:p>
              <a:pPr lvl="0" algn="ctr" defTabSz="111125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500" b="1" i="1">
                  <a:latin typeface="Calibri"/>
                </a:rPr>
                <a:t>Вхождение Зап.Беларуси в состав БССР</a:t>
              </a:r>
              <a:endParaRPr lang="ru-RU" sz="2500" b="1" i="1">
                <a:latin typeface="Calibri"/>
              </a:endParaRPr>
            </a:p>
          </p:txBody>
        </p:sp>
      </p:grpSp>
      <p:sp>
        <p:nvSpPr>
          <p:cNvPr id="17" name="TextBox 10" hidden="0"/>
          <p:cNvSpPr>
            <a:spLocks noAdjustHandles="0" noChangeArrowheads="0"/>
          </p:cNvSpPr>
          <p:nvPr isPhoto="0" userDrawn="0"/>
        </p:nvSpPr>
        <p:spPr bwMode="auto">
          <a:xfrm>
            <a:off x="-14709" y="43299"/>
            <a:ext cx="90364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3200" b="1">
                <a:solidFill>
                  <a:schemeClr val="tx2">
                    <a:lumMod val="90000"/>
                  </a:schemeClr>
                </a:solidFill>
                <a:latin typeface="Calibri"/>
              </a:rPr>
              <a:t>ЭТАПЫ ВОССОЕДИНЕНИЯ ЗАП.БЕЛАРУСИ С БССР</a:t>
            </a:r>
            <a:endParaRPr lang="ru-RU" sz="3200" b="1">
              <a:solidFill>
                <a:schemeClr val="tx2">
                  <a:lumMod val="90000"/>
                </a:schemeClr>
              </a:solidFill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457200" y="274637"/>
            <a:ext cx="7467599" cy="1143000"/>
          </a:xfrm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" name="Содержимое 2" hidden="0"/>
          <p:cNvSpPr>
            <a:spLocks noGrp="1"/>
          </p:cNvSpPr>
          <p:nvPr isPhoto="0" userDrawn="0">
            <p:ph sz="half" idx="1" hasCustomPrompt="0"/>
          </p:nvPr>
        </p:nvSpPr>
        <p:spPr bwMode="auto">
          <a:xfrm>
            <a:off x="457200" y="1600200"/>
            <a:ext cx="3657600" cy="4525962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>
              <a:defRPr/>
            </a:pPr>
            <a:endParaRPr/>
          </a:p>
        </p:txBody>
      </p:sp>
      <p:sp>
        <p:nvSpPr>
          <p:cNvPr id="6" name="Содержимое 3" hidden="0"/>
          <p:cNvSpPr>
            <a:spLocks noGrp="1"/>
          </p:cNvSpPr>
          <p:nvPr isPhoto="0" userDrawn="0">
            <p:ph sz="half" idx="2" hasCustomPrompt="0"/>
          </p:nvPr>
        </p:nvSpPr>
        <p:spPr bwMode="auto">
          <a:xfrm>
            <a:off x="4267199" y="1600200"/>
            <a:ext cx="3657600" cy="4525962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>
              <a:defRPr/>
            </a:pPr>
            <a:endParaRPr/>
          </a:p>
        </p:txBody>
      </p:sp>
      <p:pic>
        <p:nvPicPr>
          <p:cNvPr id="7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 flipH="0" flipV="0">
            <a:off x="91807" y="0"/>
            <a:ext cx="9101566" cy="68031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457200" y="274637"/>
            <a:ext cx="7467599" cy="1143000"/>
          </a:xfrm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" name="Содержимое 2" hidden="0"/>
          <p:cNvSpPr>
            <a:spLocks noGrp="1"/>
          </p:cNvSpPr>
          <p:nvPr isPhoto="0" userDrawn="0">
            <p:ph sz="half" idx="1" hasCustomPrompt="0"/>
          </p:nvPr>
        </p:nvSpPr>
        <p:spPr bwMode="auto">
          <a:xfrm>
            <a:off x="457200" y="1600200"/>
            <a:ext cx="3657600" cy="4525962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>
              <a:defRPr/>
            </a:pPr>
            <a:endParaRPr/>
          </a:p>
        </p:txBody>
      </p:sp>
      <p:sp>
        <p:nvSpPr>
          <p:cNvPr id="6" name="Содержимое 3" hidden="0"/>
          <p:cNvSpPr>
            <a:spLocks noGrp="1"/>
          </p:cNvSpPr>
          <p:nvPr isPhoto="0" userDrawn="0">
            <p:ph sz="half" idx="2" hasCustomPrompt="0"/>
          </p:nvPr>
        </p:nvSpPr>
        <p:spPr bwMode="auto">
          <a:xfrm>
            <a:off x="4267199" y="1600200"/>
            <a:ext cx="3657600" cy="4525962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>
              <a:defRPr/>
            </a:pPr>
            <a:endParaRPr/>
          </a:p>
        </p:txBody>
      </p:sp>
      <p:pic>
        <p:nvPicPr>
          <p:cNvPr id="7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 flipH="0" flipV="0">
            <a:off x="0" y="0"/>
            <a:ext cx="9158945" cy="68031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5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285720" y="1571612"/>
            <a:ext cx="3200400" cy="1571636"/>
          </a:xfrm>
          <a:prstGeom prst="rect">
            <a:avLst/>
          </a:prstGeom>
          <a:solidFill>
            <a:schemeClr val="tx1">
              <a:alpha val="14000"/>
            </a:schemeClr>
          </a:solidFill>
          <a:ln>
            <a:noFill/>
          </a:ln>
        </p:spPr>
        <p:txBody>
          <a:bodyPr/>
          <a:lstStyle/>
          <a:p>
            <a:pPr lvl="0">
              <a:defRPr/>
            </a:pPr>
            <a:r>
              <a:rPr lang="ru-RU" sz="2200" i="1">
                <a:solidFill>
                  <a:srgbClr val="FFFF00"/>
                </a:solidFill>
              </a:rPr>
              <a:t>Западная карикатура на Пакт Молотова-Риббентропа о ненападении</a:t>
            </a:r>
            <a:br>
              <a:rPr lang="ru-RU" sz="2200" i="1">
                <a:solidFill>
                  <a:srgbClr val="FFFF00"/>
                </a:solidFill>
              </a:rPr>
            </a:br>
            <a:r>
              <a:rPr lang="ru-RU" sz="2200" i="1">
                <a:solidFill>
                  <a:srgbClr val="FFFF00"/>
                </a:solidFill>
              </a:rPr>
              <a:t> </a:t>
            </a:r>
            <a:endParaRPr lang="ru-RU" sz="2200" i="1">
              <a:solidFill>
                <a:srgbClr val="FFFF00"/>
              </a:solidFill>
            </a:endParaRPr>
          </a:p>
        </p:txBody>
      </p:sp>
      <p:pic>
        <p:nvPicPr>
          <p:cNvPr id="5" name="Picture 3" hidden="0"/>
          <p:cNvPicPr>
            <a:picLocks noChangeAspect="1" noChangeArrowheads="1" noGrp="1"/>
          </p:cNvPicPr>
          <p:nvPr isPhoto="0" userDrawn="0">
            <p:ph sz="half" idx="1" hasCustomPrompt="0"/>
          </p:nvPr>
        </p:nvPicPr>
        <p:blipFill>
          <a:blip r:embed="rId2"/>
          <a:stretch/>
        </p:blipFill>
        <p:spPr bwMode="auto">
          <a:xfrm>
            <a:off x="3929058" y="642918"/>
            <a:ext cx="4357718" cy="488936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2" hidden="0"/>
          <p:cNvPicPr>
            <a:picLocks noChangeAspect="1" noChangeArrowheads="1" noGrp="1"/>
          </p:cNvPicPr>
          <p:nvPr isPhoto="0" userDrawn="0">
            <p:ph sz="half" idx="1" hasCustomPrompt="0"/>
          </p:nvPr>
        </p:nvPicPr>
        <p:blipFill>
          <a:blip r:embed="rId2"/>
          <a:stretch/>
        </p:blipFill>
        <p:spPr bwMode="auto">
          <a:xfrm rot="20883886">
            <a:off x="747941" y="518933"/>
            <a:ext cx="4371766" cy="5478428"/>
          </a:xfrm>
          <a:prstGeom prst="roundRect">
            <a:avLst>
              <a:gd name="adj" fmla="val 16667"/>
            </a:avLst>
          </a:prstGeom>
          <a:ln>
            <a:noFill/>
          </a:ln>
        </p:spPr>
      </p:pic>
      <p:sp>
        <p:nvSpPr>
          <p:cNvPr id="5" name="Заголовок 5" hidden="0"/>
          <p:cNvSpPr>
            <a:spLocks noAdjustHandles="0" noChangeArrowheads="0"/>
          </p:cNvSpPr>
          <p:nvPr isPhoto="0" userDrawn="0"/>
        </p:nvSpPr>
        <p:spPr bwMode="auto">
          <a:xfrm>
            <a:off x="5478173" y="1124744"/>
            <a:ext cx="2857520" cy="1071570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45720" tIns="0" rIns="45720" bIns="0" anchor="t">
            <a:no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400" b="1" i="1" u="none" strike="noStrike" cap="none" spc="0">
                <a:ln>
                  <a:noFill/>
                </a:ln>
                <a:solidFill>
                  <a:srgbClr val="FFFF00"/>
                </a:solidFill>
                <a:latin typeface="+mj-lt"/>
                <a:ea typeface="+mj-ea"/>
                <a:cs typeface="+mj-cs"/>
              </a:rPr>
              <a:t>Пакт Молотова-Риббентропа о ненападении</a:t>
            </a:r>
            <a:br>
              <a:rPr lang="ru-RU" sz="2400" b="1" i="1" u="none" strike="noStrike" cap="none" spc="0">
                <a:ln>
                  <a:noFill/>
                </a:ln>
                <a:solidFill>
                  <a:srgbClr val="FFFF00"/>
                </a:solidFill>
                <a:latin typeface="+mj-lt"/>
                <a:ea typeface="+mj-ea"/>
                <a:cs typeface="+mj-cs"/>
              </a:rPr>
            </a:br>
            <a:r>
              <a:rPr lang="ru-RU" sz="2400" b="1" i="1" u="none" strike="noStrike" cap="none" spc="0">
                <a:ln>
                  <a:noFill/>
                </a:ln>
                <a:solidFill>
                  <a:srgbClr val="FFFF00"/>
                </a:solidFill>
                <a:latin typeface="+mj-lt"/>
                <a:ea typeface="+mj-ea"/>
                <a:cs typeface="+mj-cs"/>
              </a:rPr>
              <a:t> </a:t>
            </a:r>
            <a:endParaRPr lang="ru-RU" sz="2400" b="1" i="1" u="none" strike="noStrike" cap="none" spc="0">
              <a:ln>
                <a:noFill/>
              </a:ln>
              <a:solidFill>
                <a:srgbClr val="FFFF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Прямоугольник 1" hidden="0"/>
          <p:cNvSpPr/>
          <p:nvPr isPhoto="0" userDrawn="0"/>
        </p:nvSpPr>
        <p:spPr bwMode="auto">
          <a:xfrm>
            <a:off x="4572002" y="5661248"/>
            <a:ext cx="40021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5400" b="1" cap="none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 scaled="1"/>
                </a:gradFill>
              </a:rPr>
              <a:t>23.08.1939 г.</a:t>
            </a:r>
            <a:endParaRPr lang="ru-RU" sz="5400" b="1" cap="none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 scaled="1"/>
              </a:gra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2" hidden="0"/>
          <p:cNvPicPr>
            <a:picLocks noChangeAspect="1" noChangeArrowheads="1" noGrp="1"/>
          </p:cNvPicPr>
          <p:nvPr isPhoto="0" userDrawn="0">
            <p:ph sz="half" idx="1" hasCustomPrompt="0"/>
          </p:nvPr>
        </p:nvPicPr>
        <p:blipFill>
          <a:blip r:embed="rId2"/>
          <a:stretch/>
        </p:blipFill>
        <p:spPr bwMode="auto">
          <a:xfrm>
            <a:off x="1059876" y="1928802"/>
            <a:ext cx="5753906" cy="4229121"/>
          </a:xfrm>
          <a:prstGeom prst="snip2DiagRect">
            <a:avLst>
              <a:gd name="adj1" fmla="val 0"/>
              <a:gd name="adj2" fmla="val 12115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</p:spPr>
      </p:pic>
      <p:sp>
        <p:nvSpPr>
          <p:cNvPr id="5" name="Заголовок 5" hidden="0"/>
          <p:cNvSpPr>
            <a:spLocks noAdjustHandles="0" noChangeArrowheads="0"/>
          </p:cNvSpPr>
          <p:nvPr isPhoto="0" userDrawn="0"/>
        </p:nvSpPr>
        <p:spPr bwMode="auto">
          <a:xfrm>
            <a:off x="1043608" y="428604"/>
            <a:ext cx="2857520" cy="1071570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45720" tIns="0" rIns="45720" bIns="0" anchor="t">
            <a:noAutofit/>
          </a:bodyPr>
          <a:lstStyle/>
          <a:p>
            <a:pPr algn="ctr">
              <a:spcBef>
                <a:spcPts val="0"/>
              </a:spcBef>
              <a:defRPr/>
            </a:pPr>
            <a:r>
              <a:rPr lang="ru-RU" sz="2400" b="1" i="1">
                <a:solidFill>
                  <a:srgbClr val="FFFF00"/>
                </a:solidFill>
                <a:latin typeface="+mj-lt"/>
                <a:ea typeface="+mj-ea"/>
                <a:cs typeface="+mj-cs"/>
              </a:rPr>
              <a:t>Нападение Германии на Польшу</a:t>
            </a:r>
            <a:endParaRPr/>
          </a:p>
          <a:p>
            <a:pPr algn="ctr">
              <a:spcBef>
                <a:spcPts val="0"/>
              </a:spcBef>
              <a:defRPr/>
            </a:pPr>
            <a:br>
              <a:rPr lang="ru-RU" sz="2400" b="1" i="1" u="none" strike="noStrike" cap="none" spc="0">
                <a:ln>
                  <a:noFill/>
                </a:ln>
                <a:solidFill>
                  <a:srgbClr val="FFFF00"/>
                </a:solidFill>
                <a:latin typeface="+mj-lt"/>
                <a:ea typeface="+mj-ea"/>
                <a:cs typeface="+mj-cs"/>
              </a:rPr>
            </a:br>
            <a:r>
              <a:rPr lang="ru-RU" sz="2400" b="1" i="1" u="none" strike="noStrike" cap="none" spc="0">
                <a:ln>
                  <a:noFill/>
                </a:ln>
                <a:solidFill>
                  <a:srgbClr val="FFFF00"/>
                </a:solidFill>
                <a:latin typeface="+mj-lt"/>
                <a:ea typeface="+mj-ea"/>
                <a:cs typeface="+mj-cs"/>
              </a:rPr>
              <a:t> </a:t>
            </a:r>
            <a:endParaRPr lang="ru-RU" sz="2400" b="1" i="1" u="none" strike="noStrike" cap="none" spc="0">
              <a:ln>
                <a:noFill/>
              </a:ln>
              <a:solidFill>
                <a:srgbClr val="FFFF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Прямоугольник 1" hidden="0"/>
          <p:cNvSpPr/>
          <p:nvPr isPhoto="0" userDrawn="0"/>
        </p:nvSpPr>
        <p:spPr bwMode="auto">
          <a:xfrm>
            <a:off x="4499992" y="502724"/>
            <a:ext cx="40021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5400" b="1" cap="none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 scaled="1"/>
                </a:gradFill>
              </a:rPr>
              <a:t>01.09.1939 г.</a:t>
            </a:r>
            <a:endParaRPr lang="ru-RU" sz="5400" b="1" cap="none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 scaled="1"/>
              </a:gra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flipH="0" flipV="0">
            <a:off x="457200" y="182830"/>
            <a:ext cx="7848599" cy="207349"/>
          </a:xfrm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>
          <a:xfrm flipH="0" flipV="0">
            <a:off x="457199" y="513593"/>
            <a:ext cx="7848599" cy="5612569"/>
          </a:xfrm>
        </p:spPr>
        <p:txBody>
          <a:bodyPr/>
          <a:lstStyle/>
          <a:p>
            <a:pPr>
              <a:defRPr/>
            </a:pPr>
            <a:r>
              <a:rPr lang="ru-RU" sz="3200" b="0" i="0" u="none" strike="noStrike" cap="none" spc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Немецкие войска в первые недели оккупировали Польшу, подошли к территориям Западной Беларуси и Украины. Польское правительство заблаговременно эвакуировалось. Были захвачены Белосток, Брестская крепость.</a:t>
            </a:r>
            <a:endParaRPr lang="ru-RU" sz="3200" b="0" i="0" u="none" strike="noStrike" cap="none" spc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  <a:p>
            <a:pPr>
              <a:defRPr/>
            </a:pPr>
            <a:r>
              <a:rPr lang="ru-RU" sz="3200" b="0" i="0" u="none" strike="noStrike" cap="none" spc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17 сентября 1939 Советская Армия переходит советско-польскую границу.</a:t>
            </a:r>
            <a:endParaRPr lang="ru-RU" sz="3200" b="0" i="0" u="none" strike="noStrike" cap="none" spc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  <a:p>
            <a:pPr>
              <a:defRPr/>
            </a:pPr>
            <a:r>
              <a:rPr lang="ru-RU" sz="3200" b="0" i="0" u="none" strike="noStrike" cap="none" spc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Существенных боев между польскими и советскими войсками не было. 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Rectangle 2" hidden="0"/>
          <p:cNvSpPr>
            <a:spLocks noChangeArrowheads="1" noGrp="1"/>
          </p:cNvSpPr>
          <p:nvPr isPhoto="0" userDrawn="0">
            <p:ph type="title" hasCustomPrompt="0"/>
          </p:nvPr>
        </p:nvSpPr>
        <p:spPr bwMode="auto">
          <a:xfrm>
            <a:off x="683568" y="260648"/>
            <a:ext cx="6707088" cy="1143000"/>
          </a:xfrm>
        </p:spPr>
        <p:txBody>
          <a:bodyPr/>
          <a:lstStyle/>
          <a:p>
            <a:pPr>
              <a:defRPr/>
            </a:pPr>
            <a:r>
              <a:rPr lang="ru-RU" sz="3400" b="1">
                <a:solidFill>
                  <a:srgbClr val="C00000"/>
                </a:solidFill>
              </a:rPr>
              <a:t>Освободительный поход Красной Армии 17 сентября 1939 г.</a:t>
            </a:r>
            <a:endParaRPr/>
          </a:p>
        </p:txBody>
      </p:sp>
      <p:sp>
        <p:nvSpPr>
          <p:cNvPr id="5" name="Rectangle 3" hidden="0"/>
          <p:cNvSpPr>
            <a:spLocks noChangeArrowheads="1" noGrp="1"/>
          </p:cNvSpPr>
          <p:nvPr isPhoto="0" userDrawn="0">
            <p:ph type="body" idx="1" hasCustomPrompt="0"/>
          </p:nvPr>
        </p:nvSpPr>
        <p:spPr bwMode="auto">
          <a:xfrm>
            <a:off x="323528" y="1556792"/>
            <a:ext cx="7571184" cy="4525963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ru-RU" sz="2800" b="1">
                <a:solidFill>
                  <a:srgbClr val="002060"/>
                </a:solidFill>
              </a:rPr>
              <a:t>11 сентября создан Белорусский (</a:t>
            </a:r>
            <a:r>
              <a:rPr lang="ru-RU" sz="2800" b="1">
                <a:solidFill>
                  <a:srgbClr val="002060"/>
                </a:solidFill>
              </a:rPr>
              <a:t>М.П.Ковалёв</a:t>
            </a:r>
            <a:r>
              <a:rPr lang="ru-RU" sz="2800" b="1">
                <a:solidFill>
                  <a:srgbClr val="002060"/>
                </a:solidFill>
              </a:rPr>
              <a:t>) и Украинский (</a:t>
            </a:r>
            <a:r>
              <a:rPr lang="ru-RU" sz="2800" b="1">
                <a:solidFill>
                  <a:srgbClr val="002060"/>
                </a:solidFill>
              </a:rPr>
              <a:t>С.К.Тимошенко</a:t>
            </a:r>
            <a:r>
              <a:rPr lang="ru-RU" sz="2800" b="1">
                <a:solidFill>
                  <a:srgbClr val="002060"/>
                </a:solidFill>
              </a:rPr>
              <a:t>) фронты</a:t>
            </a:r>
            <a:endParaRPr/>
          </a:p>
          <a:p>
            <a:pPr>
              <a:lnSpc>
                <a:spcPct val="90000"/>
              </a:lnSpc>
              <a:defRPr/>
            </a:pPr>
            <a:r>
              <a:rPr lang="ru-RU" sz="2800" b="1">
                <a:solidFill>
                  <a:srgbClr val="002060"/>
                </a:solidFill>
              </a:rPr>
              <a:t>Участвовало 60 стрелковых дивизий, 13 кавалерийских дивизий, 18 танковых бригад (600 тыс. чел.), 5,5 тыс. орудий, 4 тыс. танков, 2 тыс. </a:t>
            </a:r>
            <a:r>
              <a:rPr lang="ru-RU" sz="2800" b="1">
                <a:solidFill>
                  <a:srgbClr val="002060"/>
                </a:solidFill>
              </a:rPr>
              <a:t>самолетов</a:t>
            </a:r>
            <a:endParaRPr lang="ru-RU" sz="2800" b="1">
              <a:solidFill>
                <a:srgbClr val="002060"/>
              </a:solidFill>
            </a:endParaRPr>
          </a:p>
          <a:p>
            <a:pPr>
              <a:lnSpc>
                <a:spcPct val="90000"/>
              </a:lnSpc>
              <a:defRPr/>
            </a:pPr>
            <a:r>
              <a:rPr lang="ru-RU" sz="2800" b="1">
                <a:solidFill>
                  <a:srgbClr val="002060"/>
                </a:solidFill>
              </a:rPr>
              <a:t>С 17 сентября правительство СССР взяло  на себя обязанность гарантировать гражданские и имущественные права белорусского и украинского населения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1">
        <p:fade thruBlk="0"/>
      </p:transition>
    </mc:Choice>
    <mc:Fallback>
      <p:transition spd="slow" advClick="1">
        <p:fade thruBlk="0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3" hidden="0"/>
          <p:cNvPicPr>
            <a:picLocks noChangeAspect="1" noChangeArrowheads="1"/>
          </p:cNvPicPr>
          <p:nvPr isPhoto="0" userDrawn="0"/>
        </p:nvPicPr>
        <p:blipFill>
          <a:blip r:embed="rId2"/>
          <a:stretch/>
        </p:blipFill>
        <p:spPr bwMode="auto">
          <a:xfrm>
            <a:off x="88057" y="285728"/>
            <a:ext cx="5317565" cy="235745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</p:spPr>
      </p:pic>
      <p:sp>
        <p:nvSpPr>
          <p:cNvPr id="5" name="Заголовок 5" hidden="0"/>
          <p:cNvSpPr>
            <a:spLocks noAdjustHandles="0" noChangeArrowheads="0"/>
          </p:cNvSpPr>
          <p:nvPr isPhoto="0" userDrawn="0"/>
        </p:nvSpPr>
        <p:spPr bwMode="auto">
          <a:xfrm>
            <a:off x="1175203" y="3284984"/>
            <a:ext cx="3143272" cy="1571636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45720" tIns="0" rIns="45720" bIns="0" anchor="t">
            <a:noAutofit/>
          </a:bodyPr>
          <a:lstStyle/>
          <a:p>
            <a:pPr algn="ctr">
              <a:spcBef>
                <a:spcPts val="0"/>
              </a:spcBef>
              <a:defRPr/>
            </a:pPr>
            <a:r>
              <a:rPr lang="ru-RU" sz="2400" b="1" i="1">
                <a:solidFill>
                  <a:srgbClr val="FFFF00"/>
                </a:solidFill>
                <a:latin typeface="+mj-lt"/>
                <a:ea typeface="+mj-ea"/>
                <a:cs typeface="+mj-cs"/>
              </a:rPr>
              <a:t>Марш </a:t>
            </a:r>
            <a:r>
              <a:rPr lang="ru-RU" sz="2400" b="1" i="1">
                <a:solidFill>
                  <a:srgbClr val="FFFF00"/>
                </a:solidFill>
                <a:latin typeface="+mj-lt"/>
                <a:ea typeface="+mj-ea"/>
                <a:cs typeface="+mj-cs"/>
              </a:rPr>
              <a:t>танкаў</a:t>
            </a:r>
            <a:r>
              <a:rPr lang="ru-RU" sz="2400" b="1" i="1">
                <a:solidFill>
                  <a:srgbClr val="FFFF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400" b="1" i="1">
                <a:solidFill>
                  <a:srgbClr val="FFFF00"/>
                </a:solidFill>
                <a:latin typeface="+mj-lt"/>
                <a:ea typeface="+mj-ea"/>
                <a:cs typeface="+mj-cs"/>
              </a:rPr>
              <a:t>Чырвонай</a:t>
            </a:r>
            <a:r>
              <a:rPr lang="ru-RU" sz="2400" b="1" i="1">
                <a:solidFill>
                  <a:srgbClr val="FFFF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400" b="1" i="1">
                <a:solidFill>
                  <a:srgbClr val="FFFF00"/>
                </a:solidFill>
                <a:latin typeface="+mj-lt"/>
                <a:ea typeface="+mj-ea"/>
                <a:cs typeface="+mj-cs"/>
              </a:rPr>
              <a:t>арміі</a:t>
            </a:r>
            <a:r>
              <a:rPr lang="ru-RU" sz="2400" b="1" i="1">
                <a:solidFill>
                  <a:srgbClr val="FFFF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400" b="1" i="1">
                <a:solidFill>
                  <a:srgbClr val="FFFF00"/>
                </a:solidFill>
                <a:latin typeface="+mj-lt"/>
                <a:ea typeface="+mj-ea"/>
                <a:cs typeface="+mj-cs"/>
              </a:rPr>
              <a:t>ўглыб</a:t>
            </a:r>
            <a:r>
              <a:rPr lang="ru-RU" sz="2400" b="1" i="1">
                <a:solidFill>
                  <a:srgbClr val="FFFF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400" b="1" i="1">
                <a:solidFill>
                  <a:srgbClr val="FFFF00"/>
                </a:solidFill>
                <a:latin typeface="+mj-lt"/>
                <a:ea typeface="+mj-ea"/>
                <a:cs typeface="+mj-cs"/>
              </a:rPr>
              <a:t>Польскай</a:t>
            </a:r>
            <a:r>
              <a:rPr lang="ru-RU" sz="2400" b="1" i="1">
                <a:solidFill>
                  <a:srgbClr val="FFFF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400" b="1" i="1">
                <a:solidFill>
                  <a:srgbClr val="FFFF00"/>
                </a:solidFill>
                <a:latin typeface="+mj-lt"/>
                <a:ea typeface="+mj-ea"/>
                <a:cs typeface="+mj-cs"/>
              </a:rPr>
              <a:t>рэспублікі</a:t>
            </a:r>
            <a:r>
              <a:rPr lang="ru-RU" sz="2400" b="1" i="1">
                <a:solidFill>
                  <a:srgbClr val="FFFF00"/>
                </a:solidFill>
                <a:latin typeface="+mj-lt"/>
                <a:ea typeface="+mj-ea"/>
                <a:cs typeface="+mj-cs"/>
              </a:rPr>
              <a:t> 17 </a:t>
            </a:r>
            <a:r>
              <a:rPr lang="ru-RU" sz="2400" b="1" i="1">
                <a:solidFill>
                  <a:srgbClr val="FFFF00"/>
                </a:solidFill>
                <a:latin typeface="+mj-lt"/>
                <a:ea typeface="+mj-ea"/>
                <a:cs typeface="+mj-cs"/>
              </a:rPr>
              <a:t>верасня</a:t>
            </a:r>
            <a:r>
              <a:rPr lang="ru-RU" sz="2400" b="1" i="1">
                <a:solidFill>
                  <a:srgbClr val="FFFF00"/>
                </a:solidFill>
                <a:latin typeface="+mj-lt"/>
                <a:ea typeface="+mj-ea"/>
                <a:cs typeface="+mj-cs"/>
              </a:rPr>
              <a:t> 1939 года</a:t>
            </a:r>
            <a:endParaRPr/>
          </a:p>
        </p:txBody>
      </p:sp>
      <p:pic>
        <p:nvPicPr>
          <p:cNvPr id="6" name="Picture 2" hidden="0"/>
          <p:cNvPicPr>
            <a:picLocks noChangeAspect="1" noChangeArrowheads="1"/>
          </p:cNvPicPr>
          <p:nvPr isPhoto="0" userDrawn="0"/>
        </p:nvPicPr>
        <p:blipFill>
          <a:blip r:embed="rId3"/>
          <a:srcRect l="0" t="0" r="0" b="13944"/>
          <a:stretch/>
        </p:blipFill>
        <p:spPr bwMode="auto">
          <a:xfrm>
            <a:off x="5643570" y="2285992"/>
            <a:ext cx="3333766" cy="3286148"/>
          </a:xfrm>
          <a:prstGeom prst="snip2DiagRect">
            <a:avLst>
              <a:gd name="adj1" fmla="val 16854"/>
              <a:gd name="adj2" fmla="val 16667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</p:spPr>
      </p:pic>
      <p:sp>
        <p:nvSpPr>
          <p:cNvPr id="7" name="Прямоугольник 1" hidden="0"/>
          <p:cNvSpPr/>
          <p:nvPr isPhoto="0" userDrawn="0"/>
        </p:nvSpPr>
        <p:spPr bwMode="auto">
          <a:xfrm>
            <a:off x="745778" y="5583979"/>
            <a:ext cx="40021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5400" b="1" cap="none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 scaled="1"/>
                </a:gradFill>
              </a:rPr>
              <a:t>17.09.1939 г.</a:t>
            </a:r>
            <a:endParaRPr lang="ru-RU" sz="5400" b="1" cap="none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 scaled="1"/>
              </a:gra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 flipH="0" flipV="0">
            <a:off x="-45903" y="903360"/>
            <a:ext cx="9113042" cy="5899789"/>
          </a:xfrm>
          <a:prstGeom prst="rect">
            <a:avLst/>
          </a:prstGeom>
        </p:spPr>
      </p:pic>
      <p:sp>
        <p:nvSpPr>
          <p:cNvPr id="5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flipH="0" flipV="0">
            <a:off x="448734" y="274637"/>
            <a:ext cx="8526596" cy="517199"/>
          </a:xfrm>
        </p:spPr>
        <p:txBody>
          <a:bodyPr/>
          <a:lstStyle/>
          <a:p>
            <a:pPr>
              <a:defRPr/>
            </a:pPr>
            <a:r>
              <a:rPr sz="3600"/>
              <a:t>Демонтаж советско-польской границы</a:t>
            </a:r>
            <a:endParaRPr/>
          </a:p>
        </p:txBody>
      </p:sp>
      <p:sp>
        <p:nvSpPr>
          <p:cNvPr id="6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pic>
        <p:nvPicPr>
          <p:cNvPr id="6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 flipH="0" flipV="0">
            <a:off x="0" y="0"/>
            <a:ext cx="8849096" cy="68031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3" hidden="0"/>
          <p:cNvPicPr>
            <a:picLocks noChangeAspect="1" noChangeArrowheads="1"/>
          </p:cNvPicPr>
          <p:nvPr isPhoto="0" userDrawn="0"/>
        </p:nvPicPr>
        <p:blipFill>
          <a:blip r:embed="rId2"/>
          <a:stretch/>
        </p:blipFill>
        <p:spPr bwMode="auto">
          <a:xfrm>
            <a:off x="4286248" y="2000240"/>
            <a:ext cx="4651634" cy="3071834"/>
          </a:xfrm>
          <a:prstGeom prst="roundRect">
            <a:avLst>
              <a:gd name="adj" fmla="val 33861"/>
            </a:avLst>
          </a:prstGeom>
          <a:ln>
            <a:noFill/>
          </a:ln>
        </p:spPr>
      </p:pic>
      <p:pic>
        <p:nvPicPr>
          <p:cNvPr id="5" name="Picture 3" hidden="0"/>
          <p:cNvPicPr>
            <a:picLocks noChangeAspect="1" noChangeArrowheads="1"/>
          </p:cNvPicPr>
          <p:nvPr isPhoto="0" userDrawn="0"/>
        </p:nvPicPr>
        <p:blipFill>
          <a:blip r:embed="rId3"/>
          <a:stretch/>
        </p:blipFill>
        <p:spPr bwMode="auto">
          <a:xfrm>
            <a:off x="357158" y="714356"/>
            <a:ext cx="3810000" cy="5676900"/>
          </a:xfrm>
          <a:prstGeom prst="roundRect">
            <a:avLst>
              <a:gd name="adj" fmla="val 16667"/>
            </a:avLst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Текст 2" hidden="0"/>
          <p:cNvSpPr>
            <a:spLocks noGrp="1"/>
          </p:cNvSpPr>
          <p:nvPr isPhoto="0" userDrawn="0">
            <p:ph type="body" idx="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5" name="Picture 2" hidden="0"/>
          <p:cNvPicPr>
            <a:picLocks noChangeAspect="1" noChangeArrowheads="1"/>
          </p:cNvPicPr>
          <p:nvPr isPhoto="0" userDrawn="0"/>
        </p:nvPicPr>
        <p:blipFill>
          <a:blip r:embed="rId2"/>
          <a:stretch/>
        </p:blipFill>
        <p:spPr bwMode="auto">
          <a:xfrm>
            <a:off x="428596" y="857232"/>
            <a:ext cx="2962275" cy="4610100"/>
          </a:xfrm>
          <a:prstGeom prst="rect">
            <a:avLst/>
          </a:prstGeom>
          <a:ln>
            <a:noFill/>
          </a:ln>
        </p:spPr>
      </p:pic>
      <p:pic>
        <p:nvPicPr>
          <p:cNvPr id="6" name="Picture 3" hidden="0"/>
          <p:cNvPicPr>
            <a:picLocks noChangeAspect="1" noChangeArrowheads="1"/>
          </p:cNvPicPr>
          <p:nvPr isPhoto="0" userDrawn="0"/>
        </p:nvPicPr>
        <p:blipFill>
          <a:blip r:embed="rId3"/>
          <a:stretch/>
        </p:blipFill>
        <p:spPr bwMode="auto">
          <a:xfrm>
            <a:off x="3643306" y="1285860"/>
            <a:ext cx="5102714" cy="35719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2" hidden="0"/>
          <p:cNvPicPr>
            <a:picLocks noChangeAspect="1" noChangeArrowheads="1"/>
          </p:cNvPicPr>
          <p:nvPr isPhoto="0" userDrawn="0"/>
        </p:nvPicPr>
        <p:blipFill>
          <a:blip r:embed="rId2"/>
          <a:stretch/>
        </p:blipFill>
        <p:spPr bwMode="auto">
          <a:xfrm>
            <a:off x="168411" y="188640"/>
            <a:ext cx="8909790" cy="6264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flipH="0" flipV="0">
            <a:off x="457199" y="-11475"/>
            <a:ext cx="7848599" cy="1173499"/>
          </a:xfrm>
        </p:spPr>
        <p:txBody>
          <a:bodyPr/>
          <a:lstStyle/>
          <a:p>
            <a:pPr>
              <a:defRPr/>
            </a:pPr>
            <a:br>
              <a:rPr/>
            </a:br>
            <a:r>
              <a:rPr sz="3600"/>
              <a:t>Мероприятия после занятия территории Красной Армией</a:t>
            </a:r>
            <a:endParaRPr sz="3600"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>
          <a:xfrm flipH="0" flipV="0">
            <a:off x="457199" y="2044223"/>
            <a:ext cx="7848599" cy="4081939"/>
          </a:xfrm>
        </p:spPr>
        <p:txBody>
          <a:bodyPr/>
          <a:lstStyle/>
          <a:p>
            <a:pPr>
              <a:defRPr/>
            </a:pPr>
            <a:r>
              <a:rPr/>
              <a:t>-создание крестьянских комитетов и временных управ</a:t>
            </a:r>
            <a:endParaRPr/>
          </a:p>
          <a:p>
            <a:pPr>
              <a:defRPr/>
            </a:pPr>
            <a:r>
              <a:rPr/>
              <a:t>-рабочий контроль на производстве</a:t>
            </a:r>
            <a:endParaRPr/>
          </a:p>
          <a:p>
            <a:pPr>
              <a:defRPr/>
            </a:pPr>
            <a:r>
              <a:rPr/>
              <a:t>-мероприятия по снабжению продуктами, медицинскому обслуживанию, обучению</a:t>
            </a:r>
            <a:endParaRPr/>
          </a:p>
          <a:p>
            <a:pPr>
              <a:defRPr/>
            </a:pPr>
            <a:r>
              <a:rPr/>
              <a:t>-создание рабочей гвардии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pic>
        <p:nvPicPr>
          <p:cNvPr id="6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 flipH="0" flipV="0">
            <a:off x="0" y="0"/>
            <a:ext cx="9032710" cy="68031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pic>
        <p:nvPicPr>
          <p:cNvPr id="6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 flipH="0" flipV="0">
            <a:off x="0" y="0"/>
            <a:ext cx="9009758" cy="68031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1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24295" y="0"/>
            <a:ext cx="5771928" cy="4437112"/>
          </a:xfrm>
          <a:prstGeom prst="rect">
            <a:avLst/>
          </a:prstGeom>
          <a:ln>
            <a:noFill/>
          </a:ln>
        </p:spPr>
      </p:pic>
      <p:pic>
        <p:nvPicPr>
          <p:cNvPr id="5" name="Рисунок 2" hidden="0"/>
          <p:cNvPicPr>
            <a:picLocks noChangeAspect="1"/>
          </p:cNvPicPr>
          <p:nvPr isPhoto="0" userDrawn="0"/>
        </p:nvPicPr>
        <p:blipFill>
          <a:blip r:embed="rId3"/>
          <a:stretch/>
        </p:blipFill>
        <p:spPr bwMode="auto">
          <a:xfrm>
            <a:off x="4283968" y="1196752"/>
            <a:ext cx="4788631" cy="562874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</p:spPr>
      </p:pic>
      <p:sp>
        <p:nvSpPr>
          <p:cNvPr id="6" name="Прямоугольник 3" hidden="0"/>
          <p:cNvSpPr/>
          <p:nvPr isPhoto="0" userDrawn="0"/>
        </p:nvSpPr>
        <p:spPr bwMode="auto">
          <a:xfrm>
            <a:off x="179512" y="5013176"/>
            <a:ext cx="40021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5400" b="1" cap="none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 scaled="1"/>
                </a:gradFill>
              </a:rPr>
              <a:t>22.09.1939 г.</a:t>
            </a:r>
            <a:endParaRPr lang="ru-RU" sz="5400" b="1" cap="none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 scaled="1"/>
              </a:gra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28 сентября1939-новый советско-германский договор</a:t>
            </a:r>
            <a:endParaRPr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"О дружбе и границе"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 sz="4800" b="1"/>
              <a:t>1939 год</a:t>
            </a:r>
            <a:endParaRPr/>
          </a:p>
        </p:txBody>
      </p:sp>
      <p:sp>
        <p:nvSpPr>
          <p:cNvPr id="5" name="Содержимое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381000" y="1143000"/>
            <a:ext cx="8229600" cy="4525963"/>
          </a:xfrm>
        </p:spPr>
        <p:txBody>
          <a:bodyPr/>
          <a:lstStyle/>
          <a:p>
            <a:pPr>
              <a:defRPr/>
            </a:pPr>
            <a:r>
              <a:rPr lang="ru-RU"/>
              <a:t>23 августа в Москве был подписан договор о ненападении между Германией и СССР сроком на 10 лет.</a:t>
            </a:r>
            <a:endParaRPr/>
          </a:p>
        </p:txBody>
      </p:sp>
      <p:pic>
        <p:nvPicPr>
          <p:cNvPr id="6" name="Picture 3" hidden="0"/>
          <p:cNvPicPr>
            <a:picLocks noChangeAspect="1" noChangeArrowheads="1"/>
          </p:cNvPicPr>
          <p:nvPr isPhoto="0" userDrawn="0"/>
        </p:nvPicPr>
        <p:blipFill>
          <a:blip r:embed="rId2"/>
          <a:stretch/>
        </p:blipFill>
        <p:spPr bwMode="auto">
          <a:xfrm>
            <a:off x="609600" y="2819400"/>
            <a:ext cx="4953000" cy="37147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4" hidden="0"/>
          <p:cNvSpPr>
            <a:spLocks noChangeArrowheads="1"/>
          </p:cNvSpPr>
          <p:nvPr isPhoto="0" userDrawn="0"/>
        </p:nvSpPr>
        <p:spPr bwMode="auto">
          <a:xfrm>
            <a:off x="5638800" y="3927475"/>
            <a:ext cx="3352800" cy="1200150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ru-RU" sz="2400" b="1"/>
              <a:t>Иоахим Риббентроп, </a:t>
            </a:r>
            <a:endParaRPr/>
          </a:p>
          <a:p>
            <a:pPr algn="ctr">
              <a:defRPr/>
            </a:pPr>
            <a:r>
              <a:rPr lang="ru-RU" sz="2400" b="1"/>
              <a:t>Иосиф Сталин и </a:t>
            </a:r>
            <a:endParaRPr/>
          </a:p>
          <a:p>
            <a:pPr algn="ctr">
              <a:defRPr/>
            </a:pPr>
            <a:r>
              <a:rPr lang="ru-RU" sz="2400" b="1"/>
              <a:t>Вячеслав Молотов. </a:t>
            </a:r>
            <a:endParaRPr/>
          </a:p>
        </p:txBody>
      </p:sp>
      <p:pic>
        <p:nvPicPr>
          <p:cNvPr id="8" name="Picture 2" hidden="0"/>
          <p:cNvPicPr>
            <a:picLocks noChangeAspect="1" noChangeArrowheads="1"/>
          </p:cNvPicPr>
          <p:nvPr isPhoto="0" userDrawn="0"/>
        </p:nvPicPr>
        <p:blipFill>
          <a:blip r:embed="rId3"/>
          <a:stretch/>
        </p:blipFill>
        <p:spPr bwMode="auto">
          <a:xfrm>
            <a:off x="-71438" y="0"/>
            <a:ext cx="9215438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Прямоугольник 2" hidden="0"/>
          <p:cNvSpPr/>
          <p:nvPr isPhoto="0" userDrawn="0"/>
        </p:nvSpPr>
        <p:spPr bwMode="auto">
          <a:xfrm>
            <a:off x="937" y="5661248"/>
            <a:ext cx="5363151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defRPr/>
            </a:pPr>
            <a:r>
              <a:rPr lang="ru-RU" sz="4400" b="1" cap="all">
                <a:ln w="9000" cmpd="sng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</a:rPr>
              <a:t>28 сентября 1939 г.</a:t>
            </a:r>
            <a:endParaRPr lang="ru-RU" sz="4400" b="1" cap="all">
              <a:ln w="9000" cmpd="sng">
                <a:solidFill>
                  <a:schemeClr val="bg1"/>
                </a:solidFill>
                <a:prstDash val="solid"/>
              </a:ln>
              <a:solidFill>
                <a:srgbClr val="C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1">
        <p:fade thruBlk="0"/>
      </p:transition>
    </mc:Choice>
    <mc:Fallback>
      <p:transition spd="slow" advClick="1">
        <p:fade thruBlk="0"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2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0" y="0"/>
            <a:ext cx="5577498" cy="3990016"/>
          </a:xfrm>
          <a:prstGeom prst="rect">
            <a:avLst/>
          </a:prstGeom>
        </p:spPr>
      </p:pic>
      <p:pic>
        <p:nvPicPr>
          <p:cNvPr id="5" name="Рисунок 1" hidden="0"/>
          <p:cNvPicPr>
            <a:picLocks noChangeAspect="1"/>
          </p:cNvPicPr>
          <p:nvPr isPhoto="0" userDrawn="0"/>
        </p:nvPicPr>
        <p:blipFill>
          <a:blip r:embed="rId3"/>
          <a:stretch/>
        </p:blipFill>
        <p:spPr bwMode="auto">
          <a:xfrm>
            <a:off x="4607496" y="2204864"/>
            <a:ext cx="4536504" cy="4564916"/>
          </a:xfrm>
          <a:prstGeom prst="rect">
            <a:avLst/>
          </a:prstGeom>
        </p:spPr>
      </p:pic>
      <p:sp>
        <p:nvSpPr>
          <p:cNvPr id="6" name="Прямоугольник 3" hidden="0"/>
          <p:cNvSpPr/>
          <p:nvPr isPhoto="0" userDrawn="0"/>
        </p:nvSpPr>
        <p:spPr bwMode="auto">
          <a:xfrm>
            <a:off x="605375" y="5013176"/>
            <a:ext cx="40021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5400" b="1" cap="none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 scaled="1"/>
                </a:gradFill>
              </a:rPr>
              <a:t>02.11.1939 г.</a:t>
            </a:r>
            <a:endParaRPr lang="ru-RU" sz="5400" b="1" cap="none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 scaled="1"/>
              </a:gra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flipH="0" flipV="0">
            <a:off x="457200" y="274637"/>
            <a:ext cx="7848599" cy="3179608"/>
          </a:xfrm>
        </p:spPr>
        <p:txBody>
          <a:bodyPr/>
          <a:lstStyle/>
          <a:p>
            <a:pPr>
              <a:defRPr/>
            </a:pPr>
            <a:r>
              <a:rPr/>
              <a:t>Вопрос о власти в Западной Беларуси должно решить Народное собрание 28 октября 1939 года</a:t>
            </a:r>
            <a:endParaRPr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>
          <a:xfrm flipH="0" flipV="0">
            <a:off x="353916" y="3465722"/>
            <a:ext cx="7848599" cy="2947338"/>
          </a:xfrm>
        </p:spPr>
        <p:txBody>
          <a:bodyPr/>
          <a:lstStyle/>
          <a:p>
            <a:pPr>
              <a:defRPr/>
            </a:pPr>
            <a:r>
              <a:rPr/>
              <a:t>приняли "Декларацию о государственной власти" и "Декларацию о вхождении Западных областей Беларуси в состав БССР"</a:t>
            </a:r>
            <a:endParaRPr/>
          </a:p>
          <a:p>
            <a:pPr>
              <a:defRPr/>
            </a:pPr>
            <a:r>
              <a:rPr/>
              <a:t>полная поддержка установления советской власти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pic>
        <p:nvPicPr>
          <p:cNvPr id="6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 flipH="0" flipV="0">
            <a:off x="0" y="0"/>
            <a:ext cx="8998282" cy="68031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pic>
        <p:nvPicPr>
          <p:cNvPr id="6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 flipH="0" flipV="0">
            <a:off x="0" y="0"/>
            <a:ext cx="8998282" cy="68031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pic>
        <p:nvPicPr>
          <p:cNvPr id="6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 flipH="0" flipV="0">
            <a:off x="0" y="0"/>
            <a:ext cx="9239276" cy="68031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Текст 2" hidden="0"/>
          <p:cNvSpPr>
            <a:spLocks noGrp="1"/>
          </p:cNvSpPr>
          <p:nvPr isPhoto="0" userDrawn="0">
            <p:ph type="body" idx="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6" name="Picture 2" hidden="0"/>
          <p:cNvPicPr>
            <a:picLocks noChangeAspect="1" noChangeArrowheads="1"/>
          </p:cNvPicPr>
          <p:nvPr isPhoto="0" userDrawn="0"/>
        </p:nvPicPr>
        <p:blipFill>
          <a:blip r:embed="rId2"/>
          <a:stretch/>
        </p:blipFill>
        <p:spPr bwMode="auto">
          <a:xfrm>
            <a:off x="580099" y="714332"/>
            <a:ext cx="8563900" cy="6143668"/>
          </a:xfrm>
          <a:prstGeom prst="rect">
            <a:avLst/>
          </a:prstGeom>
          <a:ln>
            <a:noFill/>
          </a:ln>
        </p:spPr>
      </p:pic>
      <p:sp>
        <p:nvSpPr>
          <p:cNvPr id="7" name="Прямоугольник 4" hidden="0"/>
          <p:cNvSpPr/>
          <p:nvPr isPhoto="0" userDrawn="0"/>
        </p:nvSpPr>
        <p:spPr bwMode="auto">
          <a:xfrm>
            <a:off x="-15586" y="3204"/>
            <a:ext cx="7611922" cy="1938992"/>
          </a:xfrm>
          <a:prstGeom prst="rect">
            <a:avLst/>
          </a:prstGeom>
          <a:solidFill>
            <a:schemeClr val="accent1">
              <a:alpha val="24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b="1" i="1">
                <a:solidFill>
                  <a:srgbClr val="FFFF00"/>
                </a:solidFill>
                <a:latin typeface="Calibri"/>
              </a:rPr>
              <a:t>Члены Полномочий комиссии Народного Собрания Западной Белоруссии с руководителями партии и правительства в Большом Кремлевском дворце во время заседания внеочередной 5-й сессии Верховного Совета СССР 1-го созыва. </a:t>
            </a:r>
            <a:endParaRPr lang="ru-RU" sz="2400" b="1" i="1">
              <a:solidFill>
                <a:srgbClr val="FFFF00"/>
              </a:solidFill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2" hidden="0"/>
          <p:cNvPicPr>
            <a:picLocks noChangeAspect="1" noChangeArrowheads="1"/>
          </p:cNvPicPr>
          <p:nvPr isPhoto="0" userDrawn="0"/>
        </p:nvPicPr>
        <p:blipFill>
          <a:blip r:embed="rId2"/>
          <a:srcRect l="0" t="0" r="0" b="7117"/>
          <a:stretch/>
        </p:blipFill>
        <p:spPr bwMode="auto">
          <a:xfrm>
            <a:off x="12118" y="19511"/>
            <a:ext cx="9131882" cy="68384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323528" y="24694"/>
            <a:ext cx="8208912" cy="884025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defRPr/>
            </a:pPr>
            <a:r>
              <a:rPr lang="ru-RU" sz="3600" b="1"/>
              <a:t>Преобразования в Западной Беларуси после воссоединения</a:t>
            </a:r>
            <a:endParaRPr lang="be-BY" sz="3600" b="1"/>
          </a:p>
        </p:txBody>
      </p:sp>
      <p:sp>
        <p:nvSpPr>
          <p:cNvPr id="5" name="Объект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179512" y="1196752"/>
            <a:ext cx="8136904" cy="5328591"/>
          </a:xfrm>
        </p:spPr>
        <p:txBody>
          <a:bodyPr/>
          <a:lstStyle/>
          <a:p>
            <a:pPr>
              <a:buFont typeface="Wingdings"/>
              <a:buChar char="v"/>
              <a:defRPr/>
            </a:pPr>
            <a:r>
              <a:rPr lang="ru-RU" b="1">
                <a:solidFill>
                  <a:schemeClr val="tx1"/>
                </a:solidFill>
              </a:rPr>
              <a:t>Восстановление промышленности;</a:t>
            </a:r>
            <a:endParaRPr/>
          </a:p>
          <a:p>
            <a:pPr>
              <a:buFont typeface="Wingdings"/>
              <a:buChar char="v"/>
              <a:defRPr/>
            </a:pPr>
            <a:r>
              <a:rPr lang="ru-RU" b="1">
                <a:solidFill>
                  <a:schemeClr val="tx1"/>
                </a:solidFill>
              </a:rPr>
              <a:t>Начало проведения коллективизации;</a:t>
            </a:r>
            <a:endParaRPr/>
          </a:p>
          <a:p>
            <a:pPr>
              <a:buFont typeface="Wingdings"/>
              <a:buChar char="v"/>
              <a:defRPr/>
            </a:pPr>
            <a:r>
              <a:rPr lang="ru-RU" b="1">
                <a:solidFill>
                  <a:schemeClr val="tx1"/>
                </a:solidFill>
              </a:rPr>
              <a:t>Ликвидация помещичьего землевладения;</a:t>
            </a:r>
            <a:endParaRPr/>
          </a:p>
          <a:p>
            <a:pPr>
              <a:buFont typeface="Wingdings"/>
              <a:buChar char="v"/>
              <a:defRPr/>
            </a:pPr>
            <a:r>
              <a:rPr lang="ru-RU" b="1">
                <a:solidFill>
                  <a:schemeClr val="tx1"/>
                </a:solidFill>
              </a:rPr>
              <a:t>Преобразования </a:t>
            </a:r>
            <a:r>
              <a:rPr lang="ru-RU" b="1">
                <a:solidFill>
                  <a:schemeClr val="tx1"/>
                </a:solidFill>
              </a:rPr>
              <a:t>в области культуры</a:t>
            </a:r>
            <a:endParaRPr lang="be-BY" b="1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pic>
        <p:nvPicPr>
          <p:cNvPr id="6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 flipH="0" flipV="0">
            <a:off x="0" y="0"/>
            <a:ext cx="8837620" cy="68031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pic>
        <p:nvPicPr>
          <p:cNvPr id="6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 flipH="0" flipV="0">
            <a:off x="0" y="0"/>
            <a:ext cx="9147469" cy="68031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3" descr="C:\Documents and Settings\Admin\Мои документы\Мои рисунки\Организатор клипов (Microsoft)\AG00317_.gif" hidden="0"/>
          <p:cNvPicPr>
            <a:picLocks noChangeAspect="1" noChangeArrowheads="1" noCrop="1"/>
          </p:cNvPicPr>
          <p:nvPr isPhoto="0" userDrawn="0"/>
        </p:nvPicPr>
        <p:blipFill>
          <a:blip r:embed="rId2"/>
          <a:stretch/>
        </p:blipFill>
        <p:spPr bwMode="auto">
          <a:xfrm>
            <a:off x="3143240" y="142852"/>
            <a:ext cx="1357313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hidden="0"/>
          <p:cNvPicPr>
            <a:picLocks noChangeAspect="1" noChangeArrowheads="1"/>
          </p:cNvPicPr>
          <p:nvPr isPhoto="0" userDrawn="0"/>
        </p:nvPicPr>
        <p:blipFill>
          <a:blip r:embed="rId3"/>
          <a:srcRect l="29155" t="20030" r="28113" b="13204"/>
          <a:stretch/>
        </p:blipFill>
        <p:spPr bwMode="auto">
          <a:xfrm>
            <a:off x="4572000" y="1714488"/>
            <a:ext cx="3619525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6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500034" y="2071678"/>
            <a:ext cx="4071966" cy="3071834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4400" b="1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 scaled="1"/>
                </a:gradFill>
              </a:rPr>
              <a:t>В чём историческое значение объединения Западной Беларуси с БССР?</a:t>
            </a:r>
            <a:endParaRPr lang="ru-RU" sz="4400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 scaled="1"/>
              </a:gra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Тема97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ONLYOFFICE/2.4.526.0</Application>
  <PresentationFormat>On-screen Show (4:3)</PresentationFormat>
  <Paragraphs>0</Paragraphs>
  <Slides>33</Slides>
  <Notes>33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</vt:vector>
  </TitlesOfParts>
  <LinksUpToDate>0</LinksUpToDate>
  <SharedDoc>0</SharedDoc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/>
  <cp:lastModifiedBy/>
</cp:coreProperties>
</file>