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80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5.xml" ContentType="application/vnd.openxmlformats-officedocument.presentationml.slideLayout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6.xml" ContentType="application/vnd.openxmlformats-officedocument.presentationml.slideLayout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Masters/slideMaster7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theme" Target="theme/theme1.xml"/><Relationship Id="rId12" Type="http://schemas.openxmlformats.org/officeDocument/2006/relationships/theme" Target="theme/theme2.xml"/><Relationship Id="rId13" Type="http://schemas.openxmlformats.org/officeDocument/2006/relationships/theme" Target="theme/theme3.xml"/><Relationship Id="rId14" Type="http://schemas.openxmlformats.org/officeDocument/2006/relationships/theme" Target="theme/theme4.xml"/><Relationship Id="rId15" Type="http://schemas.openxmlformats.org/officeDocument/2006/relationships/theme" Target="theme/theme5.xml"/><Relationship Id="rId16" Type="http://schemas.openxmlformats.org/officeDocument/2006/relationships/theme" Target="theme/theme6.xml"/><Relationship Id="rId17" Type="http://schemas.openxmlformats.org/officeDocument/2006/relationships/theme" Target="theme/theme7.xml"/><Relationship Id="rId18" Type="http://schemas.openxmlformats.org/officeDocument/2006/relationships/theme" Target="theme/theme8.xml"/><Relationship Id="rId19" Type="http://schemas.openxmlformats.org/officeDocument/2006/relationships/theme" Target="theme/theme9.xml"/><Relationship Id="rId20" Type="http://schemas.openxmlformats.org/officeDocument/2006/relationships/theme" Target="theme/theme1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40" Type="http://schemas.openxmlformats.org/officeDocument/2006/relationships/presProps" Target="presProps.xml" /><Relationship Id="rId41" Type="http://schemas.openxmlformats.org/officeDocument/2006/relationships/tableStyles" Target="tableStyles.xml" /><Relationship Id="rId4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F5BF9-92B5-459E-82AB-0926AAA5A97E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D25D-B9C9-46CB-BA51-A14181B213C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B82-6186-4F09-A517-44FFF63E2571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C0798-4F71-4DE3-B612-0D030D240B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B91B1-282B-499E-A315-D4F83A0DCDCB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D549-25F2-4629-97C7-559D5C1A820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AD78-3FDA-4E11-8CC7-322EC9A02929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A36C8-0E03-452A-8410-8209746B376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AA7F-97DD-44F1-8744-6BA0E60C389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755C-DDDE-46D6-A2FA-33F8679836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2B19-11E8-48E5-85FB-8A81D3EF56D4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761A-8756-4490-8D3D-68D66174906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C1F39-CBF9-4FE8-9822-60E7E50A555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19364-DA56-4663-8AD9-467084140E8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AA56-987C-4F1B-8E50-EE3D1141E4A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0516-CECF-48F9-B134-FB768E5606D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BB1F-B986-446A-84E3-DA25CD8F8E8F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40B76-C78E-4980-9791-0A3F3F09CE8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EBD0-C5AD-49EE-834A-21A633A3B843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FAA7-693C-48E0-B5C0-0E6EBE2580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7EEE-4FA7-43D4-9551-1324D411ED3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C9DDB-7D29-4E36-B871-0038DFE17B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F2E9-BCE2-4FCB-BB08-1620D48DAE76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9CC6-45AC-4AF8-A83B-7878A0F15BD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F7CA-293F-4EC1-ACAA-4D2DF6CAA34F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54D9-F5E7-46CD-B2D4-CC30D718A2A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4CC0-F64E-473E-8091-BB47145DA4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CEC4-F3BC-4C5A-A538-4D01A2D7125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C0E9-B117-47FB-ADD9-AF38A6D129E8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C9B-D626-4F3F-85FE-A3DC1015D2F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DCE6-FD3F-4D62-8D5D-B762752BC6D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5942-6B3B-49F0-917C-A2485E38F7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39C9-D9F7-4F28-BA77-1B3D60A2108D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3BA9-B9D3-427B-BDB0-FA9F95EB27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2D46-DAA0-4094-BCD2-E36A957AD3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57C4-D769-41E2-8EB5-54CB365DCE6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ECBB-AD9F-472E-AE47-81378B0E189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9525-AF81-4110-8D76-1714D0AB46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2945-17FF-471B-9C79-0F6E6D9B4C0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1F33-B169-40E4-80FA-9764FB3F0E3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9FAD-25A5-489A-87D3-F13627AE9C8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C428-0326-4A12-BC53-613F0C4A331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BEC3-1D99-4B9A-BFC3-8B2F087D57E2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CC8D-8C22-40A1-BA0A-CB08C4D44F3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F2E9-BCE2-4FCB-BB08-1620D48DAE76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9CC6-45AC-4AF8-A83B-7878A0F15BD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F7CA-293F-4EC1-ACAA-4D2DF6CAA34F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54D9-F5E7-46CD-B2D4-CC30D718A2A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4CC0-F64E-473E-8091-BB47145DA4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CEC4-F3BC-4C5A-A538-4D01A2D7125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C0E9-B117-47FB-ADD9-AF38A6D129E8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C9B-D626-4F3F-85FE-A3DC1015D2F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DCE6-FD3F-4D62-8D5D-B762752BC6D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5942-6B3B-49F0-917C-A2485E38F7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39C9-D9F7-4F28-BA77-1B3D60A2108D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3BA9-B9D3-427B-BDB0-FA9F95EB27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2D46-DAA0-4094-BCD2-E36A957AD3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57C4-D769-41E2-8EB5-54CB365DCE6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ECBB-AD9F-472E-AE47-81378B0E189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9525-AF81-4110-8D76-1714D0AB46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2945-17FF-471B-9C79-0F6E6D9B4C0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1F33-B169-40E4-80FA-9764FB3F0E3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9FAD-25A5-489A-87D3-F13627AE9C8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C428-0326-4A12-BC53-613F0C4A331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BEC3-1D99-4B9A-BFC3-8B2F087D57E2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CC8D-8C22-40A1-BA0A-CB08C4D44F3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F2E9-BCE2-4FCB-BB08-1620D48DAE76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9CC6-45AC-4AF8-A83B-7878A0F15BD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F7CA-293F-4EC1-ACAA-4D2DF6CAA34F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54D9-F5E7-46CD-B2D4-CC30D718A2A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4CC0-F64E-473E-8091-BB47145DA4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CEC4-F3BC-4C5A-A538-4D01A2D7125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C0E9-B117-47FB-ADD9-AF38A6D129E8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C9B-D626-4F3F-85FE-A3DC1015D2F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DCE6-FD3F-4D62-8D5D-B762752BC6D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5942-6B3B-49F0-917C-A2485E38F7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39C9-D9F7-4F28-BA77-1B3D60A2108D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3BA9-B9D3-427B-BDB0-FA9F95EB27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2D46-DAA0-4094-BCD2-E36A957AD3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57C4-D769-41E2-8EB5-54CB365DCE6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ECBB-AD9F-472E-AE47-81378B0E189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9525-AF81-4110-8D76-1714D0AB46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2945-17FF-471B-9C79-0F6E6D9B4C0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1F33-B169-40E4-80FA-9764FB3F0E3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9FAD-25A5-489A-87D3-F13627AE9C8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C428-0326-4A12-BC53-613F0C4A331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BEC3-1D99-4B9A-BFC3-8B2F087D57E2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CC8D-8C22-40A1-BA0A-CB08C4D44F3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F2E9-BCE2-4FCB-BB08-1620D48DAE76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9CC6-45AC-4AF8-A83B-7878A0F15BD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F7CA-293F-4EC1-ACAA-4D2DF6CAA34F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54D9-F5E7-46CD-B2D4-CC30D718A2A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4CC0-F64E-473E-8091-BB47145DA4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CEC4-F3BC-4C5A-A538-4D01A2D7125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C0E9-B117-47FB-ADD9-AF38A6D129E8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C9B-D626-4F3F-85FE-A3DC1015D2F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DCE6-FD3F-4D62-8D5D-B762752BC6D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5942-6B3B-49F0-917C-A2485E38F7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39C9-D9F7-4F28-BA77-1B3D60A2108D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3BA9-B9D3-427B-BDB0-FA9F95EB27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2D46-DAA0-4094-BCD2-E36A957AD3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57C4-D769-41E2-8EB5-54CB365DCE6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ECBB-AD9F-472E-AE47-81378B0E189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9525-AF81-4110-8D76-1714D0AB46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2945-17FF-471B-9C79-0F6E6D9B4C0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1F33-B169-40E4-80FA-9764FB3F0E3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9FAD-25A5-489A-87D3-F13627AE9C8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C428-0326-4A12-BC53-613F0C4A331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BEC3-1D99-4B9A-BFC3-8B2F087D57E2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CC8D-8C22-40A1-BA0A-CB08C4D44F3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F2E9-BCE2-4FCB-BB08-1620D48DAE76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9CC6-45AC-4AF8-A83B-7878A0F15BD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F7CA-293F-4EC1-ACAA-4D2DF6CAA34F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54D9-F5E7-46CD-B2D4-CC30D718A2A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4CC0-F64E-473E-8091-BB47145DA4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CEC4-F3BC-4C5A-A538-4D01A2D7125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C0E9-B117-47FB-ADD9-AF38A6D129E8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C9B-D626-4F3F-85FE-A3DC1015D2F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DCE6-FD3F-4D62-8D5D-B762752BC6D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5942-6B3B-49F0-917C-A2485E38F7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39C9-D9F7-4F28-BA77-1B3D60A2108D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3BA9-B9D3-427B-BDB0-FA9F95EB27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2D46-DAA0-4094-BCD2-E36A957AD3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57C4-D769-41E2-8EB5-54CB365DCE6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ECBB-AD9F-472E-AE47-81378B0E189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9525-AF81-4110-8D76-1714D0AB46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2945-17FF-471B-9C79-0F6E6D9B4C0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1F33-B169-40E4-80FA-9764FB3F0E3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9FAD-25A5-489A-87D3-F13627AE9C8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C428-0326-4A12-BC53-613F0C4A331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BEC3-1D99-4B9A-BFC3-8B2F087D57E2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CC8D-8C22-40A1-BA0A-CB08C4D44F3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F5BF9-92B5-459E-82AB-0926AAA5A97E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D25D-B9C9-46CB-BA51-A14181B213C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B82-6186-4F09-A517-44FFF63E2571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C0798-4F71-4DE3-B612-0D030D240B5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B91B1-282B-499E-A315-D4F83A0DCDCB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3D549-25F2-4629-97C7-559D5C1A820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AD78-3FDA-4E11-8CC7-322EC9A02929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A36C8-0E03-452A-8410-8209746B376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AA7F-97DD-44F1-8744-6BA0E60C389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0755C-DDDE-46D6-A2FA-33F86798362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2B19-11E8-48E5-85FB-8A81D3EF56D4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761A-8756-4490-8D3D-68D66174906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C1F39-CBF9-4FE8-9822-60E7E50A555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19364-DA56-4663-8AD9-467084140E8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3AA56-987C-4F1B-8E50-EE3D1141E4AD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0516-CECF-48F9-B134-FB768E5606D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BB1F-B986-446A-84E3-DA25CD8F8E8F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40B76-C78E-4980-9791-0A3F3F09CE8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1EBD0-C5AD-49EE-834A-21A633A3B843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FAA7-693C-48E0-B5C0-0E6EBE2580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ChangeArrowheads="1"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7EEE-4FA7-43D4-9551-1324D411ED38}" type="datetimeFigureOut">
              <a:rPr lang="ru-RU" altLang="ru-RU">
                <a:solidFill>
                  <a:srgbClr val="000000"/>
                </a:solidFill>
              </a:rPr>
              <a:pPr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C9DDB-7D29-4E36-B871-0038DFE17B7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F2E9-BCE2-4FCB-BB08-1620D48DAE76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9CC6-45AC-4AF8-A83B-7878A0F15BD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F7CA-293F-4EC1-ACAA-4D2DF6CAA34F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54D9-F5E7-46CD-B2D4-CC30D718A2A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4CC0-F64E-473E-8091-BB47145DA4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CEC4-F3BC-4C5A-A538-4D01A2D7125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C0E9-B117-47FB-ADD9-AF38A6D129E8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C9B-D626-4F3F-85FE-A3DC1015D2F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DCE6-FD3F-4D62-8D5D-B762752BC6D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5942-6B3B-49F0-917C-A2485E38F7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39C9-D9F7-4F28-BA77-1B3D60A2108D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3BA9-B9D3-427B-BDB0-FA9F95EB27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2D46-DAA0-4094-BCD2-E36A957AD3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57C4-D769-41E2-8EB5-54CB365DCE6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ECBB-AD9F-472E-AE47-81378B0E189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9525-AF81-4110-8D76-1714D0AB46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2945-17FF-471B-9C79-0F6E6D9B4C0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1F33-B169-40E4-80FA-9764FB3F0E3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9FAD-25A5-489A-87D3-F13627AE9C8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C428-0326-4A12-BC53-613F0C4A331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BEC3-1D99-4B9A-BFC3-8B2F087D57E2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CC8D-8C22-40A1-BA0A-CB08C4D44F3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F2E9-BCE2-4FCB-BB08-1620D48DAE76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9CC6-45AC-4AF8-A83B-7878A0F15BD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F7CA-293F-4EC1-ACAA-4D2DF6CAA34F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54D9-F5E7-46CD-B2D4-CC30D718A2A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4CC0-F64E-473E-8091-BB47145DA4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CEC4-F3BC-4C5A-A538-4D01A2D7125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C0E9-B117-47FB-ADD9-AF38A6D129E8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7C9B-D626-4F3F-85FE-A3DC1015D2F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DCE6-FD3F-4D62-8D5D-B762752BC6D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5942-6B3B-49F0-917C-A2485E38F7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39C9-D9F7-4F28-BA77-1B3D60A2108D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3BA9-B9D3-427B-BDB0-FA9F95EB27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2D46-DAA0-4094-BCD2-E36A957AD34E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57C4-D769-41E2-8EB5-54CB365DCE6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2ECBB-AD9F-472E-AE47-81378B0E189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9525-AF81-4110-8D76-1714D0AB46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2945-17FF-471B-9C79-0F6E6D9B4C01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1F33-B169-40E4-80FA-9764FB3F0E3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9FAD-25A5-489A-87D3-F13627AE9C80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C428-0326-4A12-BC53-613F0C4A331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BEC3-1D99-4B9A-BFC3-8B2F087D57E2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CC8D-8C22-40A1-BA0A-CB08C4D44F3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jp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/Relationships>
</file>

<file path=ppt/slideMasters/_rels/slideMaster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/Relationships>
</file>

<file path=ppt/slideMasters/_rels/slideMaster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/Relationships>
</file>

<file path=ppt/slideMasters/_rels/slideMaster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jpg"/></Relationships>
</file>

<file path=ppt/slideMasters/_rels/slideMaster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/Relationships>
</file>

<file path=ppt/slideMasters/_rels/slideMaster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13"/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ChangeArrowheads="1"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0964" name="Rectangle 4"/>
          <p:cNvSpPr>
            <a:spLocks noChangeArrowheads="1"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8B5BE-90B9-4F3E-8EE9-EA8A86E3F6F9}" type="datetimeFigureOut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ChangeArrowheads="1"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ChangeArrowheads="1"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5710F-C781-4BE1-965F-C1A9F0C015E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30A88-30BA-4B4C-B608-05E008C7D39C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DBAC3-FAA8-4BAD-A86A-4A30BA9F196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30A88-30BA-4B4C-B608-05E008C7D39C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DBAC3-FAA8-4BAD-A86A-4A30BA9F196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30A88-30BA-4B4C-B608-05E008C7D39C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DBAC3-FAA8-4BAD-A86A-4A30BA9F196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30A88-30BA-4B4C-B608-05E008C7D39C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DBAC3-FAA8-4BAD-A86A-4A30BA9F196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30A88-30BA-4B4C-B608-05E008C7D39C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DBAC3-FAA8-4BAD-A86A-4A30BA9F196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13"/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ChangeArrowheads="1"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0964" name="Rectangle 4"/>
          <p:cNvSpPr>
            <a:spLocks noChangeArrowheads="1"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8B5BE-90B9-4F3E-8EE9-EA8A86E3F6F9}" type="datetimeFigureOut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27.10.2016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ChangeArrowheads="1"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ChangeArrowheads="1"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5710F-C781-4BE1-965F-C1A9F0C015E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30A88-30BA-4B4C-B608-05E008C7D39C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DBAC3-FAA8-4BAD-A86A-4A30BA9F196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F30A88-30BA-4B4C-B608-05E008C7D39C}" type="datetimeFigureOut">
              <a:rPr lang="ru-RU">
                <a:solidFill>
                  <a:prstClr val="white">
                    <a:alpha val="50000"/>
                  </a:prstClr>
                </a:solidFill>
              </a:rPr>
              <a:pPr>
                <a:defRPr/>
              </a:pPr>
              <a:t>27.10.2016</a:t>
            </a:fld>
            <a:endParaRPr lang="ru-RU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8DBAC3-FAA8-4BAD-A86A-4A30BA9F196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2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2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24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2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2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27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17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image" Target="../media/image17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042988" y="908050"/>
            <a:ext cx="7315200" cy="1154113"/>
          </a:xfrm>
        </p:spPr>
        <p:txBody>
          <a:bodyPr/>
          <a:lstStyle/>
          <a:p>
            <a:pPr algn="ctr" eaLnBrk="1" hangingPunct="1"/>
            <a:r>
              <a:rPr lang="ru-RU" altLang="ru-RU" sz="6600" smtClean="0"/>
              <a:t>Путешествие </a:t>
            </a:r>
            <a:br>
              <a:rPr lang="ru-RU" altLang="ru-RU" sz="6600" smtClean="0"/>
            </a:br>
            <a:r>
              <a:rPr lang="ru-RU" altLang="ru-RU" sz="6600" smtClean="0"/>
              <a:t>в Средневековье</a:t>
            </a:r>
          </a:p>
        </p:txBody>
      </p:sp>
      <p:pic>
        <p:nvPicPr>
          <p:cNvPr id="2051" name="Picture 2" descr="C:\Users\Стёпа\Desktop\Средневековье\замок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042988" y="2492375"/>
            <a:ext cx="705802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576619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</a:rPr>
              <a:t>Человек, дающий </a:t>
            </a:r>
            <a:endParaRPr lang="ru-RU" sz="4800" dirty="0" smtClean="0">
              <a:solidFill>
                <a:srgbClr val="000000"/>
              </a:solidFill>
            </a:endParaRPr>
          </a:p>
          <a:p>
            <a:r>
              <a:rPr lang="ru-RU" sz="4800" dirty="0" smtClean="0">
                <a:solidFill>
                  <a:srgbClr val="000000"/>
                </a:solidFill>
              </a:rPr>
              <a:t>деньги </a:t>
            </a:r>
            <a:r>
              <a:rPr lang="ru-RU" sz="4800" dirty="0">
                <a:solidFill>
                  <a:srgbClr val="000000"/>
                </a:solidFill>
              </a:rPr>
              <a:t>под проценты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2132856"/>
            <a:ext cx="23490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/>
              <a:t>Ростовщик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6992"/>
            <a:ext cx="62128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</a:rPr>
              <a:t>Руководитель монастыря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229200"/>
            <a:ext cx="33123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Аббат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396191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</a:rPr>
              <a:t>Кочевые арабы 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568351"/>
            <a:ext cx="230281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</a:rPr>
              <a:t>Бедуины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284984"/>
            <a:ext cx="669674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Хозяйство, где ничего не продаётся и не покупается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5301208"/>
            <a:ext cx="42484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Натуральное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53452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</a:rPr>
              <a:t>Все работы на феодала </a:t>
            </a:r>
            <a:endParaRPr lang="ru-RU" sz="4000" dirty="0"/>
          </a:p>
        </p:txBody>
      </p:sp>
      <p:pic>
        <p:nvPicPr>
          <p:cNvPr id="3" name="Picture 3" descr="C:\Users\Стёпа\Desktop\Средневековье\крестьяне2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113134" y="2492895"/>
            <a:ext cx="5827713" cy="39608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460862" y="1578496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Барщина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660277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</a:rPr>
              <a:t>Сбор в пользу государства</a:t>
            </a:r>
            <a:r>
              <a:rPr lang="ru-RU" dirty="0">
                <a:solidFill>
                  <a:srgbClr val="000000"/>
                </a:solidFill>
              </a:rPr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05789" y="2852936"/>
            <a:ext cx="124623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Налог</a:t>
            </a:r>
            <a:endParaRPr lang="ru-RU" sz="3200" dirty="0"/>
          </a:p>
        </p:txBody>
      </p:sp>
      <p:pic>
        <p:nvPicPr>
          <p:cNvPr id="4" name="Picture 2" descr="C:\Users\Стёпа\Desktop\Средневековье\крестьяне1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580112" y="1772816"/>
            <a:ext cx="2589212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4572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</a:rPr>
              <a:t>Феодал, обязанный нести военную службу за землю</a:t>
            </a:r>
            <a:endParaRPr lang="ru-RU" sz="4000" dirty="0"/>
          </a:p>
        </p:txBody>
      </p:sp>
      <p:pic>
        <p:nvPicPr>
          <p:cNvPr id="3" name="Picture 4" descr="C:\Users\Стёпа\Desktop\Средневековье\рыцарь12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202934" y="980728"/>
            <a:ext cx="3941066" cy="51563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11760" y="4941168"/>
            <a:ext cx="155369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</a:rPr>
              <a:t>Вассал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</a:rPr>
              <a:t>Участок земли, находящийся в распоряжении крепостного крестьянина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635896" y="2420888"/>
            <a:ext cx="5256584" cy="357407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71600" y="4725144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Надел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29918" t="27985" r="52445" b="31136"/>
          <a:stretch/>
        </p:blipFill>
        <p:spPr bwMode="auto">
          <a:xfrm>
            <a:off x="5796136" y="1916832"/>
            <a:ext cx="287206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783517"/>
            <a:ext cx="59457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</a:rPr>
              <a:t>Создатели славянской азбуки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243050"/>
            <a:ext cx="40181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</a:rPr>
              <a:t>Кирилл и Мефодий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751244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</a:rPr>
              <a:t>Укрепленное жилище феодала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2730" y="2022654"/>
            <a:ext cx="32403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Замок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430741"/>
            <a:ext cx="60811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</a:rPr>
              <a:t>Доспехи из стальных пластин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034164"/>
            <a:ext cx="30243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латы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796136" y="1345668"/>
            <a:ext cx="3140075" cy="48164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gerb31_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5435600" y="1125538"/>
            <a:ext cx="3141663" cy="48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1844824"/>
            <a:ext cx="446449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ШАРАДА: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gerb31_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5435600" y="1125538"/>
            <a:ext cx="3141663" cy="48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4464496" cy="4323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FFFF"/>
                </a:solidFill>
              </a:rPr>
              <a:t>Первое – небольшой ресторан, где посетителей обслуживают за стойкой, второе – русское национальное блюдо, третье – предлог, целое – одна из феодальных повинностей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027613"/>
            <a:ext cx="16561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Бар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58616" y="5027613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щи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027613"/>
            <a:ext cx="914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15200" cy="11541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4400" dirty="0"/>
              <a:t> Конкурс </a:t>
            </a:r>
            <a:r>
              <a:rPr lang="ru-RU" altLang="ru-RU" sz="4400" dirty="0" smtClean="0"/>
              <a:t>«</a:t>
            </a:r>
            <a:r>
              <a:rPr lang="ru-RU" altLang="ru-RU" sz="4400" dirty="0"/>
              <a:t>Чем знамениты»</a:t>
            </a:r>
            <a:endParaRPr lang="ru-RU" altLang="ru-RU" sz="4400" dirty="0" smtClean="0"/>
          </a:p>
        </p:txBody>
      </p:sp>
      <p:pic>
        <p:nvPicPr>
          <p:cNvPr id="20486" name="Picture 6" descr="C:\Users\Стёпа\Desktop\Средневековье\мода5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419475" y="2852738"/>
            <a:ext cx="5400675" cy="39227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1463907"/>
            <a:ext cx="544225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спомните  имя </a:t>
            </a:r>
          </a:p>
          <a:p>
            <a:r>
              <a:rPr lang="ru-RU" sz="4000" dirty="0" smtClean="0">
                <a:solidFill>
                  <a:srgbClr val="000000"/>
                </a:solidFill>
                <a:latin typeface="Times New Roman"/>
              </a:rPr>
              <a:t>и заслуги </a:t>
            </a:r>
            <a:r>
              <a:rPr lang="ru-RU" sz="4000" dirty="0">
                <a:solidFill>
                  <a:srgbClr val="000000"/>
                </a:solidFill>
                <a:latin typeface="Times New Roman"/>
              </a:rPr>
              <a:t>этого деятеля 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23925" y="-171450"/>
            <a:ext cx="7315200" cy="1154113"/>
          </a:xfrm>
        </p:spPr>
        <p:txBody>
          <a:bodyPr/>
          <a:lstStyle/>
          <a:p>
            <a:pPr algn="ctr" eaLnBrk="1" hangingPunct="1"/>
            <a:r>
              <a:rPr lang="ru-RU" altLang="ru-RU" sz="4800" smtClean="0"/>
              <a:t>Чем знаменит?</a:t>
            </a:r>
          </a:p>
        </p:txBody>
      </p:sp>
      <p:pic>
        <p:nvPicPr>
          <p:cNvPr id="8195" name="Picture 2" descr="C:\Users\Стёпа\Desktop\Средневековье\Карл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79388" y="1412875"/>
            <a:ext cx="4081462" cy="493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3" descr="C:\Users\Стёпа\Desktop\Средневековье\Карл на коне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219700" y="1916113"/>
            <a:ext cx="301942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5364163" y="1138238"/>
            <a:ext cx="3019425" cy="5857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FF8600"/>
                </a:solidFill>
              </a:rPr>
              <a:t>Карл Великий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19700" y="1751908"/>
            <a:ext cx="3456756" cy="5061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Карл Великий – </a:t>
            </a:r>
            <a:endParaRPr lang="ru-RU" dirty="0" smtClean="0"/>
          </a:p>
          <a:p>
            <a:pPr marL="342900" indent="-342900" algn="ctr">
              <a:buAutoNum type="arabicParenR"/>
            </a:pPr>
            <a:r>
              <a:rPr lang="ru-RU" dirty="0" smtClean="0"/>
              <a:t>768-814гг</a:t>
            </a:r>
            <a:r>
              <a:rPr lang="ru-RU" dirty="0"/>
              <a:t>: </a:t>
            </a:r>
            <a:endParaRPr lang="ru-RU" dirty="0" smtClean="0"/>
          </a:p>
          <a:p>
            <a:pPr marL="342900" indent="-342900" algn="ctr">
              <a:buAutoNum type="arabicParenR"/>
            </a:pPr>
            <a:r>
              <a:rPr lang="ru-RU" dirty="0" smtClean="0"/>
              <a:t>800 </a:t>
            </a:r>
            <a:r>
              <a:rPr lang="ru-RU" dirty="0"/>
              <a:t>г – Франкское королевство стало империей; </a:t>
            </a:r>
            <a:endParaRPr lang="ru-RU" dirty="0" smtClean="0"/>
          </a:p>
          <a:p>
            <a:pPr marL="342900" indent="-342900" algn="ctr">
              <a:buAutoNum type="arabicParenR"/>
            </a:pPr>
            <a:r>
              <a:rPr lang="ru-RU" dirty="0" smtClean="0"/>
              <a:t>  </a:t>
            </a:r>
            <a:r>
              <a:rPr lang="ru-RU" dirty="0"/>
              <a:t>совершал военные походы  и расширил границы государства;  4)распространение христианства; </a:t>
            </a:r>
            <a:endParaRPr lang="ru-RU" dirty="0" smtClean="0"/>
          </a:p>
          <a:p>
            <a:pPr algn="ctr"/>
            <a:r>
              <a:rPr lang="ru-RU" dirty="0" smtClean="0"/>
              <a:t>5</a:t>
            </a:r>
            <a:r>
              <a:rPr lang="ru-RU" dirty="0"/>
              <a:t>) подъем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3219" y="116632"/>
            <a:ext cx="7315200" cy="1154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4800" dirty="0" smtClean="0"/>
              <a:t>Чем знаменит?</a:t>
            </a:r>
          </a:p>
        </p:txBody>
      </p:sp>
      <p:pic>
        <p:nvPicPr>
          <p:cNvPr id="9219" name="Picture 2" descr="C:\Users\Стёпа\Desktop\Средневековье\Юсти 3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50813" y="2565400"/>
            <a:ext cx="5499100" cy="371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3" descr="C:\Users\Стёпа\Desktop\Средневековье\Юсти4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300788" y="3416300"/>
            <a:ext cx="2735262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1" name="Picture 4" descr="C:\Users\Стёпа\Desktop\Средневековье\Юсти 2.jpg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778500" y="0"/>
            <a:ext cx="2509838" cy="3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776288" y="1557338"/>
            <a:ext cx="4248150" cy="5222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8600"/>
                </a:solidFill>
              </a:rPr>
              <a:t>   </a:t>
            </a:r>
            <a:r>
              <a:rPr lang="ru-RU" altLang="ru-RU" sz="2800" dirty="0">
                <a:solidFill>
                  <a:srgbClr val="FF8600"/>
                </a:solidFill>
              </a:rPr>
              <a:t>император Юстиниан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2780927"/>
            <a:ext cx="5326384" cy="350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Юстиниан </a:t>
            </a:r>
            <a:r>
              <a:rPr lang="ru-RU" dirty="0" smtClean="0"/>
              <a:t>–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1) 527-565гг.            </a:t>
            </a:r>
            <a:endParaRPr lang="ru-RU" dirty="0" smtClean="0"/>
          </a:p>
          <a:p>
            <a:pPr algn="ctr"/>
            <a:r>
              <a:rPr lang="ru-RU" dirty="0" smtClean="0"/>
              <a:t>  </a:t>
            </a:r>
            <a:r>
              <a:rPr lang="ru-RU" dirty="0"/>
              <a:t>2) расширил границы государства; </a:t>
            </a:r>
            <a:endParaRPr lang="ru-RU" dirty="0" smtClean="0"/>
          </a:p>
          <a:p>
            <a:pPr algn="ctr"/>
            <a:r>
              <a:rPr lang="ru-RU" dirty="0" smtClean="0"/>
              <a:t>3</a:t>
            </a:r>
            <a:r>
              <a:rPr lang="ru-RU" dirty="0"/>
              <a:t>) составил «Свод гражданского права»; </a:t>
            </a:r>
            <a:endParaRPr lang="ru-RU" dirty="0" smtClean="0"/>
          </a:p>
          <a:p>
            <a:pPr algn="ctr"/>
            <a:r>
              <a:rPr lang="ru-RU" dirty="0" smtClean="0"/>
              <a:t>4</a:t>
            </a:r>
            <a:r>
              <a:rPr lang="ru-RU" dirty="0"/>
              <a:t>) построил Софийский собор в Константинополе;  </a:t>
            </a:r>
            <a:endParaRPr lang="ru-RU" dirty="0" smtClean="0"/>
          </a:p>
          <a:p>
            <a:pPr algn="ctr"/>
            <a:r>
              <a:rPr lang="ru-RU" dirty="0" smtClean="0"/>
              <a:t>5</a:t>
            </a:r>
            <a:r>
              <a:rPr lang="ru-RU" dirty="0"/>
              <a:t>) заботился о строительстве крепостей,  дорог, театров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399881" cy="11541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dirty="0" smtClean="0"/>
              <a:t>        Чем знаменит?</a:t>
            </a:r>
          </a:p>
        </p:txBody>
      </p:sp>
      <p:pic>
        <p:nvPicPr>
          <p:cNvPr id="10243" name="Picture 2" descr="C:\Users\Стёпа\Desktop\Средневековье\ислам1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79388" y="188913"/>
            <a:ext cx="23749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3" descr="C:\Users\Стёпа\Desktop\Средневековье\Рерих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23528" y="2552561"/>
            <a:ext cx="6143625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5" name="Picture 4" descr="C:\Users\Стёпа\Desktop\Средневековье\Мухаммед.jpg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875463" y="1844675"/>
            <a:ext cx="20764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47864" y="1844675"/>
            <a:ext cx="269009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altLang="ru-RU" sz="4000" dirty="0">
                <a:solidFill>
                  <a:srgbClr val="FF8600"/>
                </a:solidFill>
                <a:ea typeface="+mj-ea"/>
                <a:cs typeface="+mj-cs"/>
              </a:rPr>
              <a:t>Мухаммед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273424"/>
            <a:ext cx="5112568" cy="346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Мухаммед  - </a:t>
            </a:r>
            <a:endParaRPr lang="ru-RU" dirty="0" smtClean="0"/>
          </a:p>
          <a:p>
            <a:pPr algn="ctr"/>
            <a:r>
              <a:rPr lang="ru-RU" dirty="0" smtClean="0"/>
              <a:t>1</a:t>
            </a:r>
            <a:r>
              <a:rPr lang="ru-RU" dirty="0"/>
              <a:t>) 570-632гг. </a:t>
            </a:r>
            <a:endParaRPr lang="ru-RU" dirty="0" smtClean="0"/>
          </a:p>
          <a:p>
            <a:pPr algn="ctr"/>
            <a:r>
              <a:rPr lang="ru-RU" dirty="0" smtClean="0"/>
              <a:t>2</a:t>
            </a:r>
            <a:r>
              <a:rPr lang="ru-RU" dirty="0"/>
              <a:t>) основатель ислама; </a:t>
            </a:r>
            <a:endParaRPr lang="ru-RU" dirty="0" smtClean="0"/>
          </a:p>
          <a:p>
            <a:pPr algn="ctr"/>
            <a:r>
              <a:rPr lang="ru-RU" dirty="0" smtClean="0"/>
              <a:t>3</a:t>
            </a:r>
            <a:r>
              <a:rPr lang="ru-RU" dirty="0"/>
              <a:t>) объединив арабские племена, создал Арабское государство; </a:t>
            </a:r>
            <a:endParaRPr lang="ru-RU" dirty="0" smtClean="0"/>
          </a:p>
          <a:p>
            <a:pPr algn="ctr"/>
            <a:r>
              <a:rPr lang="ru-RU" dirty="0" smtClean="0"/>
              <a:t>4</a:t>
            </a:r>
            <a:r>
              <a:rPr lang="ru-RU" dirty="0"/>
              <a:t>) изложил законы и правила мусульман в Коране; </a:t>
            </a:r>
            <a:endParaRPr lang="ru-RU" dirty="0" smtClean="0"/>
          </a:p>
          <a:p>
            <a:pPr algn="ctr"/>
            <a:r>
              <a:rPr lang="ru-RU" dirty="0" smtClean="0"/>
              <a:t>5</a:t>
            </a:r>
            <a:r>
              <a:rPr lang="ru-RU" dirty="0"/>
              <a:t>) положил начало мусульманскому летоисчислению – хиджра( 622 – год переселения в Медину)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6904" cy="59066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Отрывок </a:t>
            </a:r>
            <a:r>
              <a:rPr lang="ru-RU" sz="2800" dirty="0"/>
              <a:t>из исторического документа «Жизнеописания Людовика Толстого» (12 в.):</a:t>
            </a:r>
            <a:br>
              <a:rPr lang="ru-RU" sz="2800" dirty="0"/>
            </a:br>
            <a:r>
              <a:rPr lang="ru-RU" sz="2800" dirty="0"/>
              <a:t>Священный долг королей – мощною рукой обуздывать дерзость тиранов, кои раздирают страну бесконечными войнами, тешатся грабежами, бедный люд губят, церкви разоряют и столь предаются неистовству, что если давать ему волю, оно зажигает их все большею и большею яростью...</a:t>
            </a:r>
            <a:br>
              <a:rPr lang="ru-RU" sz="2800" dirty="0"/>
            </a:br>
            <a:r>
              <a:rPr lang="ru-RU" sz="2800" dirty="0"/>
              <a:t>- </a:t>
            </a:r>
            <a:r>
              <a:rPr lang="ru-RU" sz="2800" dirty="0">
                <a:solidFill>
                  <a:srgbClr val="FF0000"/>
                </a:solidFill>
              </a:rPr>
              <a:t>О каком историческом явлении идет речь в документе?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332656"/>
            <a:ext cx="41044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 феодальной раздробленности, войнах феодалов, которые разоряют простой народ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42913" y="-576263"/>
            <a:ext cx="7315200" cy="1152526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   ВИКТОРИНА</a:t>
            </a:r>
          </a:p>
        </p:txBody>
      </p:sp>
      <p:pic>
        <p:nvPicPr>
          <p:cNvPr id="18435" name="Picture 2" descr="C:\Users\Стёпа\Desktop\Средневековье\“Средневековые” платья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50825" y="765175"/>
            <a:ext cx="4802188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Picture 3" descr="C:\Users\Стёпа\Desktop\Средневековье\быт1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435600" y="115888"/>
            <a:ext cx="3017838" cy="381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7" name="Picture 4" descr="C:\Users\Стёпа\Desktop\Средневековье\мода11.jpg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68313" y="3984625"/>
            <a:ext cx="5256212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8" name="Picture 5" descr="C:\Users\Стёпа\Desktop\Средневековье\мода6.gif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516688" y="4075113"/>
            <a:ext cx="2124075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gerb31_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5435600" y="1125538"/>
            <a:ext cx="3141663" cy="48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692696"/>
            <a:ext cx="665522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</a:rPr>
              <a:t>Состязание </a:t>
            </a:r>
            <a:r>
              <a:rPr lang="ru-RU" sz="4400" dirty="0" smtClean="0">
                <a:solidFill>
                  <a:srgbClr val="000000"/>
                </a:solidFill>
              </a:rPr>
              <a:t>средневековых</a:t>
            </a:r>
          </a:p>
          <a:p>
            <a:r>
              <a:rPr lang="ru-RU" sz="4400" dirty="0" smtClean="0">
                <a:solidFill>
                  <a:srgbClr val="000000"/>
                </a:solidFill>
              </a:rPr>
              <a:t> </a:t>
            </a:r>
            <a:r>
              <a:rPr lang="ru-RU" sz="4400" dirty="0">
                <a:solidFill>
                  <a:srgbClr val="000000"/>
                </a:solidFill>
              </a:rPr>
              <a:t>рыцарей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492896"/>
            <a:ext cx="23042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Турнир</a:t>
            </a:r>
          </a:p>
        </p:txBody>
      </p:sp>
      <p:pic>
        <p:nvPicPr>
          <p:cNvPr id="5" name="Picture 3" descr="C:\Users\Стёпа\Desktop\Средневековье\турнир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07504" y="3717032"/>
            <a:ext cx="5580063" cy="2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547813" y="1085850"/>
            <a:ext cx="7315200" cy="1154113"/>
          </a:xfrm>
        </p:spPr>
        <p:txBody>
          <a:bodyPr/>
          <a:lstStyle/>
          <a:p>
            <a:pPr eaLnBrk="1" hangingPunct="1"/>
            <a:r>
              <a:rPr lang="ru-RU" altLang="ru-RU" smtClean="0"/>
              <a:t>                           Рыцарский</a:t>
            </a:r>
            <a:br>
              <a:rPr lang="ru-RU" altLang="ru-RU" smtClean="0"/>
            </a:br>
            <a:r>
              <a:rPr lang="ru-RU" altLang="ru-RU" smtClean="0"/>
              <a:t>                              турнир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5363" name="Picture 2" descr="C:\Users\Стёпа\Desktop\Средневековье\турнир2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87900" y="2259013"/>
            <a:ext cx="4271963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4" name="Picture 3" descr="C:\Users\Стёпа\Desktop\Средневековье\турнир7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4925" y="188913"/>
            <a:ext cx="4586288" cy="345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5" name="Picture 4" descr="C:\Users\Стёпа\Desktop\Средневековье\турнир5.jpg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31763" y="3775075"/>
            <a:ext cx="4392612" cy="29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10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3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4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5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6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7.xml.rels><?xml version="1.0" encoding="UTF-8" standalone="yes"?><Relationships xmlns="http://schemas.openxmlformats.org/package/2006/relationships"></Relationships>
</file>

<file path=ppt/theme/_rels/theme8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9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a="http://schemas.openxmlformats.org/drawingml/2006/main" xmlns:r="http://schemas.openxmlformats.org/officeDocument/2006/relationships" xmlns:p="http://schemas.openxmlformats.org/presentationml/2006/main" name="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0000"/>
      </a:hlink>
      <a:folHlink>
        <a:srgbClr val="99CC00"/>
      </a:folHlink>
    </a:clrScheme>
    <a:fontScheme name="Оформление по умолчанию">
      <a:majorFont>
        <a:latin typeface="Times New Roman"/>
        <a:ea typeface="Arial"/>
        <a:cs typeface="Times New Roman"/>
      </a:majorFont>
      <a:minorFont>
        <a:latin typeface="Times New Roman"/>
        <a:ea typeface="Arial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1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2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3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ppt/theme/theme6.xml><?xml version="1.0" encoding="utf-8"?>
<a:theme xmlns:a="http://schemas.openxmlformats.org/drawingml/2006/main" xmlns:r="http://schemas.openxmlformats.org/officeDocument/2006/relationships" xmlns:p="http://schemas.openxmlformats.org/presentationml/2006/main" name="4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ppt/theme/theme7.xml><?xml version="1.0" encoding="utf-8"?>
<a:theme xmlns:a="http://schemas.openxmlformats.org/drawingml/2006/main" xmlns:r="http://schemas.openxmlformats.org/officeDocument/2006/relationships" xmlns:p="http://schemas.openxmlformats.org/presentation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0000"/>
      </a:hlink>
      <a:folHlink>
        <a:srgbClr val="99CC00"/>
      </a:folHlink>
    </a:clrScheme>
    <a:fontScheme name="Оформление по умолчанию">
      <a:majorFont>
        <a:latin typeface="Times New Roman"/>
        <a:ea typeface="Arial"/>
        <a:cs typeface="Times New Roman"/>
      </a:majorFont>
      <a:minorFont>
        <a:latin typeface="Times New Roman"/>
        <a:ea typeface="Arial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xmlns:r="http://schemas.openxmlformats.org/officeDocument/2006/relationships" xmlns:p="http://schemas.openxmlformats.org/presentationml/2006/main" name="5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ppt/theme/theme9.xml><?xml version="1.0" encoding="utf-8"?>
<a:theme xmlns:a="http://schemas.openxmlformats.org/drawingml/2006/main" xmlns:r="http://schemas.openxmlformats.org/officeDocument/2006/relationships" xmlns:p="http://schemas.openxmlformats.org/presentationml/2006/main" name="6_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algn="tl" flip="none" sx="100000" sy="10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Pages>0</Pages>
  <Words>276</Words>
  <Characters>0</Characters>
  <CharactersWithSpaces>0</CharactersWithSpaces>
  <Application>ONLYOFFICE/7.2.1.36</Application>
  <DocSecurity>0</DocSecurity>
  <PresentationFormat>Экран (4:3)</PresentationFormat>
  <Lines>0</Lines>
  <Paragraphs>62</Paragraphs>
  <Slides>19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Theme 1</vt:lpstr>
      <vt:lpstr>Theme 2</vt:lpstr>
      <vt:lpstr>Theme 3</vt:lpstr>
      <vt:lpstr>Theme 4</vt:lpstr>
      <vt:lpstr>Theme 5</vt:lpstr>
      <vt:lpstr>Theme 6</vt:lpstr>
      <vt:lpstr>Theme 7</vt:lpstr>
      <vt:lpstr>Theme 8</vt:lpstr>
      <vt:lpstr>Theme 9</vt:lpstr>
      <vt:lpstr>Theme 10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Средневековье</dc:title>
  <dc:subject/>
  <dc:creator>UserOne</dc:creator>
  <cp:keywords/>
  <dc:description/>
  <dc:identifier/>
  <dc:language/>
  <cp:lastModifiedBy>UserOne</cp:lastModifiedBy>
  <cp:revision>17</cp:revision>
  <dcterms:created xsi:type="dcterms:W3CDTF">2016-10-27T09:32:18Z</dcterms:created>
  <dcterms:modified xsi:type="dcterms:W3CDTF">2016-10-27T10:18:02Z</dcterms:modified>
  <cp:category/>
  <cp:contentStatus/>
  <cp:version/>
</cp:coreProperties>
</file>