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9" r:id="rId5"/>
    <p:sldId id="258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7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0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8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AE6-622A-459B-9F59-839EE1B85C5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8152-C570-48A8-8EDB-A0660505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8681BE-B4F3-4645-8758-6EA64D04C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5691C-D71A-4CC2-B4F5-2F9EEE5E6134}"/>
              </a:ext>
            </a:extLst>
          </p:cNvPr>
          <p:cNvSpPr txBox="1"/>
          <p:nvPr/>
        </p:nvSpPr>
        <p:spPr>
          <a:xfrm>
            <a:off x="2200275" y="276225"/>
            <a:ext cx="142875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7864B-9D01-4E0F-864C-8A55C15FE1CC}"/>
              </a:ext>
            </a:extLst>
          </p:cNvPr>
          <p:cNvSpPr txBox="1"/>
          <p:nvPr/>
        </p:nvSpPr>
        <p:spPr>
          <a:xfrm>
            <a:off x="1885950" y="457200"/>
            <a:ext cx="4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№108 «Почемучка»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3F64E-5B63-414A-B5DC-53383E5FD2A8}"/>
              </a:ext>
            </a:extLst>
          </p:cNvPr>
          <p:cNvSpPr txBox="1"/>
          <p:nvPr/>
        </p:nvSpPr>
        <p:spPr>
          <a:xfrm>
            <a:off x="5067300" y="5181600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Чегодаева Т.В., воспитатель ВК категории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0762E-B90A-488C-BE16-0A9BF098A45D}"/>
              </a:ext>
            </a:extLst>
          </p:cNvPr>
          <p:cNvSpPr txBox="1"/>
          <p:nvPr/>
        </p:nvSpPr>
        <p:spPr>
          <a:xfrm>
            <a:off x="1771650" y="1638299"/>
            <a:ext cx="2494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картотека дидактических игр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ДОРОЖНОГО ДВИЖЕНИЯ»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5D1E98-96A8-4D78-A379-0C620A50E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 rot="5400000">
            <a:off x="3887873" y="2321141"/>
            <a:ext cx="3005267" cy="22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85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C174-7B36-4F46-BDD0-3D9B842C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B32F2-2EC2-45E2-BE9E-8F8B639F5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1B1A2-1472-4B24-9008-DDF22A92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CD0080-C63C-4EC1-90E5-33BCBAD20A26}"/>
              </a:ext>
            </a:extLst>
          </p:cNvPr>
          <p:cNvSpPr txBox="1"/>
          <p:nvPr/>
        </p:nvSpPr>
        <p:spPr>
          <a:xfrm>
            <a:off x="990600" y="809625"/>
            <a:ext cx="73342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знаний о правилах дорожного движения.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правилах поведения на дороге, о видах  транспорта и дорожных знаках.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логическое мышление, умение работать в паре, коллективе.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быстроту реакции, смекалку, самостоятельность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рюкзачок с  дидактическими играми «Назови знак», «Реши ребусы», «Транспорт», «Лото», «Загадки», «Раскраски».</a:t>
            </a:r>
          </a:p>
        </p:txBody>
      </p:sp>
    </p:spTree>
    <p:extLst>
      <p:ext uri="{BB962C8B-B14F-4D97-AF65-F5344CB8AC3E}">
        <p14:creationId xmlns:p14="http://schemas.microsoft.com/office/powerpoint/2010/main" val="21409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C174-7B36-4F46-BDD0-3D9B842C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B32F2-2EC2-45E2-BE9E-8F8B639F5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1B1A2-1472-4B24-9008-DDF22A92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40A56B-14E0-4E3F-ACC0-ADAD3212A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725" y="1419225"/>
            <a:ext cx="5359400" cy="4019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DE206C-FEE6-42E8-9147-BD1DBAE7D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16171"/>
            <a:ext cx="2667002" cy="3556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4A03CE-5313-4BDB-9185-F10A497B430A}"/>
              </a:ext>
            </a:extLst>
          </p:cNvPr>
          <p:cNvSpPr txBox="1"/>
          <p:nvPr/>
        </p:nvSpPr>
        <p:spPr>
          <a:xfrm>
            <a:off x="5000625" y="628650"/>
            <a:ext cx="3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 процессе организации самостоятельной деятельности с воспитанниками.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185723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C174-7B36-4F46-BDD0-3D9B842C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B32F2-2EC2-45E2-BE9E-8F8B639F5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1B1A2-1472-4B24-9008-DDF22A92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074B7-9B79-4B83-8C70-BE133D7B5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/>
          <a:stretch/>
        </p:blipFill>
        <p:spPr>
          <a:xfrm rot="5400000">
            <a:off x="1152565" y="2356090"/>
            <a:ext cx="2692516" cy="38427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01E886-8016-482F-8D7B-23FAB783C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2"/>
          <a:stretch/>
        </p:blipFill>
        <p:spPr>
          <a:xfrm>
            <a:off x="5353645" y="1656555"/>
            <a:ext cx="3003354" cy="45434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9B8899-C523-45FF-8D7A-8BAB356DB3F7}"/>
              </a:ext>
            </a:extLst>
          </p:cNvPr>
          <p:cNvSpPr txBox="1"/>
          <p:nvPr/>
        </p:nvSpPr>
        <p:spPr>
          <a:xfrm>
            <a:off x="685800" y="1438274"/>
            <a:ext cx="407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различные виды детской деятельности происходит накопление опыта по ПДД.</a:t>
            </a:r>
          </a:p>
        </p:txBody>
      </p:sp>
    </p:spTree>
    <p:extLst>
      <p:ext uri="{BB962C8B-B14F-4D97-AF65-F5344CB8AC3E}">
        <p14:creationId xmlns:p14="http://schemas.microsoft.com/office/powerpoint/2010/main" val="39358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C174-7B36-4F46-BDD0-3D9B842C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B32F2-2EC2-45E2-BE9E-8F8B639F5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1B1A2-1472-4B24-9008-DDF22A92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18B5AE-F6E6-470F-938E-5B2CCD36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1999"/>
            <a:ext cx="3507581" cy="4676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047105-6193-42E7-B3EF-EDB67BA6D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981199"/>
            <a:ext cx="3007519" cy="4010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848C8F-0570-4A72-9062-157582563DEA}"/>
              </a:ext>
            </a:extLst>
          </p:cNvPr>
          <p:cNvSpPr txBox="1"/>
          <p:nvPr/>
        </p:nvSpPr>
        <p:spPr>
          <a:xfrm>
            <a:off x="4905375" y="581025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можно как самому так и с воспитателем</a:t>
            </a:r>
          </a:p>
        </p:txBody>
      </p:sp>
    </p:spTree>
    <p:extLst>
      <p:ext uri="{BB962C8B-B14F-4D97-AF65-F5344CB8AC3E}">
        <p14:creationId xmlns:p14="http://schemas.microsoft.com/office/powerpoint/2010/main" val="428119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C174-7B36-4F46-BDD0-3D9B842C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B32F2-2EC2-45E2-BE9E-8F8B639F5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1B1A2-1472-4B24-9008-DDF22A92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7F223D-A921-4278-9B87-19240F30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"/>
            <a:ext cx="4572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47643F-92A4-4902-A377-27561182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98801"/>
            <a:ext cx="4495800" cy="3371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5C23A3-BC5A-4429-9D37-EE47963900C7}"/>
              </a:ext>
            </a:extLst>
          </p:cNvPr>
          <p:cNvSpPr txBox="1"/>
          <p:nvPr/>
        </p:nvSpPr>
        <p:spPr>
          <a:xfrm>
            <a:off x="5200650" y="83820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играть с друзьями интересней!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FD098-5134-4958-9745-0AD72A6B005F}"/>
              </a:ext>
            </a:extLst>
          </p:cNvPr>
          <p:cNvSpPr txBox="1"/>
          <p:nvPr/>
        </p:nvSpPr>
        <p:spPr>
          <a:xfrm>
            <a:off x="609600" y="4572000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дорогу собираем, правила изучаем!</a:t>
            </a:r>
          </a:p>
        </p:txBody>
      </p:sp>
    </p:spTree>
    <p:extLst>
      <p:ext uri="{BB962C8B-B14F-4D97-AF65-F5344CB8AC3E}">
        <p14:creationId xmlns:p14="http://schemas.microsoft.com/office/powerpoint/2010/main" val="560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34868-20BE-4443-B3E2-F9B212AD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C968D8-2A92-42A8-8C14-450C8E0A7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548" cy="6858001"/>
          </a:xfrm>
        </p:spPr>
      </p:pic>
    </p:spTree>
    <p:extLst>
      <p:ext uri="{BB962C8B-B14F-4D97-AF65-F5344CB8AC3E}">
        <p14:creationId xmlns:p14="http://schemas.microsoft.com/office/powerpoint/2010/main" val="2983984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149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2024-02-05T17:07:48Z</dcterms:created>
  <dcterms:modified xsi:type="dcterms:W3CDTF">2024-02-05T17:54:51Z</dcterms:modified>
</cp:coreProperties>
</file>