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FFC439-DE9F-4EF8-A91F-880F952F6392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AC6B0F-6446-4981-96E9-8F21A644D4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7715304" cy="821537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br>
              <a:rPr lang="ru-RU" sz="48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sz="48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МДОАУ «Детский сад №151 «Солнышко» г. Орска»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Дидактическая игра</a:t>
            </a:r>
            <a:br>
              <a:rPr lang="ru-RU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по развитию речи</a:t>
            </a:r>
            <a:br>
              <a:rPr lang="ru-RU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8800" dirty="0">
                <a:solidFill>
                  <a:schemeClr val="tx2">
                    <a:lumMod val="75000"/>
                  </a:schemeClr>
                </a:solidFill>
              </a:rPr>
              <a:t>Умный куб»</a:t>
            </a:r>
            <a:br>
              <a:rPr lang="ru-RU" sz="88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sz="8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Выполнила: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Воспитатель: </a:t>
            </a:r>
            <a:r>
              <a:rPr lang="ru-RU" sz="2400" dirty="0" err="1">
                <a:solidFill>
                  <a:schemeClr val="bg1"/>
                </a:solidFill>
              </a:rPr>
              <a:t>Шарабасова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Махабат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Сагитжановна</a:t>
            </a:r>
            <a:br>
              <a:rPr lang="ru-RU" sz="8800" dirty="0">
                <a:solidFill>
                  <a:schemeClr val="bg1"/>
                </a:solidFill>
              </a:rPr>
            </a:br>
            <a:br>
              <a:rPr lang="ru-RU" sz="8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8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85794"/>
            <a:ext cx="3214718" cy="560548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Развитие речи детей</a:t>
            </a:r>
            <a:r>
              <a:rPr lang="ru-RU" dirty="0"/>
              <a:t> – одна из основных задач познавательно-речевого развития детей дошкольного возраста. Она включает в себя не только развитие свободного общения со взрослыми и детьми, но и развитие всех компонентов устной речи: формирование словаря, работа над звуковой культурой речи, формирование грамматического строя речи, развитие связной речи и подготовка к обучению грамоте. </a:t>
            </a:r>
            <a:r>
              <a:rPr lang="ru-RU" dirty="0">
                <a:solidFill>
                  <a:srgbClr val="C00000"/>
                </a:solidFill>
              </a:rPr>
              <a:t>Решать эти задачи помогают дидактические игры</a:t>
            </a:r>
            <a:r>
              <a:rPr lang="ru-RU" dirty="0"/>
              <a:t>. В процессе игр пополняется и активизируется словарь детей, развивается связная речь, умение правильно выражать свои мысли, формируется правильное звукопроизношение. Поэтому я решила представить   несколько игр, </a:t>
            </a:r>
            <a:r>
              <a:rPr lang="ru-RU" dirty="0" err="1"/>
              <a:t>обьединив</a:t>
            </a:r>
            <a:r>
              <a:rPr lang="ru-RU" dirty="0"/>
              <a:t>   в один «Умный куб». «Умный куб» включает в себя три </a:t>
            </a:r>
            <a:r>
              <a:rPr lang="ru-RU" dirty="0" err="1"/>
              <a:t>игры,каждая</a:t>
            </a:r>
            <a:r>
              <a:rPr lang="ru-RU" dirty="0"/>
              <a:t> игра находится в конвертах, в которых  картинки на липучках.</a:t>
            </a:r>
          </a:p>
          <a:p>
            <a:endParaRPr lang="ru-RU" dirty="0"/>
          </a:p>
        </p:txBody>
      </p:sp>
      <p:pic>
        <p:nvPicPr>
          <p:cNvPr id="5" name="Содержимое 4" descr="моя игра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785794"/>
            <a:ext cx="4786346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«Лото-буквы»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Цель: определение заданного звука в слове, умение подбирать картинку(слово) к заданной букве.</a:t>
            </a:r>
          </a:p>
        </p:txBody>
      </p:sp>
      <p:pic>
        <p:nvPicPr>
          <p:cNvPr id="5" name="Содержимое 4" descr="МОЯ ИГР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714356"/>
            <a:ext cx="4857783" cy="5534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«Мой, Моя, </a:t>
            </a:r>
            <a:br>
              <a:rPr lang="ru-RU" dirty="0"/>
            </a:br>
            <a:r>
              <a:rPr lang="ru-RU" dirty="0"/>
              <a:t>Моё, Мои»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/>
              <a:t>Цель:</a:t>
            </a:r>
            <a:endParaRPr lang="ru-RU" dirty="0"/>
          </a:p>
          <a:p>
            <a:r>
              <a:rPr lang="ru-RU" dirty="0"/>
              <a:t>Формирование умений согласовывать местоимения с существительными.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• Способствовать пополнению и активизации словаря у детей.</a:t>
            </a:r>
          </a:p>
          <a:p>
            <a:r>
              <a:rPr lang="ru-RU" dirty="0"/>
              <a:t>• Совершенствовать грамматический строй речи.</a:t>
            </a:r>
          </a:p>
          <a:p>
            <a:r>
              <a:rPr lang="ru-RU" dirty="0"/>
              <a:t>• Развивать внимание, память, мышление, мелкую моторику, речь.</a:t>
            </a:r>
          </a:p>
          <a:p>
            <a:r>
              <a:rPr lang="ru-RU" dirty="0"/>
              <a:t>• Воспитывать умение действовать рядом со сверстниками.</a:t>
            </a:r>
          </a:p>
          <a:p>
            <a:endParaRPr lang="ru-RU" dirty="0"/>
          </a:p>
        </p:txBody>
      </p:sp>
      <p:pic>
        <p:nvPicPr>
          <p:cNvPr id="5" name="Содержимое 4" descr="МОЯ ИГ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642918"/>
            <a:ext cx="4786346" cy="553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Дидактическая игра «Расшифруй слово»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643050"/>
            <a:ext cx="27432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Цель</a:t>
            </a:r>
            <a:r>
              <a:rPr lang="ru-RU" dirty="0"/>
              <a:t>: Активизация мыслительной деятельности, закрепление навыков звукового анализа, обучение к чтению.</a:t>
            </a:r>
          </a:p>
          <a:p>
            <a:r>
              <a:rPr lang="ru-RU" u="sng" dirty="0"/>
              <a:t>Пособие помогает решать следующие задачи</a:t>
            </a:r>
            <a:r>
              <a:rPr lang="ru-RU" dirty="0"/>
              <a:t>:</a:t>
            </a:r>
          </a:p>
          <a:p>
            <a:r>
              <a:rPr lang="ru-RU" dirty="0"/>
              <a:t>- Упражнять выделять </a:t>
            </a:r>
            <a:r>
              <a:rPr lang="ru-RU" b="1" dirty="0"/>
              <a:t>первый звук в слове</a:t>
            </a:r>
            <a:r>
              <a:rPr lang="ru-RU" dirty="0"/>
              <a:t> и записывать его с помощью </a:t>
            </a:r>
            <a:r>
              <a:rPr lang="ru-RU" b="1" dirty="0"/>
              <a:t>буквы</a:t>
            </a:r>
            <a:endParaRPr lang="ru-RU" dirty="0"/>
          </a:p>
          <a:p>
            <a:r>
              <a:rPr lang="ru-RU" dirty="0"/>
              <a:t>- Развивать мыслительные операции </a:t>
            </a:r>
            <a:r>
              <a:rPr lang="ru-RU" i="1" dirty="0"/>
              <a:t>(память, внимание, логическое мышление)</a:t>
            </a:r>
            <a:endParaRPr lang="ru-RU" dirty="0"/>
          </a:p>
          <a:p>
            <a:r>
              <a:rPr lang="ru-RU" dirty="0"/>
              <a:t>- Подготавливать детей к чтению и закреплять навык чтения и </a:t>
            </a:r>
            <a:r>
              <a:rPr lang="ru-RU" b="1" dirty="0"/>
              <a:t>звукобуквенного анализа слов </a:t>
            </a:r>
            <a:r>
              <a:rPr lang="ru-RU" i="1" dirty="0"/>
              <a:t>(гласные, согласные)</a:t>
            </a:r>
            <a:endParaRPr lang="ru-RU" dirty="0"/>
          </a:p>
          <a:p>
            <a:r>
              <a:rPr lang="ru-RU" dirty="0"/>
              <a:t>- Развивать пространственные представления.</a:t>
            </a:r>
          </a:p>
          <a:p>
            <a:r>
              <a:rPr lang="ru-RU" dirty="0"/>
              <a:t>- Устанавливать, какие звуки слышны в </a:t>
            </a:r>
            <a:r>
              <a:rPr lang="ru-RU" b="1" dirty="0"/>
              <a:t>слове</a:t>
            </a:r>
            <a:r>
              <a:rPr lang="ru-RU" dirty="0"/>
              <a:t>, определять порядок их следования и количество.</a:t>
            </a:r>
          </a:p>
          <a:p>
            <a:r>
              <a:rPr lang="ru-RU" dirty="0"/>
              <a:t>- Воспитывать самостоятельность, смекалку.</a:t>
            </a:r>
          </a:p>
          <a:p>
            <a:endParaRPr lang="ru-RU" dirty="0"/>
          </a:p>
        </p:txBody>
      </p:sp>
      <p:pic>
        <p:nvPicPr>
          <p:cNvPr id="5" name="Содержимое 4" descr="моя игра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571480"/>
            <a:ext cx="5143535" cy="5676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04088"/>
            <a:ext cx="6572296" cy="28677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</TotalTime>
  <Words>228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     МДОАУ «Детский сад №151 «Солнышко» г. Орска»  Дидактическая игра по развитию речи «Умный куб»  Выполнила:   Воспитатель: Шарабасова Махабат Сагитжановна  </vt:lpstr>
      <vt:lpstr>Презентация PowerPoint</vt:lpstr>
      <vt:lpstr>«Лото-буквы»</vt:lpstr>
      <vt:lpstr>«Мой, Моя,  Моё, Мои»</vt:lpstr>
      <vt:lpstr>Дидактическая игра «Расшифруй слово»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куб</dc:title>
  <dc:creator>АЗАМАТ</dc:creator>
  <cp:lastModifiedBy>Неизвестный пользователь</cp:lastModifiedBy>
  <cp:revision>28</cp:revision>
  <dcterms:created xsi:type="dcterms:W3CDTF">2020-11-25T17:19:13Z</dcterms:created>
  <dcterms:modified xsi:type="dcterms:W3CDTF">2023-04-05T09:49:33Z</dcterms:modified>
</cp:coreProperties>
</file>