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5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6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3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33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6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3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2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3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6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6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0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F157C6-5C2F-402A-9EE6-CC38724C91B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C6C54E-D861-40F0-B87F-E4A630126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05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95D0D9-F153-34DC-D625-220FD46E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284765" cy="8001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9738" y="-835439"/>
            <a:ext cx="7845287" cy="1223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br>
              <a:rPr lang="ru-RU" dirty="0"/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МДОАУ «Детский сад №108 общеразвивающего вида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приоритетным осуществлением социально-личностного развития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воспитанников «Почемучка» </a:t>
            </a:r>
            <a:r>
              <a:rPr lang="ru-RU" sz="11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Г.Орска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2210"/>
            <a:ext cx="9144000" cy="927651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Дидактическая игра «Учимся чистить зубы»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                          (первая младшая группа)</a:t>
            </a:r>
          </a:p>
          <a:p>
            <a:r>
              <a:rPr lang="ru-RU" sz="9600" b="1" dirty="0">
                <a:latin typeface="Arial Black" panose="020B0A04020102020204" pitchFamily="34" charset="0"/>
              </a:rPr>
              <a:t>  </a:t>
            </a:r>
            <a:endParaRPr lang="ru-RU" sz="9600" dirty="0">
              <a:latin typeface="Arial Black" panose="020B0A04020102020204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2600" y="3352799"/>
            <a:ext cx="5220252" cy="35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Нугаманова</a:t>
            </a: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А.У.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1-ой квалификационной категории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МДОАУ «Детский сад «Почемучка» </a:t>
            </a:r>
            <a:r>
              <a:rPr lang="ru-RU" b="1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1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E40AF-E462-2322-D7AA-551DA3F7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72" y="490330"/>
            <a:ext cx="8534400" cy="3251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Актуальность работы:  </a:t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Одним из самых распространенных заболеванием детей дошкольного возраста был и остается кариес зубов. Эта проблема может быть решена, если своевременно начать формировать у детей привычки поддержания в здоровом состоянии зубов и десен, формировать культуру гигиены полости рта. Ухаживать за полостью рта никогда не поздно. Выработанная привычка у детей в детстве поможет в будущем избежать многих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7574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8C1D9-21DA-D0C0-A3A4-33CA8FBA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030" y="463826"/>
            <a:ext cx="10515600" cy="83488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Характеристика пособия: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" y="1422401"/>
            <a:ext cx="9525000" cy="3238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Данное пособие отвечает требованиям ФГОС ДО к развивающей предметно – пространственной среде: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информативное;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обладает дидактическими свойствами;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является средством художественно-эстетического развития ребенка;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его структура и содержание безопасно и доступно детям дошкольного возраста;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обеспечивает игровую, познавательную и творческую активность всех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40901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46CAD3-E2B0-9D83-D627-DF62F2924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4159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Arial Black" panose="020B0A04020102020204" pitchFamily="34" charset="0"/>
              </a:rPr>
              <a:t>Цель: формирование знаний у детей о профилактике укрепления здоровья зубов и десен.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Задачи: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1. Расширять представление детей о гигиене полости рта.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2. Познакомить с правилами ухода за зубами: чистка зубов, полоскание рта после еды.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3. Формировать первоначальные представление о полезной и вредной для здоровья человека пищи.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4. Формировать осознанную привычку чистить зубы утром и вечером.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 5. Воспитывать у детей бережное отношение к своему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9387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B4DACC-0ABE-E1E2-BCFA-7F25F7C64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861" y="426555"/>
            <a:ext cx="8559800" cy="60483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Игровое оборудование: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577" y="1192695"/>
            <a:ext cx="6028304" cy="3573635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Надо чистить каждый зуб, </a:t>
            </a:r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Верхний зуб, нижний зуб.</a:t>
            </a:r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Даже самый дальний зуб, -</a:t>
            </a:r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Очень важный зуб.</a:t>
            </a:r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Изнутри, снаружи  три,</a:t>
            </a:r>
          </a:p>
          <a:p>
            <a:pPr algn="l"/>
            <a:r>
              <a:rPr lang="ru-RU" sz="2000" dirty="0">
                <a:latin typeface="Arial Black" panose="020B0A04020102020204" pitchFamily="34" charset="0"/>
              </a:rPr>
              <a:t>Три снаружи, изнутри!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1977" y="547350"/>
            <a:ext cx="4917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Макет «Зубастик», зубная щётка, пошаговый алгоритм «Как правильно чистить зубы».</a:t>
            </a:r>
          </a:p>
        </p:txBody>
      </p:sp>
      <p:pic>
        <p:nvPicPr>
          <p:cNvPr id="6" name="Рисунок 5" descr="Схема чистки зуб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77" y="1578742"/>
            <a:ext cx="4670179" cy="194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83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43CA1E-6988-17F5-266E-2478CF084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212" y="304800"/>
            <a:ext cx="8438253" cy="3935896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Ожидаемый результат :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Дети должны получить первичное представление об уходе за своими зубами, о вредных привычках, которые приводят к кариесу;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Иметь простейшие представления о правильном питании для роста здоровых зубов;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Научиться правильно чистить зубы, полоскать рот после каждого приема пищи;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Иметь желание приобщиться к здоровому образу   жизни.</a:t>
            </a:r>
          </a:p>
        </p:txBody>
      </p:sp>
    </p:spTree>
    <p:extLst>
      <p:ext uri="{BB962C8B-B14F-4D97-AF65-F5344CB8AC3E}">
        <p14:creationId xmlns:p14="http://schemas.microsoft.com/office/powerpoint/2010/main" val="300202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122F7-765A-D8ED-47A1-147C974A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3277" y="553402"/>
            <a:ext cx="1706245" cy="26523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9882505" y="557212"/>
            <a:ext cx="1774190" cy="264858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769994" y="1130301"/>
            <a:ext cx="4777105" cy="2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FB9FE-92FE-05E2-EFB0-24A8E72A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49F28-BEFB-1AAC-3293-8F5C09D6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8" y="1293558"/>
            <a:ext cx="8436733" cy="150706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79074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401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Black</vt:lpstr>
      <vt:lpstr>Calibri</vt:lpstr>
      <vt:lpstr>Century Gothic</vt:lpstr>
      <vt:lpstr>Times New Roman</vt:lpstr>
      <vt:lpstr>Wingdings 3</vt:lpstr>
      <vt:lpstr>Сектор</vt:lpstr>
      <vt:lpstr>  МДОАУ «Детский сад №108 общеразвивающего вида  с приоритетным осуществлением социально-личностного развития  воспитанников «Почемучка» Г.Орска   </vt:lpstr>
      <vt:lpstr>Актуальность работы:    Одним из самых распространенных заболеванием детей дошкольного возраста был и остается кариес зубов. Эта проблема может быть решена, если своевременно начать формировать у детей привычки поддержания в здоровом состоянии зубов и десен, формировать культуру гигиены полости рта. Ухаживать за полостью рта никогда не поздно. Выработанная привычка у детей в детстве поможет в будущем избежать многих проблем.</vt:lpstr>
      <vt:lpstr>Характеристика пособия: </vt:lpstr>
      <vt:lpstr>Презентация PowerPoint</vt:lpstr>
      <vt:lpstr>Игровое оборудование: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№108 общеразвивающего вида  с приоритетным осуществлением социально-личностного развития  воспитанников «Почемучка» г.Орска</dc:title>
  <dc:creator>Учетная запись Майкрософт</dc:creator>
  <cp:lastModifiedBy>user</cp:lastModifiedBy>
  <cp:revision>11</cp:revision>
  <dcterms:created xsi:type="dcterms:W3CDTF">2024-01-29T15:50:39Z</dcterms:created>
  <dcterms:modified xsi:type="dcterms:W3CDTF">2024-02-06T14:36:09Z</dcterms:modified>
</cp:coreProperties>
</file>