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4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7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8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2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0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3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7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7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0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6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0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94C8-115F-4BE8-A753-ED7E6E8BA084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B8AA-0D1C-4EFF-BE6E-F7617E9A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0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F29DD4-9812-4522-ABF4-C67CFC0F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1D501-BD10-4F25-8C1F-93E9B6E55213}"/>
              </a:ext>
            </a:extLst>
          </p:cNvPr>
          <p:cNvSpPr txBox="1"/>
          <p:nvPr/>
        </p:nvSpPr>
        <p:spPr>
          <a:xfrm rot="21238935">
            <a:off x="1771650" y="1152525"/>
            <a:ext cx="634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№108 «Почемучка»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A6D73-DDE7-41D5-90A3-4ED6F1466D90}"/>
              </a:ext>
            </a:extLst>
          </p:cNvPr>
          <p:cNvSpPr txBox="1"/>
          <p:nvPr/>
        </p:nvSpPr>
        <p:spPr>
          <a:xfrm rot="21251914">
            <a:off x="2398128" y="1630224"/>
            <a:ext cx="4953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«БУДЬ ОСТОРОЖЕН»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98D95-06ED-48FB-8CBD-E1B448CBF033}"/>
              </a:ext>
            </a:extLst>
          </p:cNvPr>
          <p:cNvSpPr txBox="1"/>
          <p:nvPr/>
        </p:nvSpPr>
        <p:spPr>
          <a:xfrm rot="21279842">
            <a:off x="1419225" y="4733925"/>
            <a:ext cx="315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Ерофеева Н.В.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ВК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373777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F0C742-0649-4DD9-9FF7-08C1D0F7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6BE3F-E86E-442B-8FCD-9FA1E9A55E5F}"/>
              </a:ext>
            </a:extLst>
          </p:cNvPr>
          <p:cNvSpPr txBox="1"/>
          <p:nvPr/>
        </p:nvSpPr>
        <p:spPr>
          <a:xfrm>
            <a:off x="1038225" y="619125"/>
            <a:ext cx="74771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представлений о правилах поведения на улице и в быту.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знания детей об опасных предметах;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анализировать ситуации и правила поведения в ней, рассуждать, делать выводы;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играть в паре, договариваться;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доброжелательность, отзывчивость, желание прийти на помощь.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оборудование: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четырех кругов,  и маленьких карточек с изображением опасных предметов, которые могут ожидать дома и на улице, а также карточки с изображением ситуаций, которые могут возникнуть на дороге, дома.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детям рассмотреть картинки и разделить их на группы «Опасные предметы на улице», «Опасные предметы дома», «Как нужно вести себя и как нельзя»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игры: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усложнение за счет выполнения задания на скорость</a:t>
            </a:r>
          </a:p>
        </p:txBody>
      </p:sp>
    </p:spTree>
    <p:extLst>
      <p:ext uri="{BB962C8B-B14F-4D97-AF65-F5344CB8AC3E}">
        <p14:creationId xmlns:p14="http://schemas.microsoft.com/office/powerpoint/2010/main" val="197972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F0C742-0649-4DD9-9FF7-08C1D0F7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304CBD-FB2F-46E0-971A-11DD49A9E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52196" r="4229" b="2018"/>
          <a:stretch/>
        </p:blipFill>
        <p:spPr>
          <a:xfrm>
            <a:off x="664329" y="2297609"/>
            <a:ext cx="8099746" cy="347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4343E7-2F18-4206-990C-18591E5D1F7D}"/>
              </a:ext>
            </a:extLst>
          </p:cNvPr>
          <p:cNvSpPr txBox="1"/>
          <p:nvPr/>
        </p:nvSpPr>
        <p:spPr>
          <a:xfrm>
            <a:off x="1657350" y="28575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«ОПАСНЫЕ ПРЕДМЕТЫ»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знания детей об опасных предметах в быту и на улице.</a:t>
            </a:r>
          </a:p>
        </p:txBody>
      </p:sp>
    </p:spTree>
    <p:extLst>
      <p:ext uri="{BB962C8B-B14F-4D97-AF65-F5344CB8AC3E}">
        <p14:creationId xmlns:p14="http://schemas.microsoft.com/office/powerpoint/2010/main" val="255557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F0C742-0649-4DD9-9FF7-08C1D0F7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923DD6-65ED-41F4-920E-8605F3DE3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1581150"/>
            <a:ext cx="3257550" cy="4343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D5DD65-7056-4514-9D2E-69EEE48E7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r="17400"/>
          <a:stretch/>
        </p:blipFill>
        <p:spPr>
          <a:xfrm rot="16200000">
            <a:off x="616358" y="790755"/>
            <a:ext cx="2593388" cy="2549752"/>
          </a:xfrm>
          <a:prstGeom prst="flowChartConnector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4FDEC1-9128-4C16-91C8-DC81DE0743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2" t="6429" r="7560" b="46010"/>
          <a:stretch/>
        </p:blipFill>
        <p:spPr>
          <a:xfrm>
            <a:off x="537440" y="3752850"/>
            <a:ext cx="2549754" cy="2481497"/>
          </a:xfrm>
          <a:prstGeom prst="flowChartConnector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67D45A8-E0E3-42B7-AAC4-356620D282F6}"/>
              </a:ext>
            </a:extLst>
          </p:cNvPr>
          <p:cNvSpPr txBox="1"/>
          <p:nvPr/>
        </p:nvSpPr>
        <p:spPr>
          <a:xfrm>
            <a:off x="1866899" y="171450"/>
            <a:ext cx="707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«ТАК НЕ ТАК»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осознанного поведения на улице и дома.</a:t>
            </a:r>
          </a:p>
        </p:txBody>
      </p:sp>
    </p:spTree>
    <p:extLst>
      <p:ext uri="{BB962C8B-B14F-4D97-AF65-F5344CB8AC3E}">
        <p14:creationId xmlns:p14="http://schemas.microsoft.com/office/powerpoint/2010/main" val="225334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F0C742-0649-4DD9-9FF7-08C1D0F7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2D3565-54DC-40D4-A288-6212FE969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46" y="1299478"/>
            <a:ext cx="3577092" cy="49815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E1A257-AE7F-44C1-8321-631545565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299478"/>
            <a:ext cx="3736181" cy="4981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B3AC84-6451-4280-B744-39A426295FF9}"/>
              </a:ext>
            </a:extLst>
          </p:cNvPr>
          <p:cNvSpPr txBox="1"/>
          <p:nvPr/>
        </p:nvSpPr>
        <p:spPr>
          <a:xfrm>
            <a:off x="1009650" y="342900"/>
            <a:ext cx="741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можно как за столом, так и в уголке.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или в паре в процессе самостоятельной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656786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223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2024-02-05T16:09:56Z</dcterms:created>
  <dcterms:modified xsi:type="dcterms:W3CDTF">2024-02-05T17:03:32Z</dcterms:modified>
</cp:coreProperties>
</file>