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6" r:id="rId5"/>
    <p:sldId id="278" r:id="rId6"/>
    <p:sldId id="277" r:id="rId7"/>
    <p:sldId id="279" r:id="rId8"/>
    <p:sldId id="261" r:id="rId9"/>
    <p:sldId id="262" r:id="rId10"/>
    <p:sldId id="263" r:id="rId11"/>
    <p:sldId id="273" r:id="rId12"/>
    <p:sldId id="264" r:id="rId13"/>
    <p:sldId id="269" r:id="rId14"/>
    <p:sldId id="270" r:id="rId15"/>
    <p:sldId id="281" r:id="rId16"/>
    <p:sldId id="280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5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5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5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923C3-7F52-477E-B162-78F6011B5AB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8DC7-83CB-4424-9607-2FA7B7297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bdou25.obraleksin.ru/sites/obraleksin.ru/files/ephotos/472/images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9857" y="4503761"/>
            <a:ext cx="4308143" cy="65509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Подготовил воспитатель:1кв.категории</a:t>
            </a:r>
          </a:p>
          <a:p>
            <a:r>
              <a:rPr lang="ru-RU" sz="1800" b="1" dirty="0" err="1" smtClean="0"/>
              <a:t>Рязанова.И.В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2197"/>
            <a:ext cx="9144000" cy="70968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дошкольное образовательное автономное учреждение «Детский сад№12</a:t>
            </a:r>
            <a:br>
              <a:rPr lang="ru-RU" sz="1600" b="1" dirty="0" smtClean="0"/>
            </a:br>
            <a:r>
              <a:rPr lang="ru-RU" sz="1600" b="1" dirty="0" smtClean="0"/>
              <a:t> «</a:t>
            </a:r>
            <a:r>
              <a:rPr lang="ru-RU" sz="1600" b="1" dirty="0" err="1" smtClean="0"/>
              <a:t>Журавушка</a:t>
            </a:r>
            <a:r>
              <a:rPr lang="ru-RU" sz="1600" b="1" dirty="0" smtClean="0"/>
              <a:t>» </a:t>
            </a:r>
            <a:r>
              <a:rPr lang="ru-RU" sz="1600" b="1" dirty="0" smtClean="0"/>
              <a:t>комбинированного </a:t>
            </a:r>
            <a:r>
              <a:rPr lang="ru-RU" sz="1600" b="1" dirty="0" smtClean="0"/>
              <a:t>вида </a:t>
            </a:r>
            <a:r>
              <a:rPr lang="ru-RU" sz="1600" b="1" dirty="0" err="1" smtClean="0"/>
              <a:t>г.Орска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7955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2"/>
            <a:ext cx="12192000" cy="68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5458263" cy="1325563"/>
          </a:xfrm>
        </p:spPr>
        <p:txBody>
          <a:bodyPr>
            <a:normAutofit/>
          </a:bodyPr>
          <a:lstStyle/>
          <a:p>
            <a:r>
              <a:rPr lang="ru-RU" sz="2400" b="1" dirty="0"/>
              <a:t>Памятник Богдану </a:t>
            </a:r>
            <a:r>
              <a:rPr lang="ru-RU" sz="2400" b="1" dirty="0" smtClean="0"/>
              <a:t>Хмельницкому, Тарасу Шевченко</a:t>
            </a:r>
            <a:endParaRPr lang="ru-RU" sz="2400" b="1" dirty="0"/>
          </a:p>
        </p:txBody>
      </p:sp>
      <p:pic>
        <p:nvPicPr>
          <p:cNvPr id="10242" name="Picture 2" descr="Памятник Богдану Хмельницк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4" y="86826"/>
            <a:ext cx="6733735" cy="5210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3.infourok.ru/uploads/ex/0571/00020140-ab710315/img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5362" r="15950" b="3306"/>
          <a:stretch/>
        </p:blipFill>
        <p:spPr bwMode="auto">
          <a:xfrm>
            <a:off x="-2" y="1533378"/>
            <a:ext cx="5458264" cy="5268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188" y="3938348"/>
            <a:ext cx="10515600" cy="13433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65" y="26206"/>
            <a:ext cx="12294763" cy="68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арк Стро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23" y="223908"/>
            <a:ext cx="4603845" cy="505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Центральный парк культуры и отды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538"/>
            <a:ext cx="4057934" cy="3819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Центральный парк культуры и отдых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49" y="88130"/>
            <a:ext cx="5303529" cy="298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4" name="Picture 10" descr="Центральный парк культуры и отдых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35" y="3012744"/>
            <a:ext cx="3420138" cy="379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7617723" y="5820904"/>
            <a:ext cx="4105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Центральный парк культуры и </a:t>
            </a:r>
            <a:r>
              <a:rPr lang="ru-RU" b="1" dirty="0" smtClean="0"/>
              <a:t>отдыха, парк строителей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635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Государственный драматический теа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8" y="429418"/>
            <a:ext cx="6305550" cy="5229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dynamic-media-cdn.tripadvisor.com/media/photo-o/06/fc/24/8a/2014.jpg?w=500&amp;h=400&amp;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096294"/>
            <a:ext cx="5886450" cy="4761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278" y="0"/>
            <a:ext cx="5026072" cy="94773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Центром культуры Орска, начиная с 1937 г., считается Драмтеатр имени великого русского поэта – Александра Сергеевича </a:t>
            </a:r>
            <a:r>
              <a:rPr lang="ru-RU" sz="1600" b="1" dirty="0" smtClean="0"/>
              <a:t>Пушкина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321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>
            <a:off x="450375" y="1825625"/>
            <a:ext cx="1146412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s00.infourok.ru/images/doc/277/282506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6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узей им. Т.Г. Шевченко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6" y="2133374"/>
            <a:ext cx="5040573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р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51426" cy="6827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758" y="365125"/>
            <a:ext cx="4189863" cy="1013299"/>
          </a:xfrm>
        </p:spPr>
        <p:txBody>
          <a:bodyPr>
            <a:normAutofit/>
          </a:bodyPr>
          <a:lstStyle/>
          <a:p>
            <a:r>
              <a:rPr lang="ru-RU" sz="1600" b="1" dirty="0"/>
              <a:t>Музей им. </a:t>
            </a:r>
            <a:r>
              <a:rPr lang="ru-RU" sz="1600" b="1" dirty="0" smtClean="0"/>
              <a:t>Тараса </a:t>
            </a:r>
            <a:r>
              <a:rPr lang="ru-RU" sz="1600" b="1" dirty="0"/>
              <a:t>Г</a:t>
            </a:r>
            <a:r>
              <a:rPr lang="ru-RU" sz="1600" b="1" dirty="0" smtClean="0"/>
              <a:t>ригорьевича Шевченко в </a:t>
            </a:r>
            <a:r>
              <a:rPr lang="ru-RU" sz="1600" b="1" dirty="0" err="1" smtClean="0"/>
              <a:t>Орской</a:t>
            </a:r>
            <a:r>
              <a:rPr lang="ru-RU" sz="1600" b="1" dirty="0" smtClean="0"/>
              <a:t> , </a:t>
            </a:r>
            <a:r>
              <a:rPr lang="ru-RU" sz="1600" b="1" dirty="0" err="1"/>
              <a:t>Орский</a:t>
            </a:r>
            <a:r>
              <a:rPr lang="ru-RU" sz="1600" b="1" dirty="0"/>
              <a:t> историко-краеведческий </a:t>
            </a:r>
            <a:r>
              <a:rPr lang="ru-RU" sz="1600" b="1" dirty="0" smtClean="0"/>
              <a:t>музей.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8363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orskmuseum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4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Орский краеведческий муз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loud.prezentacii.org/19/09/159960/images/screen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6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            </a:t>
            </a:r>
            <a:r>
              <a:rPr lang="ru-RU" sz="1800" b="1" dirty="0" smtClean="0"/>
              <a:t>В 1735 году экспедиция под руководством ученого-географа Ивана Кирилловича Кирилова построила крепость Оренбург, которая позже была переименована в Орск. </a:t>
            </a:r>
            <a:br>
              <a:rPr lang="ru-RU" sz="1800" b="1" dirty="0" smtClean="0"/>
            </a:br>
            <a:r>
              <a:rPr lang="ru-RU" sz="1800" b="1" dirty="0" smtClean="0"/>
              <a:t>Город </a:t>
            </a:r>
            <a:r>
              <a:rPr lang="ru-RU" sz="1800" b="1" dirty="0"/>
              <a:t>Орск располагается в</a:t>
            </a:r>
            <a:r>
              <a:rPr lang="ru-RU" sz="1800" b="1" dirty="0" smtClean="0"/>
              <a:t> </a:t>
            </a:r>
            <a:r>
              <a:rPr lang="ru-RU" sz="1800" b="1" dirty="0"/>
              <a:t>Уральских гор, </a:t>
            </a:r>
            <a:r>
              <a:rPr lang="ru-RU" sz="1800" b="1" dirty="0" smtClean="0"/>
              <a:t>где протекает река </a:t>
            </a:r>
            <a:r>
              <a:rPr lang="ru-RU" sz="1800" b="1" dirty="0" err="1" smtClean="0"/>
              <a:t>Орь</a:t>
            </a:r>
            <a:r>
              <a:rPr lang="ru-RU" sz="1800" b="1" dirty="0" smtClean="0"/>
              <a:t> и </a:t>
            </a:r>
            <a:r>
              <a:rPr lang="ru-RU" sz="1800" b="1" dirty="0"/>
              <a:t>впадает </a:t>
            </a:r>
            <a:r>
              <a:rPr lang="ru-RU" sz="1800" b="1" dirty="0" smtClean="0"/>
              <a:t>в реку  </a:t>
            </a:r>
            <a:r>
              <a:rPr lang="ru-RU" sz="1800" b="1" dirty="0"/>
              <a:t>Урал. Река Урал делит Орск на две части — европейскую и азиатскую. </a:t>
            </a:r>
          </a:p>
        </p:txBody>
      </p:sp>
      <p:sp>
        <p:nvSpPr>
          <p:cNvPr id="4" name="AutoShape 2" descr="https://s1.slide-share.ru/s_slide/8f08ac4e9c812528a4e793b121ac7cf9/07414b63-28d5-4c88-b949-07eb3417257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ds03.infourok.ru/uploads/ex/0a75/0002dd1c-bb8c3703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 r="7077" b="21119"/>
          <a:stretch/>
        </p:blipFill>
        <p:spPr bwMode="auto">
          <a:xfrm>
            <a:off x="155575" y="1835151"/>
            <a:ext cx="8496869" cy="487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0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Вот так выглядели первые дома нашего города. В </a:t>
            </a:r>
            <a:r>
              <a:rPr lang="ru-RU" sz="1800" dirty="0" err="1" smtClean="0"/>
              <a:t>далеке</a:t>
            </a:r>
            <a:r>
              <a:rPr lang="ru-RU" sz="1800" dirty="0" smtClean="0"/>
              <a:t> видна </a:t>
            </a:r>
            <a:r>
              <a:rPr lang="ru-RU" sz="1800" dirty="0" err="1" smtClean="0"/>
              <a:t>Орская</a:t>
            </a:r>
            <a:r>
              <a:rPr lang="ru-RU" sz="1800" dirty="0" smtClean="0"/>
              <a:t>  </a:t>
            </a:r>
            <a:r>
              <a:rPr lang="ru-RU" sz="1800" dirty="0" err="1" smtClean="0"/>
              <a:t>крепость,а</a:t>
            </a:r>
            <a:r>
              <a:rPr lang="ru-RU" sz="1800" dirty="0" smtClean="0"/>
              <a:t> вокруг построены дома. Теперь это место люди называют старым городом.</a:t>
            </a:r>
            <a:endParaRPr lang="ru-RU" sz="1800" dirty="0"/>
          </a:p>
        </p:txBody>
      </p:sp>
      <p:pic>
        <p:nvPicPr>
          <p:cNvPr id="3074" name="Picture 2" descr="https://hron.ru/images/news/29052020/_5ed0ce38c693f3.19862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2"/>
          <a:stretch/>
        </p:blipFill>
        <p:spPr bwMode="auto">
          <a:xfrm>
            <a:off x="0" y="1690688"/>
            <a:ext cx="6073254" cy="51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orsk.ru/images/stories/2020/07_july/image_10072020064047_15943452479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4" y="1282890"/>
            <a:ext cx="6090898" cy="5575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5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Основателю города, известному учёному-географу XVIII века Ивану Кирилловичу Кирилову установлен памятник. Изначально город по приказу императрицы Анны Иоанновны закладывался как крепость для защиты территории Российского государства.</a:t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" name="Picture 2" descr="https://xn--80aiclbbsnghpgw1b5g.xn--p1ai/Images/Resize/88cf3aef-c937-47ff-a1b4-3230a6b8dc6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776"/>
            <a:ext cx="4831307" cy="5349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кровский женский монастыр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027906"/>
            <a:ext cx="7356455" cy="58300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4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Таня\AppData\Local\Microsoft\Windows\INetCache\Content.Word\image (3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176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Особняк купца Мац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 b="11664"/>
          <a:stretch/>
        </p:blipFill>
        <p:spPr bwMode="auto">
          <a:xfrm>
            <a:off x="6851176" y="126241"/>
            <a:ext cx="5245290" cy="3302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собняк купца Аксенов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9"/>
          <a:stretch/>
        </p:blipFill>
        <p:spPr bwMode="auto">
          <a:xfrm>
            <a:off x="6243282" y="3191940"/>
            <a:ext cx="5813946" cy="348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9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mages.orsk.ru/images/stories/2016/04_april/image_05042016102814_145983409402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b="9670"/>
          <a:stretch/>
        </p:blipFill>
        <p:spPr bwMode="auto">
          <a:xfrm>
            <a:off x="499327" y="1"/>
            <a:ext cx="3739487" cy="3562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maps.spravka-region.ru/img/174/799859141700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84" y="1119934"/>
            <a:ext cx="6874491" cy="532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avatars.mds.yandex.net/get-ynews/3318628/e80f61149c216d2b87a0f8d091b1c2b7/992x49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r="10561" b="27476"/>
          <a:stretch/>
        </p:blipFill>
        <p:spPr bwMode="auto">
          <a:xfrm>
            <a:off x="256652" y="3562067"/>
            <a:ext cx="4847611" cy="3295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814" y="1"/>
            <a:ext cx="7953186" cy="111993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Город разместился на обоих берегах р. Урала</a:t>
            </a:r>
            <a:r>
              <a:rPr lang="ru-RU" sz="1600" b="1" dirty="0" smtClean="0"/>
              <a:t>, левом </a:t>
            </a:r>
            <a:r>
              <a:rPr lang="ru-RU" sz="1600" b="1" dirty="0" smtClean="0"/>
              <a:t>берегу расположен- Старый город, на правом -Новый город, также река делит город на Азию и Евразию.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7252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2806194_122-p-abstraktnii-fon-svetlii-goluboi-dlya-preze-1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92"/>
            <a:ext cx="12192000" cy="68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594" y="365126"/>
            <a:ext cx="5526206" cy="6038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Реки </a:t>
            </a:r>
            <a:r>
              <a:rPr lang="ru-RU" sz="2000" b="1" dirty="0" err="1" smtClean="0"/>
              <a:t>г.Орска</a:t>
            </a:r>
            <a:r>
              <a:rPr lang="ru-RU" sz="2000" b="1" dirty="0" smtClean="0"/>
              <a:t>: Урал, </a:t>
            </a:r>
            <a:r>
              <a:rPr lang="ru-RU" sz="2000" b="1" dirty="0" err="1" smtClean="0"/>
              <a:t>Орь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8438" name="Picture 6" descr="https://transphoto.org/photo/02/55/29/255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3"/>
            <a:ext cx="5036024" cy="4576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40" name="Picture 8" descr="https://s3.nat-geo.ru/images/2019/5/15/e8649244d82a4b48af469755f62769e9.max-12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24" y="968992"/>
            <a:ext cx="7155976" cy="5889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597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62" y="7131156"/>
            <a:ext cx="12192000" cy="18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xn--80aiclbbsnghpgw1b5g.xn--p1ai/Images/Resize/c19cb078-9603-429a-a378-404e7996966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5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105835"/>
            <a:ext cx="5322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HelveticaNeue"/>
              </a:rPr>
              <a:t>Орские</a:t>
            </a:r>
            <a:r>
              <a:rPr lang="ru-RU" dirty="0">
                <a:solidFill>
                  <a:srgbClr val="000000"/>
                </a:solidFill>
                <a:latin typeface="HelveticaNeue"/>
              </a:rPr>
              <a:t> пирожки - одна из самых заметных визитных карточек Орска. </a:t>
            </a:r>
            <a:endParaRPr lang="ru-RU" dirty="0"/>
          </a:p>
        </p:txBody>
      </p:sp>
      <p:pic>
        <p:nvPicPr>
          <p:cNvPr id="9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6"/>
            <a:ext cx="12192000" cy="68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avatars.mds.yandex.net/i?id=d895de7928a5425da8fda9c5dae7ada9-4326678-images-thumbs&amp;ref=rim&amp;n=33&amp;w=233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6"/>
            <a:ext cx="6663397" cy="440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ossiya-dostoprimechatelnosti-goroda-orska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7" y="34880"/>
            <a:ext cx="5495905" cy="4380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90403" cy="603866"/>
          </a:xfrm>
        </p:spPr>
        <p:txBody>
          <a:bodyPr>
            <a:normAutofit/>
          </a:bodyPr>
          <a:lstStyle/>
          <a:p>
            <a:r>
              <a:rPr lang="ru-RU" sz="1600" b="1" dirty="0"/>
              <a:t>Новый </a:t>
            </a:r>
            <a:r>
              <a:rPr lang="ru-RU" sz="1600" b="1" dirty="0" smtClean="0"/>
              <a:t>город памятники: Авиаторам </a:t>
            </a:r>
            <a:r>
              <a:rPr lang="ru-RU" sz="1600" b="1" dirty="0"/>
              <a:t>всех </a:t>
            </a:r>
            <a:r>
              <a:rPr lang="ru-RU" sz="1600" b="1" dirty="0" smtClean="0"/>
              <a:t>поколений,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8196" name="Picture 4" descr="https://xn--80aiclbbsnghpgw1b5g.xn--p1ai/Images/Resize/dc669af2-ecf6-4419-baa3-62a70cfc5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01" y="3752166"/>
            <a:ext cx="5186149" cy="306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8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7408829"/>
            <a:ext cx="7960069" cy="23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atherineasquithgallery.com/uploads/posts/2021-02/1612806194_122-p-abstraktnii-fon-svetlii-goluboi-dlya-preze-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Мемориал</a:t>
            </a:r>
            <a:endParaRPr lang="ru-RU" sz="1400" dirty="0"/>
          </a:p>
        </p:txBody>
      </p:sp>
      <p:pic>
        <p:nvPicPr>
          <p:cNvPr id="9220" name="Picture 4" descr="https://cf2.ppt-online.org/files2/slide/q/Qsq6Oo3z257nCfaHDFdWmM1wEBRhtTikPrVlXSUyjx/slid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0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ossiya-dostoprimechatelnosti-goroda-or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92" y="0"/>
            <a:ext cx="631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35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194</Words>
  <Application>Microsoft Office PowerPoint</Application>
  <PresentationFormat>Широкоэкранный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HelveticaNeue</vt:lpstr>
      <vt:lpstr>Тема Office</vt:lpstr>
      <vt:lpstr>Муниципальное дошкольное образовательное автономное учреждение «Детский сад№12  «Журавушка» комбинированного вида г.Орска»</vt:lpstr>
      <vt:lpstr>            В 1735 году экспедиция под руководством ученого-географа Ивана Кирилловича Кирилова построила крепость Оренбург, которая позже была переименована в Орск.  Город Орск располагается в Уральских гор, где протекает река Орь и впадает в реку  Урал. Река Урал делит Орск на две части — европейскую и азиатскую. </vt:lpstr>
      <vt:lpstr>Вот так выглядели первые дома нашего города. В далеке видна Орская  крепость,а вокруг построены дома. Теперь это место люди называют старым городом.</vt:lpstr>
      <vt:lpstr>Основателю города, известному учёному-географу XVIII века Ивану Кирилловичу Кирилову установлен памятник. Изначально город по приказу императрицы Анны Иоанновны закладывался как крепость для защиты территории Российского государства.  </vt:lpstr>
      <vt:lpstr>Презентация PowerPoint</vt:lpstr>
      <vt:lpstr>Город разместился на обоих берегах р. Урала, левом берегу расположен- Старый город, на правом -Новый город, также река делит город на Азию и Евразию.</vt:lpstr>
      <vt:lpstr>Реки г.Орска: Урал, Орь.</vt:lpstr>
      <vt:lpstr>Новый город памятники: Авиаторам всех поколений, </vt:lpstr>
      <vt:lpstr>Мемориал</vt:lpstr>
      <vt:lpstr>Памятник Богдану Хмельницкому, Тарасу Шевченко</vt:lpstr>
      <vt:lpstr>Презентация PowerPoint</vt:lpstr>
      <vt:lpstr>Центром культуры Орска, начиная с 1937 г., считается Драмтеатр имени великого русского поэта – Александра Сергеевича Пушкина.</vt:lpstr>
      <vt:lpstr>Презентация PowerPoint</vt:lpstr>
      <vt:lpstr>Музей им. Тараса Григорьевича Шевченко в Орской , Орский историко-краеведческий музей.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Таня</dc:creator>
  <cp:lastModifiedBy>Таня</cp:lastModifiedBy>
  <cp:revision>24</cp:revision>
  <dcterms:created xsi:type="dcterms:W3CDTF">2021-11-12T14:21:40Z</dcterms:created>
  <dcterms:modified xsi:type="dcterms:W3CDTF">2021-12-05T10:09:06Z</dcterms:modified>
</cp:coreProperties>
</file>