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46E408D-E5CD-4962-9EEE-8DF6066CCE92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FA093E9-F781-4D5A-80BF-820036ABFE5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Moje wakacje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Jak je spędzałem :D</a:t>
            </a:r>
            <a:endParaRPr lang="pl-PL" dirty="0"/>
          </a:p>
        </p:txBody>
      </p:sp>
    </p:spTree>
  </p:cSld>
  <p:clrMapOvr>
    <a:masterClrMapping/>
  </p:clrMapOvr>
  <p:transition advClick="0" advTm="4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Czas z dziadkami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575390" cy="2161590"/>
          </a:xfrm>
        </p:spPr>
        <p:txBody>
          <a:bodyPr>
            <a:normAutofit/>
          </a:bodyPr>
          <a:lstStyle/>
          <a:p>
            <a:r>
              <a:rPr lang="pl-PL" sz="2000" dirty="0" smtClean="0"/>
              <a:t>Super czas spędziłem z dziadkiem i babcią! Graliśmy w różne gry, chodziliśmy na spacery i razem oglądaliśmy filmy. Było bardzo fajnie</a:t>
            </a:r>
            <a:endParaRPr lang="pl-PL" sz="2000" dirty="0"/>
          </a:p>
        </p:txBody>
      </p:sp>
      <p:pic>
        <p:nvPicPr>
          <p:cNvPr id="5" name="Symbol zastępczy obrazu 4" descr="dziadkowi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341" r="12341"/>
          <a:stretch>
            <a:fillRect/>
          </a:stretch>
        </p:blipFill>
        <p:spPr/>
      </p:pic>
    </p:spTree>
  </p:cSld>
  <p:clrMapOvr>
    <a:masterClrMapping/>
  </p:clrMapOvr>
  <p:transition advClick="0" advTm="8000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Spotkania z przyjaciółmi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647398" cy="208958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Najczęściej wychodziłem z przyjaciółmi. Bawiliśmy się świetnie! To były najlepsze wakacje!</a:t>
            </a:r>
            <a:endParaRPr lang="pl-PL" sz="2000" dirty="0"/>
          </a:p>
        </p:txBody>
      </p:sp>
      <p:pic>
        <p:nvPicPr>
          <p:cNvPr id="5" name="Symbol zastępczy obrazu 4" descr="przyjaciel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195" r="12195"/>
          <a:stretch>
            <a:fillRect/>
          </a:stretch>
        </p:blipFill>
        <p:spPr/>
      </p:pic>
    </p:spTree>
  </p:cSld>
  <p:clrMapOvr>
    <a:masterClrMapping/>
  </p:clrMapOvr>
  <p:transition advClick="0" advTm="8000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Rodzina najważniejsza :)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575390" cy="2161590"/>
          </a:xfrm>
        </p:spPr>
        <p:txBody>
          <a:bodyPr>
            <a:normAutofit/>
          </a:bodyPr>
          <a:lstStyle/>
          <a:p>
            <a:r>
              <a:rPr lang="pl-PL" sz="2000" dirty="0" smtClean="0"/>
              <a:t>Oczywiście jak mogło zabraknąć czasu z rodziną? Pewnie, że był ! Chodziliśmy do kina, jeździliśmy na rowerach, graliśmy w różne gry i zabawy itd.</a:t>
            </a:r>
            <a:endParaRPr lang="pl-PL" sz="2000" dirty="0"/>
          </a:p>
        </p:txBody>
      </p:sp>
      <p:pic>
        <p:nvPicPr>
          <p:cNvPr id="5" name="Symbol zastępczy obrazu 4" descr="rodzin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6715" r="16715"/>
          <a:stretch>
            <a:fillRect/>
          </a:stretch>
        </p:blipFill>
        <p:spPr/>
      </p:pic>
    </p:spTree>
  </p:cSld>
  <p:clrMapOvr>
    <a:masterClrMapping/>
  </p:clrMapOvr>
  <p:transition advClick="0" advTm="9000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503382" cy="2305606"/>
          </a:xfrm>
        </p:spPr>
        <p:txBody>
          <a:bodyPr>
            <a:normAutofit/>
          </a:bodyPr>
          <a:lstStyle/>
          <a:p>
            <a:r>
              <a:rPr lang="pl-PL" sz="2000" dirty="0" smtClean="0"/>
              <a:t>Może i nie byłem bardzo długo nad morzem ale i tak bawiłem się świetnie w domu! </a:t>
            </a:r>
            <a:r>
              <a:rPr lang="pl-PL" sz="2000" dirty="0" err="1" smtClean="0"/>
              <a:t>Myśle</a:t>
            </a:r>
            <a:r>
              <a:rPr lang="pl-PL" sz="2000" dirty="0" smtClean="0"/>
              <a:t>, że wszystkim się podobały te wakacje</a:t>
            </a:r>
            <a:endParaRPr lang="pl-PL" sz="2000" dirty="0"/>
          </a:p>
        </p:txBody>
      </p:sp>
      <p:pic>
        <p:nvPicPr>
          <p:cNvPr id="5" name="Symbol zastępczy obrazu 4" descr="waha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1652" r="11652"/>
          <a:stretch>
            <a:fillRect/>
          </a:stretch>
        </p:blipFill>
        <p:spPr/>
      </p:pic>
    </p:spTree>
  </p:cSld>
  <p:clrMapOvr>
    <a:masterClrMapping/>
  </p:clrMapOvr>
  <p:transition advClick="0" advTm="9000"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Koniec !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575390" cy="2233598"/>
          </a:xfrm>
        </p:spPr>
        <p:txBody>
          <a:bodyPr>
            <a:normAutofit/>
          </a:bodyPr>
          <a:lstStyle/>
          <a:p>
            <a:r>
              <a:rPr lang="pl-PL" sz="2000" dirty="0" smtClean="0"/>
              <a:t>Mam nadzieję, że prezentacja się podobała i pani też spędziła miło wakacje :3 !</a:t>
            </a:r>
            <a:endParaRPr lang="pl-PL" sz="2000" dirty="0"/>
          </a:p>
        </p:txBody>
      </p:sp>
      <p:pic>
        <p:nvPicPr>
          <p:cNvPr id="5" name="Symbol zastępczy obrazu 4" descr="atam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/>
      </p:pic>
    </p:spTree>
  </p:cSld>
  <p:clrMapOvr>
    <a:masterClrMapping/>
  </p:clrMapOvr>
  <p:transition advClick="0" advTm="6000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</TotalTime>
  <Words>127</Words>
  <Application>Microsoft Office PowerPoint</Application>
  <PresentationFormat>Pokaz na ekranie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Bogaty</vt:lpstr>
      <vt:lpstr>Moje wakacje</vt:lpstr>
      <vt:lpstr>Czas z dziadkami</vt:lpstr>
      <vt:lpstr>Spotkania z przyjaciółmi</vt:lpstr>
      <vt:lpstr>Rodzina najważniejsza :)</vt:lpstr>
      <vt:lpstr>Podsumowanie</vt:lpstr>
      <vt:lpstr>Koniec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wakacje</dc:title>
  <dc:creator>student</dc:creator>
  <cp:lastModifiedBy>student</cp:lastModifiedBy>
  <cp:revision>3</cp:revision>
  <dcterms:created xsi:type="dcterms:W3CDTF">2015-10-30T07:54:10Z</dcterms:created>
  <dcterms:modified xsi:type="dcterms:W3CDTF">2015-10-30T08:19:08Z</dcterms:modified>
</cp:coreProperties>
</file>