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rostokąt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Prostokąt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Prostokąt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Prostokąt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Prostokąt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Prostokąt zaokrąglony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Prostokąt zaokrąglony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Prostokąt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ostokąt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6" name="Symbol zastępczy daty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8" name="Symbol zastępczy stopki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rostokąt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Prostokąt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Prostokąt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Prostokąt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Prostokąt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Prostokąt zaokrąglony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Prostokąt zaokrąglony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Prostokąt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Prostokąt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Prostokąt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Prostokąt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Prostokąt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Prostokąt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2015-09-18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FFFF00"/>
                </a:solidFill>
              </a:rPr>
              <a:t>W</a:t>
            </a:r>
            <a:r>
              <a:rPr lang="pl-PL" dirty="0" smtClean="0">
                <a:solidFill>
                  <a:srgbClr val="FFFF00"/>
                </a:solidFill>
              </a:rPr>
              <a:t>spomnienia </a:t>
            </a:r>
            <a:r>
              <a:rPr lang="pl-PL" dirty="0" smtClean="0">
                <a:solidFill>
                  <a:srgbClr val="FFFF00"/>
                </a:solidFill>
              </a:rPr>
              <a:t>z wakacji</a:t>
            </a:r>
            <a:endParaRPr lang="pl-PL" dirty="0">
              <a:solidFill>
                <a:srgbClr val="FFFF00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>
                <a:solidFill>
                  <a:srgbClr val="FF0000"/>
                </a:solidFill>
              </a:rPr>
              <a:t>Koniec</a:t>
            </a:r>
            <a:br>
              <a:rPr lang="pl-PL" dirty="0" smtClean="0">
                <a:solidFill>
                  <a:srgbClr val="FF0000"/>
                </a:solidFill>
              </a:rPr>
            </a:br>
            <a:r>
              <a:rPr lang="pl-PL" dirty="0" smtClean="0">
                <a:solidFill>
                  <a:srgbClr val="FF0000"/>
                </a:solidFill>
              </a:rPr>
              <a:t/>
            </a:r>
            <a:br>
              <a:rPr lang="pl-PL" dirty="0" smtClean="0">
                <a:solidFill>
                  <a:srgbClr val="FF0000"/>
                </a:solidFill>
              </a:rPr>
            </a:br>
            <a:r>
              <a:rPr lang="pl-PL" dirty="0" smtClean="0">
                <a:solidFill>
                  <a:srgbClr val="FF0000"/>
                </a:solidFill>
              </a:rPr>
              <a:t/>
            </a:r>
            <a:br>
              <a:rPr lang="pl-PL" dirty="0" smtClean="0">
                <a:solidFill>
                  <a:srgbClr val="FF0000"/>
                </a:solidFill>
              </a:rPr>
            </a:br>
            <a:r>
              <a:rPr lang="pl-PL" dirty="0" smtClean="0">
                <a:solidFill>
                  <a:srgbClr val="FF0000"/>
                </a:solidFill>
              </a:rPr>
              <a:t>Dziękuje za uwagę!!!!! </a:t>
            </a:r>
            <a:endParaRPr lang="pl-PL" dirty="0">
              <a:solidFill>
                <a:srgbClr val="FF0000"/>
              </a:solidFill>
            </a:endParaRPr>
          </a:p>
        </p:txBody>
      </p:sp>
      <p:pic>
        <p:nvPicPr>
          <p:cNvPr id="4" name="Symbol zastępczy zawartości 3" descr="indek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491880" y="3356992"/>
            <a:ext cx="2143125" cy="2143125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1066800"/>
          </a:xfrm>
        </p:spPr>
        <p:txBody>
          <a:bodyPr/>
          <a:lstStyle/>
          <a:p>
            <a:r>
              <a:rPr lang="pl-PL" dirty="0" smtClean="0">
                <a:solidFill>
                  <a:srgbClr val="92D050"/>
                </a:solidFill>
              </a:rPr>
              <a:t>Obóz w </a:t>
            </a:r>
            <a:r>
              <a:rPr lang="pl-PL" dirty="0" err="1" smtClean="0">
                <a:solidFill>
                  <a:srgbClr val="92D050"/>
                </a:solidFill>
              </a:rPr>
              <a:t>lubaszu</a:t>
            </a:r>
            <a:endParaRPr lang="pl-PL" dirty="0">
              <a:solidFill>
                <a:srgbClr val="92D05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002060"/>
                </a:solidFill>
              </a:rPr>
              <a:t>Ja moje wakacje spędziłam w </a:t>
            </a:r>
            <a:r>
              <a:rPr lang="pl-PL" dirty="0" err="1" smtClean="0">
                <a:solidFill>
                  <a:srgbClr val="002060"/>
                </a:solidFill>
              </a:rPr>
              <a:t>lubaszu</a:t>
            </a:r>
            <a:r>
              <a:rPr lang="pl-PL" dirty="0" smtClean="0">
                <a:solidFill>
                  <a:srgbClr val="002060"/>
                </a:solidFill>
              </a:rPr>
              <a:t> na obozie.</a:t>
            </a:r>
            <a:endParaRPr lang="pl-PL" dirty="0">
              <a:solidFill>
                <a:srgbClr val="002060"/>
              </a:solidFill>
            </a:endParaRPr>
          </a:p>
        </p:txBody>
      </p:sp>
      <p:pic>
        <p:nvPicPr>
          <p:cNvPr id="4" name="Obraz 3" descr="indek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6136" y="548680"/>
            <a:ext cx="2736304" cy="1539171"/>
          </a:xfrm>
          <a:prstGeom prst="cloudCallout">
            <a:avLst/>
          </a:prstGeom>
        </p:spPr>
      </p:pic>
      <p:pic>
        <p:nvPicPr>
          <p:cNvPr id="6" name="Obraz 5" descr="lo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3717032"/>
            <a:ext cx="3931796" cy="2211635"/>
          </a:xfrm>
          <a:prstGeom prst="cloudCallout">
            <a:avLst/>
          </a:prstGeom>
        </p:spPr>
      </p:pic>
      <p:pic>
        <p:nvPicPr>
          <p:cNvPr id="7" name="Obraz 6" descr="317344_185332958217811_1580086058_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72200" y="4293096"/>
            <a:ext cx="598165" cy="5981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i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FF0000"/>
                </a:solidFill>
              </a:rPr>
              <a:t>Chodziłam na sorbetach w Kamilka</a:t>
            </a:r>
            <a:endParaRPr lang="pl-P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 descr="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>
                <a:solidFill>
                  <a:srgbClr val="FFFF00"/>
                </a:solidFill>
              </a:rPr>
              <a:t>Rewal </a:t>
            </a:r>
            <a:endParaRPr lang="pl-PL" dirty="0">
              <a:solidFill>
                <a:srgbClr val="FFFF00"/>
              </a:solidFill>
            </a:endParaRPr>
          </a:p>
        </p:txBody>
      </p:sp>
      <p:pic>
        <p:nvPicPr>
          <p:cNvPr id="4" name="Symbol zastępczy zawartości 3" descr="75a728b841fc9b9bc87e7509db6a1c65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683568" y="1484784"/>
            <a:ext cx="2457405" cy="1639440"/>
          </a:xfrm>
        </p:spPr>
      </p:pic>
      <p:pic>
        <p:nvPicPr>
          <p:cNvPr id="5" name="Obraz 4" descr="2299_rekin_na_plazy_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62575" y="1700808"/>
            <a:ext cx="3781425" cy="2524125"/>
          </a:xfrm>
          <a:prstGeom prst="rect">
            <a:avLst/>
          </a:prstGeom>
        </p:spPr>
      </p:pic>
      <p:pic>
        <p:nvPicPr>
          <p:cNvPr id="6" name="Obraz 5" descr="image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411760" y="3429000"/>
            <a:ext cx="2827015" cy="21175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indek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1124744"/>
            <a:ext cx="8496944" cy="4971001"/>
          </a:xfr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>
                <a:solidFill>
                  <a:srgbClr val="FF0000"/>
                </a:solidFill>
              </a:rPr>
              <a:t>Jeździłam na rowerze</a:t>
            </a:r>
            <a:endParaRPr lang="pl-P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indek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036496" cy="6669360"/>
          </a:xfr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>
                <a:solidFill>
                  <a:srgbClr val="92D050"/>
                </a:solidFill>
              </a:rPr>
              <a:t>Słuchałam muzyki</a:t>
            </a:r>
            <a:endParaRPr lang="pl-PL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dziewczyna-na-rolkach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491880" y="1484784"/>
            <a:ext cx="1740198" cy="3977595"/>
          </a:xfr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>
                <a:solidFill>
                  <a:srgbClr val="FF0000"/>
                </a:solidFill>
              </a:rPr>
              <a:t>Jeździłam na rolkach </a:t>
            </a:r>
            <a:endParaRPr lang="pl-P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indek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260648"/>
            <a:ext cx="9322104" cy="6597352"/>
          </a:xfr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>
                <a:solidFill>
                  <a:srgbClr val="FF0000"/>
                </a:solidFill>
              </a:rPr>
              <a:t>Pływałam</a:t>
            </a:r>
            <a:r>
              <a:rPr lang="pl-PL" dirty="0" smtClean="0"/>
              <a:t> </a:t>
            </a:r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spacer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>
                <a:solidFill>
                  <a:srgbClr val="FF0000"/>
                </a:solidFill>
              </a:rPr>
              <a:t>Chodziłam na spacery</a:t>
            </a:r>
            <a:endParaRPr lang="pl-PL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elkomiejski">
  <a:themeElements>
    <a:clrScheme name="Wielkomiejski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Przepły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ielkomiejski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51</TotalTime>
  <Words>34</Words>
  <Application>Microsoft Office PowerPoint</Application>
  <PresentationFormat>Pokaz na ekranie 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1" baseType="lpstr">
      <vt:lpstr>Wielkomiejski</vt:lpstr>
      <vt:lpstr>Wspomnienia z wakacji</vt:lpstr>
      <vt:lpstr>Obóz w lubaszu</vt:lpstr>
      <vt:lpstr>Chodziłam na sorbetach w Kamilka</vt:lpstr>
      <vt:lpstr>Rewal </vt:lpstr>
      <vt:lpstr>Jeździłam na rowerze</vt:lpstr>
      <vt:lpstr>Słuchałam muzyki</vt:lpstr>
      <vt:lpstr>Jeździłam na rolkach </vt:lpstr>
      <vt:lpstr>Pływałam </vt:lpstr>
      <vt:lpstr>Chodziłam na spacery</vt:lpstr>
      <vt:lpstr>Koniec   Dziękuje za uwagę!!!!!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Moje wspomnienia z wakacji</dc:title>
  <dc:creator>student</dc:creator>
  <cp:lastModifiedBy>student</cp:lastModifiedBy>
  <cp:revision>7</cp:revision>
  <dcterms:created xsi:type="dcterms:W3CDTF">2015-09-11T06:58:04Z</dcterms:created>
  <dcterms:modified xsi:type="dcterms:W3CDTF">2015-09-18T07:22:26Z</dcterms:modified>
</cp:coreProperties>
</file>