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8062912" cy="1470025"/>
          </a:xfrm>
        </p:spPr>
        <p:txBody>
          <a:bodyPr/>
          <a:lstStyle/>
          <a:p>
            <a:pPr algn="ctr"/>
            <a:r>
              <a:rPr lang="pl-PL" dirty="0" smtClean="0"/>
              <a:t>Moje wspomnienia z wakacji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Niechorze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Moje wakacje spędziłam w wielu miejscach, ale najbardziej podobało mi się właśnie tam. Bardzo dużo zwiedzałam i odpoczywałam  na plaży.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4" name="Obraz 3" descr="plaza_niechorz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149080"/>
            <a:ext cx="3095743" cy="15615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Obraz 5" descr="56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4149080"/>
            <a:ext cx="2619375" cy="15270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 descr="-098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4869160"/>
            <a:ext cx="28575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Park Wieloryba w Rewalu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Byłam również w Parku Wieloryba. Było tam dużo ciekawych atrakcji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4" name="Obraz 3" descr="yt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3717032"/>
            <a:ext cx="2604223" cy="16894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Obraz 4" descr="h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5013176"/>
            <a:ext cx="2250951" cy="16860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Obraz 5" descr="34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3068960"/>
            <a:ext cx="2643056" cy="15727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 descr="5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1600" y="4889368"/>
            <a:ext cx="2265809" cy="17821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Obraz 7" descr="df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1560" y="2924944"/>
            <a:ext cx="2516510" cy="13915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Jezioro w Skorzęcinie</a:t>
            </a:r>
            <a:endParaRPr lang="pl-PL" dirty="0"/>
          </a:p>
        </p:txBody>
      </p:sp>
      <p:pic>
        <p:nvPicPr>
          <p:cNvPr id="4" name="Symbol zastępczy zawartości 3" descr="mbn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44824"/>
            <a:ext cx="3086057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Obraz 4" descr="pooi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4293096"/>
            <a:ext cx="4545186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Obraz 5" descr="kjh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1844824"/>
            <a:ext cx="3024336" cy="18048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Ślesin</a:t>
            </a:r>
            <a:endParaRPr lang="pl-PL" dirty="0"/>
          </a:p>
        </p:txBody>
      </p:sp>
      <p:pic>
        <p:nvPicPr>
          <p:cNvPr id="4" name="Symbol zastępczy zawartości 3" descr=",mnbvvcxcxz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16832"/>
            <a:ext cx="2880319" cy="1888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Obraz 4" descr="123q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916832"/>
            <a:ext cx="2835792" cy="18870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Obraz 5" descr="poiuytrerwewq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4149080"/>
            <a:ext cx="3485045" cy="23191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Słuchałam muzyki</a:t>
            </a:r>
            <a:endParaRPr lang="pl-PL" dirty="0"/>
          </a:p>
        </p:txBody>
      </p:sp>
      <p:pic>
        <p:nvPicPr>
          <p:cNvPr id="4" name="Symbol zastępczy zawartości 3" descr="muzy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772816"/>
            <a:ext cx="6239066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Jeździłam na rowerze</a:t>
            </a:r>
            <a:endParaRPr lang="pl-PL" dirty="0"/>
          </a:p>
        </p:txBody>
      </p:sp>
      <p:pic>
        <p:nvPicPr>
          <p:cNvPr id="4" name="Symbol zastępczy zawartości 3" descr="jn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844824"/>
            <a:ext cx="6943629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Byłam na basenie </a:t>
            </a:r>
            <a:endParaRPr lang="pl-PL" dirty="0"/>
          </a:p>
        </p:txBody>
      </p:sp>
      <p:pic>
        <p:nvPicPr>
          <p:cNvPr id="4" name="Symbol zastępczy zawartości 3" descr="indeuy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700808"/>
            <a:ext cx="3289840" cy="2088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Obraz 4" descr=";'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01008"/>
            <a:ext cx="3969901" cy="26322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Chodziłam na spacery</a:t>
            </a:r>
            <a:endParaRPr lang="pl-PL" dirty="0"/>
          </a:p>
        </p:txBody>
      </p:sp>
      <p:pic>
        <p:nvPicPr>
          <p:cNvPr id="4" name="Symbol zastępczy zawartości 3" descr="ol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772816"/>
            <a:ext cx="5919464" cy="393913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64</TotalTime>
  <Words>58</Words>
  <Application>Microsoft Office PowerPoint</Application>
  <PresentationFormat>Pokaz na ekranie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Energetyczny</vt:lpstr>
      <vt:lpstr>Moje wspomnienia z wakacji </vt:lpstr>
      <vt:lpstr>Niechorze</vt:lpstr>
      <vt:lpstr>Park Wieloryba w Rewalu </vt:lpstr>
      <vt:lpstr>Jezioro w Skorzęcinie</vt:lpstr>
      <vt:lpstr>Ślesin</vt:lpstr>
      <vt:lpstr>Słuchałam muzyki</vt:lpstr>
      <vt:lpstr>Jeździłam na rowerze</vt:lpstr>
      <vt:lpstr>Byłam na basenie </vt:lpstr>
      <vt:lpstr>Chodziłam na spacery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wspomnienia z wakacji</dc:title>
  <dc:creator>student</dc:creator>
  <cp:lastModifiedBy>student</cp:lastModifiedBy>
  <cp:revision>9</cp:revision>
  <dcterms:created xsi:type="dcterms:W3CDTF">2015-09-11T06:58:04Z</dcterms:created>
  <dcterms:modified xsi:type="dcterms:W3CDTF">2015-09-18T07:33:21Z</dcterms:modified>
</cp:coreProperties>
</file>