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767" r:id="rId4"/>
    <p:sldMasterId id="2147483784" r:id="rId5"/>
  </p:sldMasterIdLst>
  <p:notesMasterIdLst>
    <p:notesMasterId r:id="rId49"/>
  </p:notesMasterIdLst>
  <p:handoutMasterIdLst>
    <p:handoutMasterId r:id="rId50"/>
  </p:handoutMasterIdLst>
  <p:sldIdLst>
    <p:sldId id="268" r:id="rId6"/>
    <p:sldId id="271" r:id="rId7"/>
    <p:sldId id="279" r:id="rId8"/>
    <p:sldId id="280" r:id="rId9"/>
    <p:sldId id="308" r:id="rId10"/>
    <p:sldId id="309" r:id="rId11"/>
    <p:sldId id="281" r:id="rId12"/>
    <p:sldId id="285" r:id="rId13"/>
    <p:sldId id="318" r:id="rId14"/>
    <p:sldId id="284" r:id="rId15"/>
    <p:sldId id="286" r:id="rId16"/>
    <p:sldId id="287" r:id="rId17"/>
    <p:sldId id="288" r:id="rId18"/>
    <p:sldId id="289" r:id="rId19"/>
    <p:sldId id="290" r:id="rId20"/>
    <p:sldId id="291" r:id="rId21"/>
    <p:sldId id="319" r:id="rId22"/>
    <p:sldId id="293" r:id="rId23"/>
    <p:sldId id="292" r:id="rId24"/>
    <p:sldId id="294" r:id="rId25"/>
    <p:sldId id="295" r:id="rId26"/>
    <p:sldId id="296" r:id="rId27"/>
    <p:sldId id="338" r:id="rId28"/>
    <p:sldId id="339" r:id="rId29"/>
    <p:sldId id="299" r:id="rId30"/>
    <p:sldId id="300" r:id="rId31"/>
    <p:sldId id="329" r:id="rId32"/>
    <p:sldId id="340" r:id="rId33"/>
    <p:sldId id="298" r:id="rId34"/>
    <p:sldId id="305" r:id="rId35"/>
    <p:sldId id="303" r:id="rId36"/>
    <p:sldId id="304" r:id="rId37"/>
    <p:sldId id="306" r:id="rId38"/>
    <p:sldId id="302" r:id="rId39"/>
    <p:sldId id="307" r:id="rId40"/>
    <p:sldId id="310" r:id="rId41"/>
    <p:sldId id="311" r:id="rId42"/>
    <p:sldId id="312" r:id="rId43"/>
    <p:sldId id="313" r:id="rId44"/>
    <p:sldId id="317" r:id="rId45"/>
    <p:sldId id="314" r:id="rId46"/>
    <p:sldId id="316" r:id="rId47"/>
    <p:sldId id="267" r:id="rId48"/>
  </p:sldIdLst>
  <p:sldSz cx="12192000" cy="6858000"/>
  <p:notesSz cx="6858000" cy="9144000"/>
  <p:defaultTextStyle>
    <a:defPPr rtl="0"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eur" initials="A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11" autoAdjust="0"/>
    <p:restoredTop sz="94580"/>
  </p:normalViewPr>
  <p:slideViewPr>
    <p:cSldViewPr snapToGrid="0" snapToObjects="1">
      <p:cViewPr varScale="1">
        <p:scale>
          <a:sx n="69" d="100"/>
          <a:sy n="69" d="100"/>
        </p:scale>
        <p:origin x="61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6" d="100"/>
          <a:sy n="86" d="100"/>
        </p:scale>
        <p:origin x="2994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handoutMaster" Target="handoutMasters/handoutMaster1.xml"/><Relationship Id="rId55" Type="http://schemas.openxmlformats.org/officeDocument/2006/relationships/tableStyles" Target="tableStyle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8" Type="http://schemas.openxmlformats.org/officeDocument/2006/relationships/slide" Target="slides/slide3.xml"/><Relationship Id="rId51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notesMaster" Target="notesMasters/notes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4-09-18T10:32:57.865" idx="1">
    <p:pos x="10" y="10"/>
    <p:text/>
    <p:extLst>
      <p:ext uri="{C676402C-5697-4E1C-873F-D02D1690AC5C}">
        <p15:threadingInfo xmlns:p15="http://schemas.microsoft.com/office/powerpoint/2012/main" timeZoneBias="-120"/>
      </p:ext>
    </p:extLst>
  </p:cm>
  <p:cm authorId="2" dt="2024-09-18T10:34:40.068" idx="2">
    <p:pos x="146" y="146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521EAB02-C5D7-441F-94E1-1DFAF8438C7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61ECA3A-1DAA-4857-A79C-BD305F8FD5E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0E0152-FD71-476E-93B4-2748553546FC}" type="datetimeFigureOut">
              <a:rPr lang="fr-FR" smtClean="0"/>
              <a:t>30/09/2024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D882947-8B7E-474F-B2B9-8F7B6419AD2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E524388-0661-40D8-A5D4-4FDBAC9D35E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074615-8211-4040-8E35-D931AC58C4F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645305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noProof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818C28-E326-4E30-9CF2-2C1A4C894E1E}" type="datetimeFigureOut">
              <a:rPr lang="fr-FR" noProof="0" smtClean="0"/>
              <a:t>30/09/2024</a:t>
            </a:fld>
            <a:endParaRPr lang="fr-FR" noProof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noProof="0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noProof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9E0709-8032-4F3E-A041-680E7FBB13CC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8571177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9E0709-8032-4F3E-A041-680E7FBB13CC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96956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9E0709-8032-4F3E-A041-680E7FBB13CC}" type="slidenum">
              <a:rPr lang="fr-FR" smtClean="0">
                <a:solidFill>
                  <a:prstClr val="black"/>
                </a:solidFill>
              </a:rPr>
              <a:pPr/>
              <a:t>11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9057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9E0709-8032-4F3E-A041-680E7FBB13CC}" type="slidenum">
              <a:rPr lang="fr-FR" smtClean="0">
                <a:solidFill>
                  <a:prstClr val="black"/>
                </a:solidFill>
              </a:rPr>
              <a:pPr/>
              <a:t>12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8866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9E0709-8032-4F3E-A041-680E7FBB13CC}" type="slidenum">
              <a:rPr lang="fr-FR" smtClean="0">
                <a:solidFill>
                  <a:prstClr val="black"/>
                </a:solidFill>
              </a:rPr>
              <a:pPr/>
              <a:t>13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5960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9E0709-8032-4F3E-A041-680E7FBB13CC}" type="slidenum">
              <a:rPr lang="fr-FR" smtClean="0">
                <a:solidFill>
                  <a:prstClr val="black"/>
                </a:solidFill>
              </a:rPr>
              <a:pPr/>
              <a:t>14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3774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9E0709-8032-4F3E-A041-680E7FBB13CC}" type="slidenum">
              <a:rPr lang="fr-FR" smtClean="0">
                <a:solidFill>
                  <a:prstClr val="black"/>
                </a:solidFill>
              </a:rPr>
              <a:pPr/>
              <a:t>15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5626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9E0709-8032-4F3E-A041-680E7FBB13CC}" type="slidenum">
              <a:rPr lang="fr-FR" smtClean="0">
                <a:solidFill>
                  <a:prstClr val="black"/>
                </a:solidFill>
              </a:rPr>
              <a:pPr/>
              <a:t>16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7087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9E0709-8032-4F3E-A041-680E7FBB13CC}" type="slidenum">
              <a:rPr lang="fr-FR" smtClean="0">
                <a:solidFill>
                  <a:prstClr val="black"/>
                </a:solidFill>
              </a:rPr>
              <a:pPr/>
              <a:t>17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6567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9E0709-8032-4F3E-A041-680E7FBB13CC}" type="slidenum">
              <a:rPr lang="fr-FR" smtClean="0">
                <a:solidFill>
                  <a:prstClr val="black"/>
                </a:solidFill>
              </a:rPr>
              <a:pPr/>
              <a:t>18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4624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9E0709-8032-4F3E-A041-680E7FBB13CC}" type="slidenum">
              <a:rPr lang="fr-FR" smtClean="0">
                <a:solidFill>
                  <a:prstClr val="black"/>
                </a:solidFill>
              </a:rPr>
              <a:pPr/>
              <a:t>19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1524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9E0709-8032-4F3E-A041-680E7FBB13CC}" type="slidenum">
              <a:rPr lang="fr-FR" smtClean="0">
                <a:solidFill>
                  <a:prstClr val="black"/>
                </a:solidFill>
              </a:rPr>
              <a:pPr/>
              <a:t>20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5879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Frédéric GUILLERAY</a:t>
            </a:r>
            <a:r>
              <a:rPr lang="fr-FR" baseline="0" dirty="0" smtClean="0"/>
              <a:t> est prof de SVT en lycée, chargé de mission au conseil scientifique de l’éducation et membre de la commission « confiance en soi, éducation et sciences cognitives ».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9E0709-8032-4F3E-A041-680E7FBB13CC}" type="slidenum">
              <a:rPr lang="fr-FR" smtClean="0">
                <a:solidFill>
                  <a:prstClr val="black"/>
                </a:solidFill>
              </a:rPr>
              <a:pPr/>
              <a:t>2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81990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9E0709-8032-4F3E-A041-680E7FBB13CC}" type="slidenum">
              <a:rPr lang="fr-FR" smtClean="0">
                <a:solidFill>
                  <a:prstClr val="black"/>
                </a:solidFill>
              </a:rPr>
              <a:pPr/>
              <a:t>21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67754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9E0709-8032-4F3E-A041-680E7FBB13CC}" type="slidenum">
              <a:rPr lang="fr-FR" smtClean="0">
                <a:solidFill>
                  <a:prstClr val="black"/>
                </a:solidFill>
              </a:rPr>
              <a:pPr/>
              <a:t>22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486299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9E0709-8032-4F3E-A041-680E7FBB13CC}" type="slidenum">
              <a:rPr lang="fr-FR" smtClean="0">
                <a:solidFill>
                  <a:prstClr val="black"/>
                </a:solidFill>
              </a:rPr>
              <a:pPr/>
              <a:t>23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513485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9E0709-8032-4F3E-A041-680E7FBB13CC}" type="slidenum">
              <a:rPr lang="fr-FR" smtClean="0">
                <a:solidFill>
                  <a:prstClr val="black"/>
                </a:solidFill>
              </a:rPr>
              <a:pPr/>
              <a:t>24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71332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9E0709-8032-4F3E-A041-680E7FBB13CC}" type="slidenum">
              <a:rPr lang="fr-FR" smtClean="0">
                <a:solidFill>
                  <a:prstClr val="black"/>
                </a:solidFill>
              </a:rPr>
              <a:pPr/>
              <a:t>26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59413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9E0709-8032-4F3E-A041-680E7FBB13CC}" type="slidenum">
              <a:rPr lang="fr-FR" smtClean="0">
                <a:solidFill>
                  <a:prstClr val="black"/>
                </a:solidFill>
              </a:rPr>
              <a:pPr/>
              <a:t>27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47986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9E0709-8032-4F3E-A041-680E7FBB13CC}" type="slidenum">
              <a:rPr lang="fr-FR" smtClean="0">
                <a:solidFill>
                  <a:prstClr val="black"/>
                </a:solidFill>
              </a:rPr>
              <a:pPr/>
              <a:t>28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65177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9E0709-8032-4F3E-A041-680E7FBB13CC}" type="slidenum">
              <a:rPr lang="fr-FR" smtClean="0">
                <a:solidFill>
                  <a:prstClr val="black"/>
                </a:solidFill>
              </a:rPr>
              <a:pPr/>
              <a:t>29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92270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9E0709-8032-4F3E-A041-680E7FBB13CC}" type="slidenum">
              <a:rPr lang="fr-FR" smtClean="0">
                <a:solidFill>
                  <a:prstClr val="black"/>
                </a:solidFill>
              </a:rPr>
              <a:pPr/>
              <a:t>30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16689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9E0709-8032-4F3E-A041-680E7FBB13CC}" type="slidenum">
              <a:rPr lang="fr-FR" smtClean="0">
                <a:solidFill>
                  <a:prstClr val="black"/>
                </a:solidFill>
              </a:rPr>
              <a:pPr/>
              <a:t>34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6963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9E0709-8032-4F3E-A041-680E7FBB13CC}" type="slidenum">
              <a:rPr lang="fr-FR" smtClean="0">
                <a:solidFill>
                  <a:prstClr val="black"/>
                </a:solidFill>
              </a:rPr>
              <a:pPr/>
              <a:t>3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74511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9E0709-8032-4F3E-A041-680E7FBB13CC}" type="slidenum">
              <a:rPr lang="fr-FR" smtClean="0">
                <a:solidFill>
                  <a:prstClr val="black"/>
                </a:solidFill>
              </a:rPr>
              <a:pPr/>
              <a:t>35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09965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9E0709-8032-4F3E-A041-680E7FBB13CC}" type="slidenum">
              <a:rPr lang="fr-FR" smtClean="0">
                <a:solidFill>
                  <a:prstClr val="black"/>
                </a:solidFill>
              </a:rPr>
              <a:pPr/>
              <a:t>36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81343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9E0709-8032-4F3E-A041-680E7FBB13CC}" type="slidenum">
              <a:rPr lang="fr-FR" smtClean="0">
                <a:solidFill>
                  <a:prstClr val="black"/>
                </a:solidFill>
              </a:rPr>
              <a:pPr/>
              <a:t>37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2685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9E0709-8032-4F3E-A041-680E7FBB13CC}" type="slidenum">
              <a:rPr lang="fr-FR" smtClean="0">
                <a:solidFill>
                  <a:prstClr val="black"/>
                </a:solidFill>
              </a:rPr>
              <a:pPr/>
              <a:t>39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32323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9E0709-8032-4F3E-A041-680E7FBB13CC}" type="slidenum">
              <a:rPr lang="fr-FR" smtClean="0">
                <a:solidFill>
                  <a:prstClr val="black"/>
                </a:solidFill>
              </a:rPr>
              <a:pPr/>
              <a:t>40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01817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9E0709-8032-4F3E-A041-680E7FBB13CC}" type="slidenum">
              <a:rPr lang="fr-FR" smtClean="0">
                <a:solidFill>
                  <a:prstClr val="black"/>
                </a:solidFill>
              </a:rPr>
              <a:pPr/>
              <a:t>41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67145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9E0709-8032-4F3E-A041-680E7FBB13CC}" type="slidenum">
              <a:rPr lang="fr-FR" smtClean="0">
                <a:solidFill>
                  <a:prstClr val="black"/>
                </a:solidFill>
              </a:rPr>
              <a:pPr/>
              <a:t>42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39669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9E0709-8032-4F3E-A041-680E7FBB13CC}" type="slidenum">
              <a:rPr lang="fr-FR" noProof="0" smtClean="0"/>
              <a:t>43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1797042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9E0709-8032-4F3E-A041-680E7FBB13CC}" type="slidenum">
              <a:rPr lang="fr-FR" smtClean="0">
                <a:solidFill>
                  <a:prstClr val="black"/>
                </a:solidFill>
              </a:rPr>
              <a:pPr/>
              <a:t>4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02101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9E0709-8032-4F3E-A041-680E7FBB13CC}" type="slidenum">
              <a:rPr lang="fr-FR" smtClean="0">
                <a:solidFill>
                  <a:prstClr val="black"/>
                </a:solidFill>
              </a:rPr>
              <a:pPr/>
              <a:t>5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4183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9E0709-8032-4F3E-A041-680E7FBB13CC}" type="slidenum">
              <a:rPr lang="fr-FR" smtClean="0">
                <a:solidFill>
                  <a:prstClr val="black"/>
                </a:solidFill>
              </a:rPr>
              <a:pPr/>
              <a:t>7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0163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9E0709-8032-4F3E-A041-680E7FBB13CC}" type="slidenum">
              <a:rPr lang="fr-FR" smtClean="0">
                <a:solidFill>
                  <a:prstClr val="black"/>
                </a:solidFill>
              </a:rPr>
              <a:pPr/>
              <a:t>8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0843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9E0709-8032-4F3E-A041-680E7FBB13CC}" type="slidenum">
              <a:rPr lang="fr-FR" smtClean="0">
                <a:solidFill>
                  <a:prstClr val="black"/>
                </a:solidFill>
              </a:rPr>
              <a:pPr/>
              <a:t>9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8517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9E0709-8032-4F3E-A041-680E7FBB13CC}" type="slidenum">
              <a:rPr lang="fr-FR" smtClean="0">
                <a:solidFill>
                  <a:prstClr val="black"/>
                </a:solidFill>
              </a:rPr>
              <a:pPr/>
              <a:t>10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49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rtlCol="0" anchor="b">
            <a:normAutofit/>
          </a:bodyPr>
          <a:lstStyle>
            <a:lvl1pPr>
              <a:defRPr sz="5400"/>
            </a:lvl1pPr>
          </a:lstStyle>
          <a:p>
            <a:pPr rtl="0"/>
            <a:r>
              <a:rPr lang="fr-FR" noProof="0" smtClean="0"/>
              <a:t>Modifiez le style du titre</a:t>
            </a:r>
            <a:endParaRPr lang="fr-FR" noProof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rtlCol="0"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fr-FR" noProof="0" smtClean="0"/>
              <a:t>Modifiez le style des sous-titres du masque</a:t>
            </a:r>
            <a:endParaRPr lang="fr-FR" noProof="0"/>
          </a:p>
        </p:txBody>
      </p:sp>
      <p:sp>
        <p:nvSpPr>
          <p:cNvPr id="4" name="Espace réservé à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4D57ED5-9CB3-4471-9B6F-968F3C8F84E1}" type="datetime1">
              <a:rPr lang="fr-FR" noProof="0" smtClean="0"/>
              <a:t>30/09/2024</a:t>
            </a:fld>
            <a:endParaRPr lang="fr-FR" noProof="0"/>
          </a:p>
        </p:txBody>
      </p:sp>
      <p:sp>
        <p:nvSpPr>
          <p:cNvPr id="5" name="Espace réservé a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7" name="Forme libre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Espace réservé a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fr-FR" noProof="0" smtClean="0"/>
              <a:pPr rtl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63275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rtlCol="0" anchor="ctr">
            <a:normAutofit/>
          </a:bodyPr>
          <a:lstStyle>
            <a:lvl1pPr algn="l">
              <a:defRPr sz="4800" b="0" cap="none"/>
            </a:lvl1pPr>
          </a:lstStyle>
          <a:p>
            <a:pPr rtl="0"/>
            <a:r>
              <a:rPr lang="fr-FR" noProof="0" smtClean="0"/>
              <a:t>Modifiez le style du titre</a:t>
            </a:r>
            <a:endParaRPr lang="fr-FR" noProof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2589212" y="4354046"/>
            <a:ext cx="8915399" cy="1555864"/>
          </a:xfrm>
        </p:spPr>
        <p:txBody>
          <a:bodyPr rtlCol="0"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4" name="Espace réservé à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2C21BD6-09AD-4CE8-91E4-0CCB39C35B1C}" type="datetime1">
              <a:rPr lang="fr-FR" noProof="0" smtClean="0"/>
              <a:t>30/09/2024</a:t>
            </a:fld>
            <a:endParaRPr lang="fr-FR" noProof="0"/>
          </a:p>
        </p:txBody>
      </p:sp>
      <p:sp>
        <p:nvSpPr>
          <p:cNvPr id="5" name="Espace réservé a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9" name="Forme libre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Espace réservé a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fr-FR" noProof="0" smtClean="0"/>
              <a:pPr rtl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128892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rtlCol="0" anchor="ctr">
            <a:normAutofit/>
          </a:bodyPr>
          <a:lstStyle>
            <a:lvl1pPr algn="l">
              <a:defRPr sz="4800" b="0" cap="none"/>
            </a:lvl1pPr>
          </a:lstStyle>
          <a:p>
            <a:pPr rtl="0"/>
            <a:r>
              <a:rPr lang="fr-FR" noProof="0" smtClean="0"/>
              <a:t>Modifiez le style du titre</a:t>
            </a:r>
            <a:endParaRPr lang="fr-FR" noProof="0"/>
          </a:p>
        </p:txBody>
      </p:sp>
      <p:sp>
        <p:nvSpPr>
          <p:cNvPr id="13" name="Espace réservé au texte 9"/>
          <p:cNvSpPr>
            <a:spLocks noGrp="1"/>
          </p:cNvSpPr>
          <p:nvPr>
            <p:ph type="body" sz="quarter" idx="13" hasCustomPrompt="1"/>
          </p:nvPr>
        </p:nvSpPr>
        <p:spPr>
          <a:xfrm>
            <a:off x="3275012" y="3505200"/>
            <a:ext cx="7536554" cy="381000"/>
          </a:xfrm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3" name="Espace réservé du texte 2"/>
          <p:cNvSpPr>
            <a:spLocks noGrp="1"/>
          </p:cNvSpPr>
          <p:nvPr>
            <p:ph type="body" idx="1" hasCustomPrompt="1"/>
          </p:nvPr>
        </p:nvSpPr>
        <p:spPr>
          <a:xfrm>
            <a:off x="2589212" y="4354046"/>
            <a:ext cx="8915399" cy="1555864"/>
          </a:xfrm>
        </p:spPr>
        <p:txBody>
          <a:bodyPr rtlCol="0"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4" name="Espace réservé à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C77B77F-91DD-4C26-904A-477D7569DB10}" type="datetime1">
              <a:rPr lang="fr-FR" noProof="0" smtClean="0"/>
              <a:t>30/09/2024</a:t>
            </a:fld>
            <a:endParaRPr lang="fr-FR" noProof="0"/>
          </a:p>
        </p:txBody>
      </p:sp>
      <p:sp>
        <p:nvSpPr>
          <p:cNvPr id="5" name="Espace réservé a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11" name="Forme libre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Espace réservé a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fr-FR" noProof="0" smtClean="0"/>
              <a:pPr rtl="0"/>
              <a:t>‹N°›</a:t>
            </a:fld>
            <a:endParaRPr lang="fr-FR" noProof="0"/>
          </a:p>
        </p:txBody>
      </p:sp>
      <p:sp>
        <p:nvSpPr>
          <p:cNvPr id="14" name="Zone de texte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rtl="0"/>
            <a:r>
              <a:rPr lang="fr-FR" sz="8000" noProof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Zone de texte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rtl="0"/>
            <a:r>
              <a:rPr lang="fr-FR" sz="8000" noProof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959609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d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rtlCol="0" anchor="b">
            <a:normAutofit/>
          </a:bodyPr>
          <a:lstStyle>
            <a:lvl1pPr algn="l">
              <a:defRPr sz="4800" b="0"/>
            </a:lvl1pPr>
          </a:lstStyle>
          <a:p>
            <a:pPr rtl="0"/>
            <a:r>
              <a:rPr lang="fr-FR" noProof="0" smtClean="0"/>
              <a:t>Modifiez le style du titre</a:t>
            </a:r>
            <a:endParaRPr lang="fr-FR" noProof="0"/>
          </a:p>
        </p:txBody>
      </p:sp>
      <p:sp>
        <p:nvSpPr>
          <p:cNvPr id="4" name="Espace réservé a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 rtl="0">
              <a:buNone/>
            </a:pPr>
            <a:r>
              <a:rPr lang="fr-FR" noProof="0"/>
              <a:t>Modifiez les styles du texte du masque</a:t>
            </a:r>
          </a:p>
        </p:txBody>
      </p:sp>
      <p:sp>
        <p:nvSpPr>
          <p:cNvPr id="5" name="Espace réservé à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5B576B8-8ED3-45F8-A9CD-F28881F0C374}" type="datetime1">
              <a:rPr lang="fr-FR" noProof="0" smtClean="0"/>
              <a:t>30/09/2024</a:t>
            </a:fld>
            <a:endParaRPr lang="fr-FR" noProof="0"/>
          </a:p>
        </p:txBody>
      </p:sp>
      <p:sp>
        <p:nvSpPr>
          <p:cNvPr id="6" name="Espace réservé au pied de pa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9" name="Forme libre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Espace réservé a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fr-FR" noProof="0" smtClean="0"/>
              <a:pPr rtl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41913757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Carte d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r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rtlCol="0" anchor="ctr">
            <a:normAutofit/>
          </a:bodyPr>
          <a:lstStyle>
            <a:lvl1pPr algn="l">
              <a:defRPr sz="4800" b="0" cap="none"/>
            </a:lvl1pPr>
          </a:lstStyle>
          <a:p>
            <a:pPr rtl="0"/>
            <a:r>
              <a:rPr lang="fr-FR" noProof="0" smtClean="0"/>
              <a:t>Modifiez le style du titre</a:t>
            </a:r>
            <a:endParaRPr lang="fr-FR" noProof="0"/>
          </a:p>
        </p:txBody>
      </p:sp>
      <p:sp>
        <p:nvSpPr>
          <p:cNvPr id="21" name="Espace réservé au texte 9"/>
          <p:cNvSpPr>
            <a:spLocks noGrp="1"/>
          </p:cNvSpPr>
          <p:nvPr>
            <p:ph type="body" sz="quarter" idx="13" hasCustomPrompt="1"/>
          </p:nvPr>
        </p:nvSpPr>
        <p:spPr>
          <a:xfrm>
            <a:off x="2589212" y="4343400"/>
            <a:ext cx="8915400" cy="838200"/>
          </a:xfrm>
        </p:spPr>
        <p:txBody>
          <a:bodyPr rtlCol="0"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4" name="Espace réservé a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 rtl="0">
              <a:buNone/>
            </a:pPr>
            <a:r>
              <a:rPr lang="fr-FR" noProof="0"/>
              <a:t>Modifiez les styles du texte du masque</a:t>
            </a:r>
          </a:p>
        </p:txBody>
      </p:sp>
      <p:sp>
        <p:nvSpPr>
          <p:cNvPr id="5" name="Espace réservé à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D3911E0-6481-4779-BFDD-376D075B4423}" type="datetime1">
              <a:rPr lang="fr-FR" noProof="0" smtClean="0"/>
              <a:t>30/09/2024</a:t>
            </a:fld>
            <a:endParaRPr lang="fr-FR" noProof="0"/>
          </a:p>
        </p:txBody>
      </p:sp>
      <p:sp>
        <p:nvSpPr>
          <p:cNvPr id="6" name="Espace réservé au pied de pa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11" name="Forme libre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Espace réservé a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fr-FR" noProof="0" smtClean="0"/>
              <a:pPr rtl="0"/>
              <a:t>‹N°›</a:t>
            </a:fld>
            <a:endParaRPr lang="fr-FR" noProof="0"/>
          </a:p>
        </p:txBody>
      </p:sp>
      <p:sp>
        <p:nvSpPr>
          <p:cNvPr id="17" name="Zone de texte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rtl="0"/>
            <a:r>
              <a:rPr lang="fr-FR" sz="8000" noProof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Zone de texte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rtl="0"/>
            <a:r>
              <a:rPr lang="fr-FR" sz="8000" noProof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404530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rtlCol="0" anchor="ctr">
            <a:normAutofit/>
          </a:bodyPr>
          <a:lstStyle>
            <a:lvl1pPr algn="l">
              <a:defRPr sz="4800" b="0"/>
            </a:lvl1pPr>
          </a:lstStyle>
          <a:p>
            <a:pPr rtl="0"/>
            <a:r>
              <a:rPr lang="fr-FR" noProof="0" smtClean="0"/>
              <a:t>Modifiez le style du titre</a:t>
            </a:r>
            <a:endParaRPr lang="fr-FR" noProof="0"/>
          </a:p>
        </p:txBody>
      </p:sp>
      <p:sp>
        <p:nvSpPr>
          <p:cNvPr id="21" name="Espace réservé du texte 9"/>
          <p:cNvSpPr>
            <a:spLocks noGrp="1"/>
          </p:cNvSpPr>
          <p:nvPr>
            <p:ph type="body" sz="quarter" idx="13" hasCustomPrompt="1"/>
          </p:nvPr>
        </p:nvSpPr>
        <p:spPr>
          <a:xfrm>
            <a:off x="2589212" y="4343400"/>
            <a:ext cx="8915400" cy="838200"/>
          </a:xfrm>
        </p:spPr>
        <p:txBody>
          <a:bodyPr rtlCol="0"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4" name="Espace réservé a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 rtl="0">
              <a:buNone/>
            </a:pPr>
            <a:r>
              <a:rPr lang="fr-FR" noProof="0"/>
              <a:t>Modifiez les styles du texte du masque</a:t>
            </a:r>
          </a:p>
        </p:txBody>
      </p:sp>
      <p:sp>
        <p:nvSpPr>
          <p:cNvPr id="5" name="Espace réservé à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E9C6408-3BC8-40DF-BC19-0E01079E3CE3}" type="datetime1">
              <a:rPr lang="fr-FR" noProof="0" smtClean="0"/>
              <a:t>30/09/2024</a:t>
            </a:fld>
            <a:endParaRPr lang="fr-FR" noProof="0"/>
          </a:p>
        </p:txBody>
      </p:sp>
      <p:sp>
        <p:nvSpPr>
          <p:cNvPr id="6" name="Espace réservé au pied de pa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9" name="Forme libre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Espace réservé a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fr-FR" noProof="0" smtClean="0"/>
              <a:pPr rtl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0633803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 smtClean="0"/>
              <a:t>Modifiez le style du titre</a:t>
            </a:r>
            <a:endParaRPr lang="fr-FR" noProof="0"/>
          </a:p>
        </p:txBody>
      </p:sp>
      <p:sp>
        <p:nvSpPr>
          <p:cNvPr id="3" name="Espace réservé du texte vertical 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 anchor="t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à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75489E5-EE2A-4D3B-B34D-823A7028B4FB}" type="datetime1">
              <a:rPr lang="fr-FR" noProof="0" smtClean="0"/>
              <a:t>30/09/2024</a:t>
            </a:fld>
            <a:endParaRPr lang="fr-FR" noProof="0"/>
          </a:p>
        </p:txBody>
      </p:sp>
      <p:sp>
        <p:nvSpPr>
          <p:cNvPr id="5" name="Espace réservé a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8" name="Forme libre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fr-FR" noProof="0" smtClean="0"/>
              <a:pPr rtl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9013218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 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rtlCol="0" anchor="ctr"/>
          <a:lstStyle/>
          <a:p>
            <a:pPr rtl="0"/>
            <a:r>
              <a:rPr lang="fr-FR" noProof="0" smtClean="0"/>
              <a:t>Modifiez le style du titre</a:t>
            </a:r>
            <a:endParaRPr lang="fr-FR" noProof="0"/>
          </a:p>
        </p:txBody>
      </p:sp>
      <p:sp>
        <p:nvSpPr>
          <p:cNvPr id="3" name="Espace réservé du texte vertical 2"/>
          <p:cNvSpPr>
            <a:spLocks noGrp="1"/>
          </p:cNvSpPr>
          <p:nvPr>
            <p:ph type="body" orient="vert" idx="1" hasCustomPrompt="1"/>
          </p:nvPr>
        </p:nvSpPr>
        <p:spPr>
          <a:xfrm>
            <a:off x="2589212" y="627405"/>
            <a:ext cx="6477000" cy="5283817"/>
          </a:xfrm>
        </p:spPr>
        <p:txBody>
          <a:bodyPr vert="eaVert"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à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D123ACB-C9EE-4C9E-B8CE-AAAC5E9A0232}" type="datetime1">
              <a:rPr lang="fr-FR" noProof="0" smtClean="0"/>
              <a:t>30/09/2024</a:t>
            </a:fld>
            <a:endParaRPr lang="fr-FR" noProof="0"/>
          </a:p>
        </p:txBody>
      </p:sp>
      <p:sp>
        <p:nvSpPr>
          <p:cNvPr id="5" name="Espace réservé a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8" name="Forme libre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fr-FR" noProof="0" smtClean="0"/>
              <a:pPr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6191307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BDA24-4C93-4CF6-9963-DB7C733A39D7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/>
              <a:t>30/09/2024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A3494-8A88-4320-861F-9D74C64BB035}" type="slidenum">
              <a:rPr lang="fr-FR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5908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BDA24-4C93-4CF6-9963-DB7C733A39D7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/>
              <a:t>30/09/2024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A3494-8A88-4320-861F-9D74C64BB035}" type="slidenum">
              <a:rPr lang="fr-FR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8006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BDA24-4C93-4CF6-9963-DB7C733A39D7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/>
              <a:t>30/09/2024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A3494-8A88-4320-861F-9D74C64BB035}" type="slidenum">
              <a:rPr lang="fr-FR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434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 rtlCol="0"/>
          <a:lstStyle/>
          <a:p>
            <a:pPr rtl="0"/>
            <a:r>
              <a:rPr lang="fr-FR" noProof="0" smtClean="0"/>
              <a:t>Modifiez le style du titre</a:t>
            </a:r>
            <a:endParaRPr lang="fr-FR" noProof="0"/>
          </a:p>
        </p:txBody>
      </p:sp>
      <p:sp>
        <p:nvSpPr>
          <p:cNvPr id="3" name="Espace réservé au contenu 2"/>
          <p:cNvSpPr>
            <a:spLocks noGrp="1"/>
          </p:cNvSpPr>
          <p:nvPr>
            <p:ph idx="1" hasCustomPrompt="1"/>
          </p:nvPr>
        </p:nvSpPr>
        <p:spPr>
          <a:xfrm>
            <a:off x="2589212" y="2133600"/>
            <a:ext cx="8915400" cy="3777622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à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860E4D8-56D9-4E46-AB44-CADDEB05CB81}" type="datetime1">
              <a:rPr lang="fr-FR" noProof="0" smtClean="0"/>
              <a:t>30/09/2024</a:t>
            </a:fld>
            <a:endParaRPr lang="fr-FR" noProof="0"/>
          </a:p>
        </p:txBody>
      </p:sp>
      <p:sp>
        <p:nvSpPr>
          <p:cNvPr id="5" name="Espace réservé a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8" name="Forme libre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fr-FR" noProof="0" smtClean="0"/>
              <a:pPr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0714316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BDA24-4C93-4CF6-9963-DB7C733A39D7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/>
              <a:t>30/09/2024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A3494-8A88-4320-861F-9D74C64BB035}" type="slidenum">
              <a:rPr lang="fr-FR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2472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BDA24-4C93-4CF6-9963-DB7C733A39D7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/>
              <a:t>30/09/2024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A3494-8A88-4320-861F-9D74C64BB035}" type="slidenum">
              <a:rPr lang="fr-FR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109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BDA24-4C93-4CF6-9963-DB7C733A39D7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/>
              <a:t>30/09/2024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A3494-8A88-4320-861F-9D74C64BB035}" type="slidenum">
              <a:rPr lang="fr-FR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1134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BDA24-4C93-4CF6-9963-DB7C733A39D7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/>
              <a:t>30/09/2024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A3494-8A88-4320-861F-9D74C64BB035}" type="slidenum">
              <a:rPr lang="fr-FR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9434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BDA24-4C93-4CF6-9963-DB7C733A39D7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/>
              <a:t>30/09/2024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A3494-8A88-4320-861F-9D74C64BB035}" type="slidenum">
              <a:rPr lang="fr-FR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3854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BDA24-4C93-4CF6-9963-DB7C733A39D7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/>
              <a:t>30/09/2024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A3494-8A88-4320-861F-9D74C64BB035}" type="slidenum">
              <a:rPr lang="fr-FR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0697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BDA24-4C93-4CF6-9963-DB7C733A39D7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/>
              <a:t>30/09/2024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A3494-8A88-4320-861F-9D74C64BB035}" type="slidenum">
              <a:rPr lang="fr-FR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5333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BDA24-4C93-4CF6-9963-DB7C733A39D7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/>
              <a:t>30/09/2024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A3494-8A88-4320-861F-9D74C64BB035}" type="slidenum">
              <a:rPr lang="fr-FR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454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rtlCol="0" anchor="b"/>
          <a:lstStyle>
            <a:lvl1pPr algn="l">
              <a:defRPr sz="4000" b="0" cap="none"/>
            </a:lvl1pPr>
          </a:lstStyle>
          <a:p>
            <a:pPr rtl="0"/>
            <a:r>
              <a:rPr lang="fr-FR" noProof="0" smtClean="0"/>
              <a:t>Modifiez le style du titre</a:t>
            </a:r>
            <a:endParaRPr lang="fr-FR" noProof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2589212" y="3530129"/>
            <a:ext cx="8915399" cy="860400"/>
          </a:xfrm>
        </p:spPr>
        <p:txBody>
          <a:bodyPr rtlCol="0"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4" name="Espace réservé à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279CF87-C1F1-40D9-9D6B-15972AB0160A}" type="datetime1">
              <a:rPr lang="fr-FR" noProof="0" smtClean="0"/>
              <a:t>30/09/2024</a:t>
            </a:fld>
            <a:endParaRPr lang="fr-FR" noProof="0"/>
          </a:p>
        </p:txBody>
      </p:sp>
      <p:sp>
        <p:nvSpPr>
          <p:cNvPr id="5" name="Espace réservé a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9" name="Forme libre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Espace réservé a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fr-FR" noProof="0" smtClean="0"/>
              <a:pPr rtl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044390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 smtClean="0"/>
              <a:t>Modifiez le style du titre</a:t>
            </a:r>
            <a:endParaRPr lang="fr-FR" noProof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 hasCustomPrompt="1"/>
          </p:nvPr>
        </p:nvSpPr>
        <p:spPr>
          <a:xfrm>
            <a:off x="2589212" y="2133600"/>
            <a:ext cx="4313864" cy="3777622"/>
          </a:xfrm>
        </p:spPr>
        <p:txBody>
          <a:bodyPr rtlCol="0">
            <a:normAutofit/>
          </a:bodyPr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7190747" y="2126222"/>
            <a:ext cx="4313864" cy="3777622"/>
          </a:xfrm>
        </p:spPr>
        <p:txBody>
          <a:bodyPr rtlCol="0">
            <a:normAutofit/>
          </a:bodyPr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5" name="Espace réservé à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ADDB20C-1774-4B16-9666-0BE66B3E81AC}" type="datetime1">
              <a:rPr lang="fr-FR" noProof="0" smtClean="0"/>
              <a:t>30/09/2024</a:t>
            </a:fld>
            <a:endParaRPr lang="fr-FR" noProof="0"/>
          </a:p>
        </p:txBody>
      </p:sp>
      <p:sp>
        <p:nvSpPr>
          <p:cNvPr id="6" name="Espace réservé au pied de pa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10" name="Forme libre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Espace réservé a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fr-FR" noProof="0" smtClean="0"/>
              <a:pPr rtl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545651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 smtClean="0"/>
              <a:t>Modifiez le style du titre</a:t>
            </a:r>
            <a:endParaRPr lang="fr-FR" noProof="0"/>
          </a:p>
        </p:txBody>
      </p:sp>
      <p:sp>
        <p:nvSpPr>
          <p:cNvPr id="3" name="Espace réservé du texte 2"/>
          <p:cNvSpPr>
            <a:spLocks noGrp="1"/>
          </p:cNvSpPr>
          <p:nvPr>
            <p:ph type="body" idx="1" hasCustomPrompt="1"/>
          </p:nvPr>
        </p:nvSpPr>
        <p:spPr>
          <a:xfrm>
            <a:off x="2939373" y="1972703"/>
            <a:ext cx="3992732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2589212" y="2548966"/>
            <a:ext cx="4342893" cy="3354060"/>
          </a:xfrm>
        </p:spPr>
        <p:txBody>
          <a:bodyPr rtlCol="0">
            <a:normAutofit/>
          </a:bodyPr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5" name="Espace réservé a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7506629" y="1969475"/>
            <a:ext cx="3999001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6" name="Espace réservé du contenu 5"/>
          <p:cNvSpPr>
            <a:spLocks noGrp="1"/>
          </p:cNvSpPr>
          <p:nvPr>
            <p:ph sz="quarter" idx="4" hasCustomPrompt="1"/>
          </p:nvPr>
        </p:nvSpPr>
        <p:spPr>
          <a:xfrm>
            <a:off x="7166957" y="2545738"/>
            <a:ext cx="4338674" cy="3354060"/>
          </a:xfrm>
        </p:spPr>
        <p:txBody>
          <a:bodyPr rtlCol="0">
            <a:normAutofit/>
          </a:bodyPr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7" name="Espace réservé à la date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F37DF42-8FE2-4196-B087-A644399BE082}" type="datetime1">
              <a:rPr lang="fr-FR" noProof="0" smtClean="0"/>
              <a:t>30/09/2024</a:t>
            </a:fld>
            <a:endParaRPr lang="fr-FR" noProof="0"/>
          </a:p>
        </p:txBody>
      </p:sp>
      <p:sp>
        <p:nvSpPr>
          <p:cNvPr id="8" name="Espace réservé au pied de page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12" name="Forme libre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Espace réservé a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fr-FR" noProof="0" smtClean="0"/>
              <a:pPr rtl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858928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 smtClean="0"/>
              <a:t>Modifiez le style du titre</a:t>
            </a:r>
            <a:endParaRPr lang="fr-FR" noProof="0"/>
          </a:p>
        </p:txBody>
      </p:sp>
      <p:sp>
        <p:nvSpPr>
          <p:cNvPr id="3" name="Espace réservé à la date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7F14278-47B3-4AF1-B425-FB0B9F1A0E06}" type="datetime1">
              <a:rPr lang="fr-FR" noProof="0" smtClean="0"/>
              <a:t>30/09/2024</a:t>
            </a:fld>
            <a:endParaRPr lang="fr-FR" noProof="0"/>
          </a:p>
        </p:txBody>
      </p:sp>
      <p:sp>
        <p:nvSpPr>
          <p:cNvPr id="4" name="Espace réservé au pied de pag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7" name="Forme libre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Espace réservé du numéro de diapositive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fr-FR" noProof="0" smtClean="0"/>
              <a:pPr rtl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312232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à la date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9AA5441-00F0-4727-A8C3-46A783FC5724}" type="datetime1">
              <a:rPr lang="fr-FR" noProof="0" smtClean="0"/>
              <a:t>30/09/2024</a:t>
            </a:fld>
            <a:endParaRPr lang="fr-FR" noProof="0"/>
          </a:p>
        </p:txBody>
      </p:sp>
      <p:sp>
        <p:nvSpPr>
          <p:cNvPr id="3" name="Espace réservé au pied de page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6" name="Forme libre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fr-FR" noProof="0" smtClean="0"/>
              <a:pPr rtl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945293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rtlCol="0" anchor="b"/>
          <a:lstStyle>
            <a:lvl1pPr algn="l">
              <a:defRPr sz="2000" b="0"/>
            </a:lvl1pPr>
          </a:lstStyle>
          <a:p>
            <a:pPr rtl="0"/>
            <a:r>
              <a:rPr lang="fr-FR" noProof="0" smtClean="0"/>
              <a:t>Modifiez le style du titre</a:t>
            </a:r>
            <a:endParaRPr lang="fr-FR" noProof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6323012" y="446088"/>
            <a:ext cx="5181600" cy="5414963"/>
          </a:xfrm>
        </p:spPr>
        <p:txBody>
          <a:bodyPr rtlCol="0" anchor="ctr">
            <a:normAutofit/>
          </a:bodyPr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a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2589212" y="1598613"/>
            <a:ext cx="3505199" cy="4262436"/>
          </a:xfrm>
        </p:spPr>
        <p:txBody>
          <a:bodyPr rtlCol="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5" name="Espace réservé à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032274E-A475-49B8-A4A0-80F13BCA3C3A}" type="datetime1">
              <a:rPr lang="fr-FR" noProof="0" smtClean="0"/>
              <a:t>30/09/2024</a:t>
            </a:fld>
            <a:endParaRPr lang="fr-FR" noProof="0"/>
          </a:p>
        </p:txBody>
      </p:sp>
      <p:sp>
        <p:nvSpPr>
          <p:cNvPr id="6" name="Espace réservé au pied de pa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9" name="Forme libre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Espace réservé du numéro de diapositive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fr-FR" noProof="0" smtClean="0"/>
              <a:pPr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764066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rtlCol="0" anchor="b">
            <a:normAutofit/>
          </a:bodyPr>
          <a:lstStyle>
            <a:lvl1pPr algn="l">
              <a:defRPr sz="2400" b="0"/>
            </a:lvl1pPr>
          </a:lstStyle>
          <a:p>
            <a:pPr rtl="0"/>
            <a:r>
              <a:rPr lang="fr-FR" noProof="0" smtClean="0"/>
              <a:t>Modifiez le style du titre</a:t>
            </a:r>
            <a:endParaRPr lang="fr-FR" noProof="0"/>
          </a:p>
        </p:txBody>
      </p:sp>
      <p:sp>
        <p:nvSpPr>
          <p:cNvPr id="3" name="Espace réservé pour une image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2589212" y="634965"/>
            <a:ext cx="8915400" cy="3854970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4" name="Espace réservé a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2589213" y="5367338"/>
            <a:ext cx="8915400" cy="493712"/>
          </a:xfrm>
        </p:spPr>
        <p:txBody>
          <a:bodyPr rtlCol="0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5" name="Espace réservé à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9CED46A-8872-470A-807E-03961E183B93}" type="datetime1">
              <a:rPr lang="fr-FR" noProof="0" smtClean="0"/>
              <a:t>30/09/2024</a:t>
            </a:fld>
            <a:endParaRPr lang="fr-FR" noProof="0"/>
          </a:p>
        </p:txBody>
      </p:sp>
      <p:sp>
        <p:nvSpPr>
          <p:cNvPr id="6" name="Espace réservé au pied de pa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9" name="Forme libre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Espace réservé a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fr-FR" noProof="0" smtClean="0"/>
              <a:pPr rtl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4245432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e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  <a:solidFill>
            <a:schemeClr val="accent1">
              <a:lumMod val="75000"/>
              <a:alpha val="40000"/>
            </a:schemeClr>
          </a:solidFill>
        </p:grpSpPr>
        <p:sp>
          <p:nvSpPr>
            <p:cNvPr id="24" name="Forme libre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5" name="Forme libre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6" name="Forme libre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7" name="Forme libre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8" name="Forme libre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9" name="Forme libre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0" name="Forme libre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1" name="Forme libre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2" name="Forme libre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3" name="Forme libre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4" name="Forme libre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5" name="Forme libre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10" name="Groupe 9"/>
          <p:cNvGrpSpPr/>
          <p:nvPr/>
        </p:nvGrpSpPr>
        <p:grpSpPr>
          <a:xfrm>
            <a:off x="27221" y="-30"/>
            <a:ext cx="2356674" cy="6853283"/>
            <a:chOff x="6627813" y="195452"/>
            <a:chExt cx="1952625" cy="5678299"/>
          </a:xfrm>
          <a:solidFill>
            <a:schemeClr val="accent1"/>
          </a:solidFill>
        </p:grpSpPr>
        <p:sp>
          <p:nvSpPr>
            <p:cNvPr id="11" name="Forme libre 27"/>
            <p:cNvSpPr/>
            <p:nvPr/>
          </p:nvSpPr>
          <p:spPr bwMode="auto">
            <a:xfrm>
              <a:off x="6627813" y="19545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2" name="Forme libre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3" name="Forme libre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4" name="Forme libre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5" name="Forme libre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" name="Forme libre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Forme libre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Forme libre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Forme libre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Forme libre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Forme libre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orme libre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Espace réservé au titre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fr-FR" noProof="0" dirty="0"/>
              <a:t>Modifiez les styles du texte du masque</a:t>
            </a:r>
          </a:p>
          <a:p>
            <a:pPr lvl="1" rtl="0"/>
            <a:r>
              <a:rPr lang="fr-FR" noProof="0" dirty="0"/>
              <a:t>Deuxième niveau</a:t>
            </a:r>
          </a:p>
          <a:p>
            <a:pPr lvl="2" rtl="0"/>
            <a:r>
              <a:rPr lang="fr-FR" noProof="0" dirty="0"/>
              <a:t>Troisième niveau</a:t>
            </a:r>
          </a:p>
          <a:p>
            <a:pPr lvl="3" rtl="0"/>
            <a:r>
              <a:rPr lang="fr-FR" noProof="0" dirty="0"/>
              <a:t>Quatrième niveau</a:t>
            </a:r>
          </a:p>
          <a:p>
            <a:pPr lvl="4" rtl="0"/>
            <a:r>
              <a:rPr lang="fr-FR" noProof="0" dirty="0"/>
              <a:t>Cinquième niveau</a:t>
            </a:r>
          </a:p>
        </p:txBody>
      </p:sp>
      <p:sp>
        <p:nvSpPr>
          <p:cNvPr id="4" name="Espace réservé à la date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BF2D40E6-123C-44C7-96E6-E5EB17E95AC5}" type="datetime1">
              <a:rPr lang="fr-FR" noProof="0" smtClean="0"/>
              <a:t>30/09/2024</a:t>
            </a:fld>
            <a:endParaRPr lang="fr-FR" noProof="0"/>
          </a:p>
        </p:txBody>
      </p:sp>
      <p:sp>
        <p:nvSpPr>
          <p:cNvPr id="5" name="Espace réservé au pied de page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fr-FR" noProof="0"/>
          </a:p>
        </p:txBody>
      </p:sp>
      <p:sp>
        <p:nvSpPr>
          <p:cNvPr id="6" name="Espace réservé du numéro de diapositive 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 rtl="0"/>
            <a:fld id="{D57F1E4F-1CFF-5643-939E-217C01CDF565}" type="slidenum">
              <a:rPr lang="fr-FR" noProof="0" smtClean="0"/>
              <a:pPr rtl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6095231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  <p:sldLayoutId id="2147483779" r:id="rId12"/>
    <p:sldLayoutId id="2147483780" r:id="rId13"/>
    <p:sldLayoutId id="2147483781" r:id="rId14"/>
    <p:sldLayoutId id="2147483782" r:id="rId15"/>
    <p:sldLayoutId id="2147483783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131BDA24-4C93-4CF6-9963-DB7C733A39D7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914400"/>
              <a:t>30/09/2024</a:t>
            </a:fld>
            <a:endParaRPr lang="fr-FR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fr-FR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C8DA3494-8A88-4320-861F-9D74C64BB03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914400"/>
              <a:t>‹N°›</a:t>
            </a:fld>
            <a:endParaRPr lang="fr-FR" smtClea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2357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comments" Target="../comments/commen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youtube.com/watch?v=GBf2znanMC8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hyperlink" Target="https://www.youtube.com/watch?v=-kn1qOkEDC4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youtube.com/watch?v=BBsMXas63Lo" TargetMode="External"/><Relationship Id="rId5" Type="http://schemas.openxmlformats.org/officeDocument/2006/relationships/hyperlink" Target="https://www.youtube.com/watch?v=sM4NanA9A60" TargetMode="External"/><Relationship Id="rId4" Type="http://schemas.openxmlformats.org/officeDocument/2006/relationships/hyperlink" Target="https://www.youtube.com/watch?v=GBf2znanMC8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ressources-ecole-inclusive.org/outils-numeriques/outils-numeriques-facilitant-la-memorisation/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ressources-ecole-inclusive.org/outils-numeriques/outils-numeriques-facilitant-la-memorisation/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hyperlink" Target="https://www.sciences-cognitives.fr/" TargetMode="Externa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/>
            </a:gs>
            <a:gs pos="71000">
              <a:schemeClr val="accent3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93F2CC0B-D5F1-40B8-9CC6-4A36850B66F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/>
          </a:p>
        </p:txBody>
      </p:sp>
      <p:pic>
        <p:nvPicPr>
          <p:cNvPr id="5" name="Image 4" descr="points lumineux">
            <a:extLst>
              <a:ext uri="{FF2B5EF4-FFF2-40B4-BE49-F238E27FC236}">
                <a16:creationId xmlns:a16="http://schemas.microsoft.com/office/drawing/2014/main" id="{1A23FE0C-9A67-334E-9B7F-83AA9CF636A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F266081D-517B-5D43-A7B4-E67DDEDC0B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rtlCol="0">
            <a:normAutofit/>
          </a:bodyPr>
          <a:lstStyle/>
          <a:p>
            <a:pPr rtl="0"/>
            <a:r>
              <a:rPr lang="fr-FR" dirty="0" smtClean="0"/>
              <a:t>Les sciences cognitives de l’apprentissage</a:t>
            </a:r>
            <a:endParaRPr lang="fr-FR" dirty="0"/>
          </a:p>
        </p:txBody>
      </p:sp>
      <p:sp>
        <p:nvSpPr>
          <p:cNvPr id="13" name="Sous-titre 12">
            <a:extLst>
              <a:ext uri="{FF2B5EF4-FFF2-40B4-BE49-F238E27FC236}">
                <a16:creationId xmlns:a16="http://schemas.microsoft.com/office/drawing/2014/main" id="{F05262DB-6398-4AF9-96A3-041CFB1123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rtlCol="0">
            <a:normAutofit/>
          </a:bodyPr>
          <a:lstStyle/>
          <a:p>
            <a:pPr rtl="0"/>
            <a:r>
              <a:rPr lang="fr-FR" sz="2800" dirty="0" smtClean="0"/>
              <a:t>Comment aider les élèves à mieux apprendre ?</a:t>
            </a:r>
          </a:p>
          <a:p>
            <a:pPr rtl="0"/>
            <a:r>
              <a:rPr lang="fr-FR" dirty="0" smtClean="0"/>
              <a:t>Ressources de Frédéric GUILLERAY </a:t>
            </a:r>
            <a:endParaRPr lang="fr-FR" dirty="0"/>
          </a:p>
        </p:txBody>
      </p:sp>
      <p:grpSp>
        <p:nvGrpSpPr>
          <p:cNvPr id="20" name="Groupe 19">
            <a:extLst>
              <a:ext uri="{FF2B5EF4-FFF2-40B4-BE49-F238E27FC236}">
                <a16:creationId xmlns:a16="http://schemas.microsoft.com/office/drawing/2014/main" id="{631C6CE6-1810-44ED-A6D7-3FF53040AE2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  <a:solidFill>
            <a:schemeClr val="accent1">
              <a:lumMod val="75000"/>
              <a:alpha val="40000"/>
            </a:schemeClr>
          </a:solidFill>
        </p:grpSpPr>
        <p:sp>
          <p:nvSpPr>
            <p:cNvPr id="21" name="Forme libre 11">
              <a:extLst>
                <a:ext uri="{FF2B5EF4-FFF2-40B4-BE49-F238E27FC236}">
                  <a16:creationId xmlns:a16="http://schemas.microsoft.com/office/drawing/2014/main" id="{1F6D8BFE-D0D0-4BAE-9D5A-701DE7D3CEE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orme libre 12">
              <a:extLst>
                <a:ext uri="{FF2B5EF4-FFF2-40B4-BE49-F238E27FC236}">
                  <a16:creationId xmlns:a16="http://schemas.microsoft.com/office/drawing/2014/main" id="{53F86D30-CEDB-4D96-AF73-AA3CD5A437B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3" name="Forme libre 13">
              <a:extLst>
                <a:ext uri="{FF2B5EF4-FFF2-40B4-BE49-F238E27FC236}">
                  <a16:creationId xmlns:a16="http://schemas.microsoft.com/office/drawing/2014/main" id="{F5187540-C4C8-410C-A395-69FCB1C86C2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4" name="Forme libre 14">
              <a:extLst>
                <a:ext uri="{FF2B5EF4-FFF2-40B4-BE49-F238E27FC236}">
                  <a16:creationId xmlns:a16="http://schemas.microsoft.com/office/drawing/2014/main" id="{75BD6E4A-797C-451B-B08F-D99C1A9D13F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5" name="Forme libre 15">
              <a:extLst>
                <a:ext uri="{FF2B5EF4-FFF2-40B4-BE49-F238E27FC236}">
                  <a16:creationId xmlns:a16="http://schemas.microsoft.com/office/drawing/2014/main" id="{0D241082-BAFA-462E-827B-5814B020F5C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6" name="Forme libre 16">
              <a:extLst>
                <a:ext uri="{FF2B5EF4-FFF2-40B4-BE49-F238E27FC236}">
                  <a16:creationId xmlns:a16="http://schemas.microsoft.com/office/drawing/2014/main" id="{2920CCBD-116D-450B-9608-99F05F7D78A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7" name="Forme libre 17">
              <a:extLst>
                <a:ext uri="{FF2B5EF4-FFF2-40B4-BE49-F238E27FC236}">
                  <a16:creationId xmlns:a16="http://schemas.microsoft.com/office/drawing/2014/main" id="{A57CD3DE-CEAF-4BD4-A5EF-24B3E622BB5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8" name="Forme libre 18">
              <a:extLst>
                <a:ext uri="{FF2B5EF4-FFF2-40B4-BE49-F238E27FC236}">
                  <a16:creationId xmlns:a16="http://schemas.microsoft.com/office/drawing/2014/main" id="{4EC3258C-366B-4629-A7D3-5173D3637D8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9" name="Forme libre 19">
              <a:extLst>
                <a:ext uri="{FF2B5EF4-FFF2-40B4-BE49-F238E27FC236}">
                  <a16:creationId xmlns:a16="http://schemas.microsoft.com/office/drawing/2014/main" id="{D444D63A-CE2B-4ACD-BA0E-4ADECAD86F0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0" name="Forme libre 20">
              <a:extLst>
                <a:ext uri="{FF2B5EF4-FFF2-40B4-BE49-F238E27FC236}">
                  <a16:creationId xmlns:a16="http://schemas.microsoft.com/office/drawing/2014/main" id="{7A504DF6-187A-4A54-96E8-3F3F28AAAA3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1" name="Forme libre 21">
              <a:extLst>
                <a:ext uri="{FF2B5EF4-FFF2-40B4-BE49-F238E27FC236}">
                  <a16:creationId xmlns:a16="http://schemas.microsoft.com/office/drawing/2014/main" id="{FE04C6F5-6DC5-4C7E-9278-9BE624FC782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2" name="Forme libre 22">
              <a:extLst>
                <a:ext uri="{FF2B5EF4-FFF2-40B4-BE49-F238E27FC236}">
                  <a16:creationId xmlns:a16="http://schemas.microsoft.com/office/drawing/2014/main" id="{94A02D9B-E6A9-4D6A-9D2A-D81C7680245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B78034A6-3565-46AA-9E73-1C954666ABB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30"/>
            <a:ext cx="2356675" cy="6853284"/>
            <a:chOff x="6627813" y="195452"/>
            <a:chExt cx="1952625" cy="5678299"/>
          </a:xfrm>
          <a:solidFill>
            <a:schemeClr val="accent1"/>
          </a:solidFill>
        </p:grpSpPr>
        <p:sp>
          <p:nvSpPr>
            <p:cNvPr id="35" name="Forme libre 27">
              <a:extLst>
                <a:ext uri="{FF2B5EF4-FFF2-40B4-BE49-F238E27FC236}">
                  <a16:creationId xmlns:a16="http://schemas.microsoft.com/office/drawing/2014/main" id="{04947AA2-A772-42CB-9CEC-065095D3DC7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545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6" name="Forme libre 28">
              <a:extLst>
                <a:ext uri="{FF2B5EF4-FFF2-40B4-BE49-F238E27FC236}">
                  <a16:creationId xmlns:a16="http://schemas.microsoft.com/office/drawing/2014/main" id="{83C52D84-DEC1-4E16-972E-8EEA5D52245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7" name="Forme libre 29">
              <a:extLst>
                <a:ext uri="{FF2B5EF4-FFF2-40B4-BE49-F238E27FC236}">
                  <a16:creationId xmlns:a16="http://schemas.microsoft.com/office/drawing/2014/main" id="{2036A28D-EF09-41F7-906F-CF4053615AE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8" name="Forme libre 30">
              <a:extLst>
                <a:ext uri="{FF2B5EF4-FFF2-40B4-BE49-F238E27FC236}">
                  <a16:creationId xmlns:a16="http://schemas.microsoft.com/office/drawing/2014/main" id="{EE8D92C7-C907-4120-95E3-80E3DC85BBA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9" name="Forme libre 31">
              <a:extLst>
                <a:ext uri="{FF2B5EF4-FFF2-40B4-BE49-F238E27FC236}">
                  <a16:creationId xmlns:a16="http://schemas.microsoft.com/office/drawing/2014/main" id="{BBCEAAB8-CD22-41D7-B330-702682A27CE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0" name="Forme libre 32">
              <a:extLst>
                <a:ext uri="{FF2B5EF4-FFF2-40B4-BE49-F238E27FC236}">
                  <a16:creationId xmlns:a16="http://schemas.microsoft.com/office/drawing/2014/main" id="{6BBC1FEE-3D72-492B-8D8A-BE1A55076F9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1" name="Forme libre 33">
              <a:extLst>
                <a:ext uri="{FF2B5EF4-FFF2-40B4-BE49-F238E27FC236}">
                  <a16:creationId xmlns:a16="http://schemas.microsoft.com/office/drawing/2014/main" id="{C28C6E5C-C393-435C-96A1-AA2859BDCB8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2" name="Forme libre 34">
              <a:extLst>
                <a:ext uri="{FF2B5EF4-FFF2-40B4-BE49-F238E27FC236}">
                  <a16:creationId xmlns:a16="http://schemas.microsoft.com/office/drawing/2014/main" id="{2C2C991F-AC51-4DF5-B8DD-19B08C1CBF4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3" name="Forme libre 35">
              <a:extLst>
                <a:ext uri="{FF2B5EF4-FFF2-40B4-BE49-F238E27FC236}">
                  <a16:creationId xmlns:a16="http://schemas.microsoft.com/office/drawing/2014/main" id="{9C916B5F-285D-4F5A-9085-6781753AFB3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4" name="Forme libre 36">
              <a:extLst>
                <a:ext uri="{FF2B5EF4-FFF2-40B4-BE49-F238E27FC236}">
                  <a16:creationId xmlns:a16="http://schemas.microsoft.com/office/drawing/2014/main" id="{0375DD5F-9D17-4873-B697-3D44A5EBEC7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5" name="Forme libre 37">
              <a:extLst>
                <a:ext uri="{FF2B5EF4-FFF2-40B4-BE49-F238E27FC236}">
                  <a16:creationId xmlns:a16="http://schemas.microsoft.com/office/drawing/2014/main" id="{A159BBC7-6A8B-4612-94A8-56323452C7B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6" name="Forme libre 38">
              <a:extLst>
                <a:ext uri="{FF2B5EF4-FFF2-40B4-BE49-F238E27FC236}">
                  <a16:creationId xmlns:a16="http://schemas.microsoft.com/office/drawing/2014/main" id="{177C901C-F8DE-4C99-95C8-F8CA1B84F76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48" name="Rectangle 47">
            <a:extLst>
              <a:ext uri="{FF2B5EF4-FFF2-40B4-BE49-F238E27FC236}">
                <a16:creationId xmlns:a16="http://schemas.microsoft.com/office/drawing/2014/main" id="{D1D655F2-6D15-4265-ADEE-EF0075C1394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0" name="Forme libre 69">
            <a:extLst>
              <a:ext uri="{FF2B5EF4-FFF2-40B4-BE49-F238E27FC236}">
                <a16:creationId xmlns:a16="http://schemas.microsoft.com/office/drawing/2014/main" id="{3248A930-1A6E-4EFB-8213-D1AC735BE06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12941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/>
            </a:gs>
            <a:gs pos="71000">
              <a:schemeClr val="accent3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3F2CC0B-D5F1-40B8-9CC6-4A36850B66F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pic>
        <p:nvPicPr>
          <p:cNvPr id="5" name="Image 4" descr="points lumineux">
            <a:extLst>
              <a:ext uri="{FF2B5EF4-FFF2-40B4-BE49-F238E27FC236}">
                <a16:creationId xmlns:a16="http://schemas.microsoft.com/office/drawing/2014/main" id="{1A23FE0C-9A67-334E-9B7F-83AA9CF636A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24" y="104360"/>
            <a:ext cx="12192000" cy="685799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F266081D-517B-5D43-A7B4-E67DDEDC0B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1606" y="470559"/>
            <a:ext cx="11551440" cy="893979"/>
          </a:xfrm>
        </p:spPr>
        <p:txBody>
          <a:bodyPr rtlCol="0">
            <a:normAutofit/>
          </a:bodyPr>
          <a:lstStyle/>
          <a:p>
            <a:pPr rtl="0"/>
            <a:r>
              <a:rPr lang="fr-FR" sz="4400" b="1" dirty="0"/>
              <a:t>2</a:t>
            </a:r>
            <a:r>
              <a:rPr lang="fr-FR" sz="4400" b="1" dirty="0" smtClean="0"/>
              <a:t> </a:t>
            </a:r>
            <a:r>
              <a:rPr lang="fr-FR" sz="4400" b="1" dirty="0" smtClean="0"/>
              <a:t>Des stratégies efficaces pour enseigner</a:t>
            </a:r>
            <a:endParaRPr lang="fr-FR" sz="4400" b="1" dirty="0">
              <a:solidFill>
                <a:srgbClr val="FF0000"/>
              </a:solidFill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6D75439-C766-134A-A0D0-BE002D8B0A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45303" y="2325975"/>
            <a:ext cx="10020382" cy="3865754"/>
          </a:xfrm>
        </p:spPr>
        <p:txBody>
          <a:bodyPr rtlCol="0">
            <a:noAutofit/>
          </a:bodyPr>
          <a:lstStyle/>
          <a:p>
            <a:r>
              <a:rPr lang="fr-FR" sz="4000" b="1" dirty="0" smtClean="0">
                <a:solidFill>
                  <a:schemeClr val="bg1"/>
                </a:solidFill>
              </a:rPr>
              <a:t>ATTENTION</a:t>
            </a:r>
          </a:p>
          <a:p>
            <a:endParaRPr lang="fr-FR" sz="4000" b="1" dirty="0">
              <a:solidFill>
                <a:schemeClr val="bg1"/>
              </a:solidFill>
            </a:endParaRPr>
          </a:p>
          <a:p>
            <a:r>
              <a:rPr lang="fr-FR" sz="4000" b="1" dirty="0" smtClean="0">
                <a:solidFill>
                  <a:schemeClr val="bg1"/>
                </a:solidFill>
              </a:rPr>
              <a:t>Exercice 1 : Dessiner le logo rouge et bleu de Carrefour</a:t>
            </a:r>
          </a:p>
          <a:p>
            <a:endParaRPr lang="fr-FR" sz="4000" b="1" dirty="0">
              <a:solidFill>
                <a:schemeClr val="bg1"/>
              </a:solidFill>
            </a:endParaRPr>
          </a:p>
          <a:p>
            <a:endParaRPr lang="fr-FR" sz="4000" b="1" dirty="0" smtClean="0">
              <a:solidFill>
                <a:schemeClr val="bg1"/>
              </a:solidFill>
            </a:endParaRPr>
          </a:p>
          <a:p>
            <a:endParaRPr lang="fr-FR" sz="4000" b="1" dirty="0">
              <a:solidFill>
                <a:schemeClr val="bg1"/>
              </a:solidFill>
            </a:endParaRPr>
          </a:p>
          <a:p>
            <a:endParaRPr lang="fr-FR" sz="4000" b="1" dirty="0" smtClean="0">
              <a:solidFill>
                <a:schemeClr val="bg1"/>
              </a:solidFill>
            </a:endParaRPr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631C6CE6-1810-44ED-A6D7-3FF53040AE2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  <a:solidFill>
            <a:schemeClr val="accent1">
              <a:lumMod val="75000"/>
              <a:alpha val="40000"/>
            </a:schemeClr>
          </a:solidFill>
        </p:grpSpPr>
        <p:sp>
          <p:nvSpPr>
            <p:cNvPr id="13" name="Forme libre 11">
              <a:extLst>
                <a:ext uri="{FF2B5EF4-FFF2-40B4-BE49-F238E27FC236}">
                  <a16:creationId xmlns:a16="http://schemas.microsoft.com/office/drawing/2014/main" id="{1F6D8BFE-D0D0-4BAE-9D5A-701DE7D3CEE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4" name="Forme libre 12">
              <a:extLst>
                <a:ext uri="{FF2B5EF4-FFF2-40B4-BE49-F238E27FC236}">
                  <a16:creationId xmlns:a16="http://schemas.microsoft.com/office/drawing/2014/main" id="{53F86D30-CEDB-4D96-AF73-AA3CD5A437B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5" name="Forme libre 13">
              <a:extLst>
                <a:ext uri="{FF2B5EF4-FFF2-40B4-BE49-F238E27FC236}">
                  <a16:creationId xmlns:a16="http://schemas.microsoft.com/office/drawing/2014/main" id="{F5187540-C4C8-410C-A395-69FCB1C86C2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" name="Forme libre 14">
              <a:extLst>
                <a:ext uri="{FF2B5EF4-FFF2-40B4-BE49-F238E27FC236}">
                  <a16:creationId xmlns:a16="http://schemas.microsoft.com/office/drawing/2014/main" id="{75BD6E4A-797C-451B-B08F-D99C1A9D13F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Forme libre 15">
              <a:extLst>
                <a:ext uri="{FF2B5EF4-FFF2-40B4-BE49-F238E27FC236}">
                  <a16:creationId xmlns:a16="http://schemas.microsoft.com/office/drawing/2014/main" id="{0D241082-BAFA-462E-827B-5814B020F5C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Forme libre 16">
              <a:extLst>
                <a:ext uri="{FF2B5EF4-FFF2-40B4-BE49-F238E27FC236}">
                  <a16:creationId xmlns:a16="http://schemas.microsoft.com/office/drawing/2014/main" id="{2920CCBD-116D-450B-9608-99F05F7D78A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Forme libre 17">
              <a:extLst>
                <a:ext uri="{FF2B5EF4-FFF2-40B4-BE49-F238E27FC236}">
                  <a16:creationId xmlns:a16="http://schemas.microsoft.com/office/drawing/2014/main" id="{A57CD3DE-CEAF-4BD4-A5EF-24B3E622BB5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Forme libre 18">
              <a:extLst>
                <a:ext uri="{FF2B5EF4-FFF2-40B4-BE49-F238E27FC236}">
                  <a16:creationId xmlns:a16="http://schemas.microsoft.com/office/drawing/2014/main" id="{4EC3258C-366B-4629-A7D3-5173D3637D8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Forme libre 19">
              <a:extLst>
                <a:ext uri="{FF2B5EF4-FFF2-40B4-BE49-F238E27FC236}">
                  <a16:creationId xmlns:a16="http://schemas.microsoft.com/office/drawing/2014/main" id="{D444D63A-CE2B-4ACD-BA0E-4ADECAD86F0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orme libre 20">
              <a:extLst>
                <a:ext uri="{FF2B5EF4-FFF2-40B4-BE49-F238E27FC236}">
                  <a16:creationId xmlns:a16="http://schemas.microsoft.com/office/drawing/2014/main" id="{7A504DF6-187A-4A54-96E8-3F3F28AAAA3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3" name="Forme libre 21">
              <a:extLst>
                <a:ext uri="{FF2B5EF4-FFF2-40B4-BE49-F238E27FC236}">
                  <a16:creationId xmlns:a16="http://schemas.microsoft.com/office/drawing/2014/main" id="{FE04C6F5-6DC5-4C7E-9278-9BE624FC782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4" name="Forme libre 22">
              <a:extLst>
                <a:ext uri="{FF2B5EF4-FFF2-40B4-BE49-F238E27FC236}">
                  <a16:creationId xmlns:a16="http://schemas.microsoft.com/office/drawing/2014/main" id="{94A02D9B-E6A9-4D6A-9D2A-D81C7680245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B78034A6-3565-46AA-9E73-1C954666ABB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30"/>
            <a:ext cx="2356675" cy="6853284"/>
            <a:chOff x="6627813" y="195452"/>
            <a:chExt cx="1952625" cy="5678299"/>
          </a:xfrm>
          <a:solidFill>
            <a:schemeClr val="accent1"/>
          </a:solidFill>
        </p:grpSpPr>
        <p:sp>
          <p:nvSpPr>
            <p:cNvPr id="27" name="Forme libre 27">
              <a:extLst>
                <a:ext uri="{FF2B5EF4-FFF2-40B4-BE49-F238E27FC236}">
                  <a16:creationId xmlns:a16="http://schemas.microsoft.com/office/drawing/2014/main" id="{04947AA2-A772-42CB-9CEC-065095D3DC7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545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8" name="Forme libre 28">
              <a:extLst>
                <a:ext uri="{FF2B5EF4-FFF2-40B4-BE49-F238E27FC236}">
                  <a16:creationId xmlns:a16="http://schemas.microsoft.com/office/drawing/2014/main" id="{83C52D84-DEC1-4E16-972E-8EEA5D52245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9" name="Forme libre 29">
              <a:extLst>
                <a:ext uri="{FF2B5EF4-FFF2-40B4-BE49-F238E27FC236}">
                  <a16:creationId xmlns:a16="http://schemas.microsoft.com/office/drawing/2014/main" id="{2036A28D-EF09-41F7-906F-CF4053615AE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0" name="Forme libre 30">
              <a:extLst>
                <a:ext uri="{FF2B5EF4-FFF2-40B4-BE49-F238E27FC236}">
                  <a16:creationId xmlns:a16="http://schemas.microsoft.com/office/drawing/2014/main" id="{EE8D92C7-C907-4120-95E3-80E3DC85BBA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1" name="Forme libre 31">
              <a:extLst>
                <a:ext uri="{FF2B5EF4-FFF2-40B4-BE49-F238E27FC236}">
                  <a16:creationId xmlns:a16="http://schemas.microsoft.com/office/drawing/2014/main" id="{BBCEAAB8-CD22-41D7-B330-702682A27CE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2" name="Forme libre 32">
              <a:extLst>
                <a:ext uri="{FF2B5EF4-FFF2-40B4-BE49-F238E27FC236}">
                  <a16:creationId xmlns:a16="http://schemas.microsoft.com/office/drawing/2014/main" id="{6BBC1FEE-3D72-492B-8D8A-BE1A55076F9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3" name="Forme libre 33">
              <a:extLst>
                <a:ext uri="{FF2B5EF4-FFF2-40B4-BE49-F238E27FC236}">
                  <a16:creationId xmlns:a16="http://schemas.microsoft.com/office/drawing/2014/main" id="{C28C6E5C-C393-435C-96A1-AA2859BDCB8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4" name="Forme libre 34">
              <a:extLst>
                <a:ext uri="{FF2B5EF4-FFF2-40B4-BE49-F238E27FC236}">
                  <a16:creationId xmlns:a16="http://schemas.microsoft.com/office/drawing/2014/main" id="{2C2C991F-AC51-4DF5-B8DD-19B08C1CBF4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5" name="Forme libre 35">
              <a:extLst>
                <a:ext uri="{FF2B5EF4-FFF2-40B4-BE49-F238E27FC236}">
                  <a16:creationId xmlns:a16="http://schemas.microsoft.com/office/drawing/2014/main" id="{9C916B5F-285D-4F5A-9085-6781753AFB3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6" name="Forme libre 36">
              <a:extLst>
                <a:ext uri="{FF2B5EF4-FFF2-40B4-BE49-F238E27FC236}">
                  <a16:creationId xmlns:a16="http://schemas.microsoft.com/office/drawing/2014/main" id="{0375DD5F-9D17-4873-B697-3D44A5EBEC7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7" name="Forme libre 37">
              <a:extLst>
                <a:ext uri="{FF2B5EF4-FFF2-40B4-BE49-F238E27FC236}">
                  <a16:creationId xmlns:a16="http://schemas.microsoft.com/office/drawing/2014/main" id="{A159BBC7-6A8B-4612-94A8-56323452C7B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8" name="Forme libre 38">
              <a:extLst>
                <a:ext uri="{FF2B5EF4-FFF2-40B4-BE49-F238E27FC236}">
                  <a16:creationId xmlns:a16="http://schemas.microsoft.com/office/drawing/2014/main" id="{177C901C-F8DE-4C99-95C8-F8CA1B84F76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id="{D1D655F2-6D15-4265-ADEE-EF0075C1394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2" name="Forme libre 69">
            <a:extLst>
              <a:ext uri="{FF2B5EF4-FFF2-40B4-BE49-F238E27FC236}">
                <a16:creationId xmlns:a16="http://schemas.microsoft.com/office/drawing/2014/main" id="{3248A930-1A6E-4EFB-8213-D1AC735BE06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258495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/>
            </a:gs>
            <a:gs pos="71000">
              <a:schemeClr val="accent3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3F2CC0B-D5F1-40B8-9CC6-4A36850B66F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pic>
        <p:nvPicPr>
          <p:cNvPr id="5" name="Image 4" descr="points lumineux">
            <a:extLst>
              <a:ext uri="{FF2B5EF4-FFF2-40B4-BE49-F238E27FC236}">
                <a16:creationId xmlns:a16="http://schemas.microsoft.com/office/drawing/2014/main" id="{1A23FE0C-9A67-334E-9B7F-83AA9CF636A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24" y="104360"/>
            <a:ext cx="12192000" cy="685799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F266081D-517B-5D43-A7B4-E67DDEDC0B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1606" y="470560"/>
            <a:ext cx="11551440" cy="902374"/>
          </a:xfrm>
        </p:spPr>
        <p:txBody>
          <a:bodyPr rtlCol="0">
            <a:normAutofit/>
          </a:bodyPr>
          <a:lstStyle/>
          <a:p>
            <a:pPr rtl="0"/>
            <a:r>
              <a:rPr lang="fr-FR" sz="4400" b="1" dirty="0"/>
              <a:t>2</a:t>
            </a:r>
            <a:r>
              <a:rPr lang="fr-FR" sz="4400" b="1" dirty="0" smtClean="0"/>
              <a:t> </a:t>
            </a:r>
            <a:r>
              <a:rPr lang="fr-FR" sz="4400" b="1" dirty="0" smtClean="0"/>
              <a:t>Des stratégies efficaces pour enseigner</a:t>
            </a:r>
            <a:endParaRPr lang="fr-FR" sz="4400" b="1" dirty="0">
              <a:solidFill>
                <a:srgbClr val="FF0000"/>
              </a:solidFill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6D75439-C766-134A-A0D0-BE002D8B0A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88052" y="2390933"/>
            <a:ext cx="4433271" cy="3865754"/>
          </a:xfrm>
        </p:spPr>
        <p:txBody>
          <a:bodyPr rtlCol="0">
            <a:noAutofit/>
          </a:bodyPr>
          <a:lstStyle/>
          <a:p>
            <a:endParaRPr lang="fr-FR" sz="4000" b="1" dirty="0" smtClean="0">
              <a:solidFill>
                <a:schemeClr val="bg1"/>
              </a:solidFill>
            </a:endParaRPr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631C6CE6-1810-44ED-A6D7-3FF53040AE2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  <a:solidFill>
            <a:schemeClr val="accent1">
              <a:lumMod val="75000"/>
              <a:alpha val="40000"/>
            </a:schemeClr>
          </a:solidFill>
        </p:grpSpPr>
        <p:sp>
          <p:nvSpPr>
            <p:cNvPr id="13" name="Forme libre 11">
              <a:extLst>
                <a:ext uri="{FF2B5EF4-FFF2-40B4-BE49-F238E27FC236}">
                  <a16:creationId xmlns:a16="http://schemas.microsoft.com/office/drawing/2014/main" id="{1F6D8BFE-D0D0-4BAE-9D5A-701DE7D3CEE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4" name="Forme libre 12">
              <a:extLst>
                <a:ext uri="{FF2B5EF4-FFF2-40B4-BE49-F238E27FC236}">
                  <a16:creationId xmlns:a16="http://schemas.microsoft.com/office/drawing/2014/main" id="{53F86D30-CEDB-4D96-AF73-AA3CD5A437B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5" name="Forme libre 13">
              <a:extLst>
                <a:ext uri="{FF2B5EF4-FFF2-40B4-BE49-F238E27FC236}">
                  <a16:creationId xmlns:a16="http://schemas.microsoft.com/office/drawing/2014/main" id="{F5187540-C4C8-410C-A395-69FCB1C86C2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" name="Forme libre 14">
              <a:extLst>
                <a:ext uri="{FF2B5EF4-FFF2-40B4-BE49-F238E27FC236}">
                  <a16:creationId xmlns:a16="http://schemas.microsoft.com/office/drawing/2014/main" id="{75BD6E4A-797C-451B-B08F-D99C1A9D13F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Forme libre 15">
              <a:extLst>
                <a:ext uri="{FF2B5EF4-FFF2-40B4-BE49-F238E27FC236}">
                  <a16:creationId xmlns:a16="http://schemas.microsoft.com/office/drawing/2014/main" id="{0D241082-BAFA-462E-827B-5814B020F5C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Forme libre 16">
              <a:extLst>
                <a:ext uri="{FF2B5EF4-FFF2-40B4-BE49-F238E27FC236}">
                  <a16:creationId xmlns:a16="http://schemas.microsoft.com/office/drawing/2014/main" id="{2920CCBD-116D-450B-9608-99F05F7D78A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Forme libre 17">
              <a:extLst>
                <a:ext uri="{FF2B5EF4-FFF2-40B4-BE49-F238E27FC236}">
                  <a16:creationId xmlns:a16="http://schemas.microsoft.com/office/drawing/2014/main" id="{A57CD3DE-CEAF-4BD4-A5EF-24B3E622BB5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Forme libre 18">
              <a:extLst>
                <a:ext uri="{FF2B5EF4-FFF2-40B4-BE49-F238E27FC236}">
                  <a16:creationId xmlns:a16="http://schemas.microsoft.com/office/drawing/2014/main" id="{4EC3258C-366B-4629-A7D3-5173D3637D8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Forme libre 19">
              <a:extLst>
                <a:ext uri="{FF2B5EF4-FFF2-40B4-BE49-F238E27FC236}">
                  <a16:creationId xmlns:a16="http://schemas.microsoft.com/office/drawing/2014/main" id="{D444D63A-CE2B-4ACD-BA0E-4ADECAD86F0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orme libre 20">
              <a:extLst>
                <a:ext uri="{FF2B5EF4-FFF2-40B4-BE49-F238E27FC236}">
                  <a16:creationId xmlns:a16="http://schemas.microsoft.com/office/drawing/2014/main" id="{7A504DF6-187A-4A54-96E8-3F3F28AAAA3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3" name="Forme libre 21">
              <a:extLst>
                <a:ext uri="{FF2B5EF4-FFF2-40B4-BE49-F238E27FC236}">
                  <a16:creationId xmlns:a16="http://schemas.microsoft.com/office/drawing/2014/main" id="{FE04C6F5-6DC5-4C7E-9278-9BE624FC782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4" name="Forme libre 22">
              <a:extLst>
                <a:ext uri="{FF2B5EF4-FFF2-40B4-BE49-F238E27FC236}">
                  <a16:creationId xmlns:a16="http://schemas.microsoft.com/office/drawing/2014/main" id="{94A02D9B-E6A9-4D6A-9D2A-D81C7680245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B78034A6-3565-46AA-9E73-1C954666ABB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30"/>
            <a:ext cx="2356675" cy="6853284"/>
            <a:chOff x="6627813" y="195452"/>
            <a:chExt cx="1952625" cy="5678299"/>
          </a:xfrm>
          <a:solidFill>
            <a:schemeClr val="accent1"/>
          </a:solidFill>
        </p:grpSpPr>
        <p:sp>
          <p:nvSpPr>
            <p:cNvPr id="27" name="Forme libre 27">
              <a:extLst>
                <a:ext uri="{FF2B5EF4-FFF2-40B4-BE49-F238E27FC236}">
                  <a16:creationId xmlns:a16="http://schemas.microsoft.com/office/drawing/2014/main" id="{04947AA2-A772-42CB-9CEC-065095D3DC7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545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8" name="Forme libre 28">
              <a:extLst>
                <a:ext uri="{FF2B5EF4-FFF2-40B4-BE49-F238E27FC236}">
                  <a16:creationId xmlns:a16="http://schemas.microsoft.com/office/drawing/2014/main" id="{83C52D84-DEC1-4E16-972E-8EEA5D52245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9" name="Forme libre 29">
              <a:extLst>
                <a:ext uri="{FF2B5EF4-FFF2-40B4-BE49-F238E27FC236}">
                  <a16:creationId xmlns:a16="http://schemas.microsoft.com/office/drawing/2014/main" id="{2036A28D-EF09-41F7-906F-CF4053615AE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0" name="Forme libre 30">
              <a:extLst>
                <a:ext uri="{FF2B5EF4-FFF2-40B4-BE49-F238E27FC236}">
                  <a16:creationId xmlns:a16="http://schemas.microsoft.com/office/drawing/2014/main" id="{EE8D92C7-C907-4120-95E3-80E3DC85BBA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1" name="Forme libre 31">
              <a:extLst>
                <a:ext uri="{FF2B5EF4-FFF2-40B4-BE49-F238E27FC236}">
                  <a16:creationId xmlns:a16="http://schemas.microsoft.com/office/drawing/2014/main" id="{BBCEAAB8-CD22-41D7-B330-702682A27CE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2" name="Forme libre 32">
              <a:extLst>
                <a:ext uri="{FF2B5EF4-FFF2-40B4-BE49-F238E27FC236}">
                  <a16:creationId xmlns:a16="http://schemas.microsoft.com/office/drawing/2014/main" id="{6BBC1FEE-3D72-492B-8D8A-BE1A55076F9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3" name="Forme libre 33">
              <a:extLst>
                <a:ext uri="{FF2B5EF4-FFF2-40B4-BE49-F238E27FC236}">
                  <a16:creationId xmlns:a16="http://schemas.microsoft.com/office/drawing/2014/main" id="{C28C6E5C-C393-435C-96A1-AA2859BDCB8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4" name="Forme libre 34">
              <a:extLst>
                <a:ext uri="{FF2B5EF4-FFF2-40B4-BE49-F238E27FC236}">
                  <a16:creationId xmlns:a16="http://schemas.microsoft.com/office/drawing/2014/main" id="{2C2C991F-AC51-4DF5-B8DD-19B08C1CBF4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5" name="Forme libre 35">
              <a:extLst>
                <a:ext uri="{FF2B5EF4-FFF2-40B4-BE49-F238E27FC236}">
                  <a16:creationId xmlns:a16="http://schemas.microsoft.com/office/drawing/2014/main" id="{9C916B5F-285D-4F5A-9085-6781753AFB3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6" name="Forme libre 36">
              <a:extLst>
                <a:ext uri="{FF2B5EF4-FFF2-40B4-BE49-F238E27FC236}">
                  <a16:creationId xmlns:a16="http://schemas.microsoft.com/office/drawing/2014/main" id="{0375DD5F-9D17-4873-B697-3D44A5EBEC7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7" name="Forme libre 37">
              <a:extLst>
                <a:ext uri="{FF2B5EF4-FFF2-40B4-BE49-F238E27FC236}">
                  <a16:creationId xmlns:a16="http://schemas.microsoft.com/office/drawing/2014/main" id="{A159BBC7-6A8B-4612-94A8-56323452C7B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8" name="Forme libre 38">
              <a:extLst>
                <a:ext uri="{FF2B5EF4-FFF2-40B4-BE49-F238E27FC236}">
                  <a16:creationId xmlns:a16="http://schemas.microsoft.com/office/drawing/2014/main" id="{177C901C-F8DE-4C99-95C8-F8CA1B84F76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id="{D1D655F2-6D15-4265-ADEE-EF0075C1394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2" name="Forme libre 69">
            <a:extLst>
              <a:ext uri="{FF2B5EF4-FFF2-40B4-BE49-F238E27FC236}">
                <a16:creationId xmlns:a16="http://schemas.microsoft.com/office/drawing/2014/main" id="{3248A930-1A6E-4EFB-8213-D1AC735BE06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8052" y="2575043"/>
            <a:ext cx="4425431" cy="3220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295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/>
            </a:gs>
            <a:gs pos="71000">
              <a:schemeClr val="accent3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3F2CC0B-D5F1-40B8-9CC6-4A36850B66F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pic>
        <p:nvPicPr>
          <p:cNvPr id="5" name="Image 4" descr="points lumineux">
            <a:extLst>
              <a:ext uri="{FF2B5EF4-FFF2-40B4-BE49-F238E27FC236}">
                <a16:creationId xmlns:a16="http://schemas.microsoft.com/office/drawing/2014/main" id="{1A23FE0C-9A67-334E-9B7F-83AA9CF636A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" y="-14758"/>
            <a:ext cx="12192000" cy="685799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F266081D-517B-5D43-A7B4-E67DDEDC0B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1605" y="470560"/>
            <a:ext cx="11586609" cy="748192"/>
          </a:xfrm>
        </p:spPr>
        <p:txBody>
          <a:bodyPr rtlCol="0">
            <a:normAutofit fontScale="90000"/>
          </a:bodyPr>
          <a:lstStyle/>
          <a:p>
            <a:pPr rtl="0"/>
            <a:r>
              <a:rPr lang="fr-FR" sz="4400" b="1" dirty="0"/>
              <a:t>2</a:t>
            </a:r>
            <a:r>
              <a:rPr lang="fr-FR" sz="4400" b="1" dirty="0" smtClean="0"/>
              <a:t> </a:t>
            </a:r>
            <a:r>
              <a:rPr lang="fr-FR" sz="4400" b="1" dirty="0" smtClean="0"/>
              <a:t>Des stratégies efficaces pour enseigner</a:t>
            </a:r>
            <a:endParaRPr lang="fr-FR" sz="4400" b="1" dirty="0">
              <a:solidFill>
                <a:srgbClr val="FF0000"/>
              </a:solidFill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6D75439-C766-134A-A0D0-BE002D8B0A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45303" y="1876927"/>
            <a:ext cx="10020382" cy="3895706"/>
          </a:xfrm>
        </p:spPr>
        <p:txBody>
          <a:bodyPr rtlCol="0">
            <a:noAutofit/>
          </a:bodyPr>
          <a:lstStyle/>
          <a:p>
            <a:r>
              <a:rPr lang="fr-FR" sz="4000" b="1" dirty="0" smtClean="0">
                <a:solidFill>
                  <a:schemeClr val="bg1"/>
                </a:solidFill>
              </a:rPr>
              <a:t>ATTENTION</a:t>
            </a:r>
          </a:p>
          <a:p>
            <a:endParaRPr lang="fr-FR" sz="1400" b="1" dirty="0">
              <a:solidFill>
                <a:schemeClr val="bg1"/>
              </a:solidFill>
            </a:endParaRPr>
          </a:p>
          <a:p>
            <a:r>
              <a:rPr lang="fr-FR" sz="4000" b="1" dirty="0" smtClean="0">
                <a:solidFill>
                  <a:schemeClr val="bg1"/>
                </a:solidFill>
              </a:rPr>
              <a:t>Exercice 2 : Un symbole va être projeté pendant deux minutes. Etre attentif à ce symbole pour pouvoir le reproduire une fois le temps écoulé.</a:t>
            </a:r>
          </a:p>
          <a:p>
            <a:endParaRPr lang="fr-FR" sz="4000" b="1" dirty="0">
              <a:solidFill>
                <a:schemeClr val="bg1"/>
              </a:solidFill>
            </a:endParaRPr>
          </a:p>
          <a:p>
            <a:endParaRPr lang="fr-FR" sz="4000" b="1" dirty="0" smtClean="0">
              <a:solidFill>
                <a:schemeClr val="bg1"/>
              </a:solidFill>
            </a:endParaRPr>
          </a:p>
          <a:p>
            <a:endParaRPr lang="fr-FR" sz="4000" b="1" dirty="0">
              <a:solidFill>
                <a:schemeClr val="bg1"/>
              </a:solidFill>
            </a:endParaRPr>
          </a:p>
          <a:p>
            <a:endParaRPr lang="fr-FR" sz="4000" b="1" dirty="0" smtClean="0">
              <a:solidFill>
                <a:schemeClr val="bg1"/>
              </a:solidFill>
            </a:endParaRPr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631C6CE6-1810-44ED-A6D7-3FF53040AE2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  <a:solidFill>
            <a:schemeClr val="accent1">
              <a:lumMod val="75000"/>
              <a:alpha val="40000"/>
            </a:schemeClr>
          </a:solidFill>
        </p:grpSpPr>
        <p:sp>
          <p:nvSpPr>
            <p:cNvPr id="13" name="Forme libre 11">
              <a:extLst>
                <a:ext uri="{FF2B5EF4-FFF2-40B4-BE49-F238E27FC236}">
                  <a16:creationId xmlns:a16="http://schemas.microsoft.com/office/drawing/2014/main" id="{1F6D8BFE-D0D0-4BAE-9D5A-701DE7D3CEE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4" name="Forme libre 12">
              <a:extLst>
                <a:ext uri="{FF2B5EF4-FFF2-40B4-BE49-F238E27FC236}">
                  <a16:creationId xmlns:a16="http://schemas.microsoft.com/office/drawing/2014/main" id="{53F86D30-CEDB-4D96-AF73-AA3CD5A437B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5" name="Forme libre 13">
              <a:extLst>
                <a:ext uri="{FF2B5EF4-FFF2-40B4-BE49-F238E27FC236}">
                  <a16:creationId xmlns:a16="http://schemas.microsoft.com/office/drawing/2014/main" id="{F5187540-C4C8-410C-A395-69FCB1C86C2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" name="Forme libre 14">
              <a:extLst>
                <a:ext uri="{FF2B5EF4-FFF2-40B4-BE49-F238E27FC236}">
                  <a16:creationId xmlns:a16="http://schemas.microsoft.com/office/drawing/2014/main" id="{75BD6E4A-797C-451B-B08F-D99C1A9D13F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Forme libre 15">
              <a:extLst>
                <a:ext uri="{FF2B5EF4-FFF2-40B4-BE49-F238E27FC236}">
                  <a16:creationId xmlns:a16="http://schemas.microsoft.com/office/drawing/2014/main" id="{0D241082-BAFA-462E-827B-5814B020F5C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Forme libre 16">
              <a:extLst>
                <a:ext uri="{FF2B5EF4-FFF2-40B4-BE49-F238E27FC236}">
                  <a16:creationId xmlns:a16="http://schemas.microsoft.com/office/drawing/2014/main" id="{2920CCBD-116D-450B-9608-99F05F7D78A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Forme libre 17">
              <a:extLst>
                <a:ext uri="{FF2B5EF4-FFF2-40B4-BE49-F238E27FC236}">
                  <a16:creationId xmlns:a16="http://schemas.microsoft.com/office/drawing/2014/main" id="{A57CD3DE-CEAF-4BD4-A5EF-24B3E622BB5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Forme libre 18">
              <a:extLst>
                <a:ext uri="{FF2B5EF4-FFF2-40B4-BE49-F238E27FC236}">
                  <a16:creationId xmlns:a16="http://schemas.microsoft.com/office/drawing/2014/main" id="{4EC3258C-366B-4629-A7D3-5173D3637D8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Forme libre 19">
              <a:extLst>
                <a:ext uri="{FF2B5EF4-FFF2-40B4-BE49-F238E27FC236}">
                  <a16:creationId xmlns:a16="http://schemas.microsoft.com/office/drawing/2014/main" id="{D444D63A-CE2B-4ACD-BA0E-4ADECAD86F0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orme libre 20">
              <a:extLst>
                <a:ext uri="{FF2B5EF4-FFF2-40B4-BE49-F238E27FC236}">
                  <a16:creationId xmlns:a16="http://schemas.microsoft.com/office/drawing/2014/main" id="{7A504DF6-187A-4A54-96E8-3F3F28AAAA3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3" name="Forme libre 21">
              <a:extLst>
                <a:ext uri="{FF2B5EF4-FFF2-40B4-BE49-F238E27FC236}">
                  <a16:creationId xmlns:a16="http://schemas.microsoft.com/office/drawing/2014/main" id="{FE04C6F5-6DC5-4C7E-9278-9BE624FC782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4" name="Forme libre 22">
              <a:extLst>
                <a:ext uri="{FF2B5EF4-FFF2-40B4-BE49-F238E27FC236}">
                  <a16:creationId xmlns:a16="http://schemas.microsoft.com/office/drawing/2014/main" id="{94A02D9B-E6A9-4D6A-9D2A-D81C7680245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B78034A6-3565-46AA-9E73-1C954666ABB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30"/>
            <a:ext cx="2356675" cy="6853284"/>
            <a:chOff x="6627813" y="195452"/>
            <a:chExt cx="1952625" cy="5678299"/>
          </a:xfrm>
          <a:solidFill>
            <a:schemeClr val="accent1"/>
          </a:solidFill>
        </p:grpSpPr>
        <p:sp>
          <p:nvSpPr>
            <p:cNvPr id="27" name="Forme libre 27">
              <a:extLst>
                <a:ext uri="{FF2B5EF4-FFF2-40B4-BE49-F238E27FC236}">
                  <a16:creationId xmlns:a16="http://schemas.microsoft.com/office/drawing/2014/main" id="{04947AA2-A772-42CB-9CEC-065095D3DC7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545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8" name="Forme libre 28">
              <a:extLst>
                <a:ext uri="{FF2B5EF4-FFF2-40B4-BE49-F238E27FC236}">
                  <a16:creationId xmlns:a16="http://schemas.microsoft.com/office/drawing/2014/main" id="{83C52D84-DEC1-4E16-972E-8EEA5D52245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9" name="Forme libre 29">
              <a:extLst>
                <a:ext uri="{FF2B5EF4-FFF2-40B4-BE49-F238E27FC236}">
                  <a16:creationId xmlns:a16="http://schemas.microsoft.com/office/drawing/2014/main" id="{2036A28D-EF09-41F7-906F-CF4053615AE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0" name="Forme libre 30">
              <a:extLst>
                <a:ext uri="{FF2B5EF4-FFF2-40B4-BE49-F238E27FC236}">
                  <a16:creationId xmlns:a16="http://schemas.microsoft.com/office/drawing/2014/main" id="{EE8D92C7-C907-4120-95E3-80E3DC85BBA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1" name="Forme libre 31">
              <a:extLst>
                <a:ext uri="{FF2B5EF4-FFF2-40B4-BE49-F238E27FC236}">
                  <a16:creationId xmlns:a16="http://schemas.microsoft.com/office/drawing/2014/main" id="{BBCEAAB8-CD22-41D7-B330-702682A27CE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2" name="Forme libre 32">
              <a:extLst>
                <a:ext uri="{FF2B5EF4-FFF2-40B4-BE49-F238E27FC236}">
                  <a16:creationId xmlns:a16="http://schemas.microsoft.com/office/drawing/2014/main" id="{6BBC1FEE-3D72-492B-8D8A-BE1A55076F9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3" name="Forme libre 33">
              <a:extLst>
                <a:ext uri="{FF2B5EF4-FFF2-40B4-BE49-F238E27FC236}">
                  <a16:creationId xmlns:a16="http://schemas.microsoft.com/office/drawing/2014/main" id="{C28C6E5C-C393-435C-96A1-AA2859BDCB8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4" name="Forme libre 34">
              <a:extLst>
                <a:ext uri="{FF2B5EF4-FFF2-40B4-BE49-F238E27FC236}">
                  <a16:creationId xmlns:a16="http://schemas.microsoft.com/office/drawing/2014/main" id="{2C2C991F-AC51-4DF5-B8DD-19B08C1CBF4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5" name="Forme libre 35">
              <a:extLst>
                <a:ext uri="{FF2B5EF4-FFF2-40B4-BE49-F238E27FC236}">
                  <a16:creationId xmlns:a16="http://schemas.microsoft.com/office/drawing/2014/main" id="{9C916B5F-285D-4F5A-9085-6781753AFB3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6" name="Forme libre 36">
              <a:extLst>
                <a:ext uri="{FF2B5EF4-FFF2-40B4-BE49-F238E27FC236}">
                  <a16:creationId xmlns:a16="http://schemas.microsoft.com/office/drawing/2014/main" id="{0375DD5F-9D17-4873-B697-3D44A5EBEC7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7" name="Forme libre 37">
              <a:extLst>
                <a:ext uri="{FF2B5EF4-FFF2-40B4-BE49-F238E27FC236}">
                  <a16:creationId xmlns:a16="http://schemas.microsoft.com/office/drawing/2014/main" id="{A159BBC7-6A8B-4612-94A8-56323452C7B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8" name="Forme libre 38">
              <a:extLst>
                <a:ext uri="{FF2B5EF4-FFF2-40B4-BE49-F238E27FC236}">
                  <a16:creationId xmlns:a16="http://schemas.microsoft.com/office/drawing/2014/main" id="{177C901C-F8DE-4C99-95C8-F8CA1B84F76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id="{D1D655F2-6D15-4265-ADEE-EF0075C1394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2" name="Forme libre 69">
            <a:extLst>
              <a:ext uri="{FF2B5EF4-FFF2-40B4-BE49-F238E27FC236}">
                <a16:creationId xmlns:a16="http://schemas.microsoft.com/office/drawing/2014/main" id="{3248A930-1A6E-4EFB-8213-D1AC735BE06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805391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/>
            </a:gs>
            <a:gs pos="71000">
              <a:schemeClr val="accent3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3F2CC0B-D5F1-40B8-9CC6-4A36850B66F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pic>
        <p:nvPicPr>
          <p:cNvPr id="5" name="Image 4" descr="points lumineux">
            <a:extLst>
              <a:ext uri="{FF2B5EF4-FFF2-40B4-BE49-F238E27FC236}">
                <a16:creationId xmlns:a16="http://schemas.microsoft.com/office/drawing/2014/main" id="{1A23FE0C-9A67-334E-9B7F-83AA9CF636A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24" y="104360"/>
            <a:ext cx="12192000" cy="685799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F266081D-517B-5D43-A7B4-E67DDEDC0B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1606" y="470560"/>
            <a:ext cx="11527994" cy="781184"/>
          </a:xfrm>
        </p:spPr>
        <p:txBody>
          <a:bodyPr rtlCol="0">
            <a:normAutofit/>
          </a:bodyPr>
          <a:lstStyle/>
          <a:p>
            <a:pPr rtl="0"/>
            <a:r>
              <a:rPr lang="fr-FR" sz="4400" b="1" dirty="0"/>
              <a:t>2</a:t>
            </a:r>
            <a:r>
              <a:rPr lang="fr-FR" sz="4400" b="1" dirty="0" smtClean="0"/>
              <a:t> </a:t>
            </a:r>
            <a:r>
              <a:rPr lang="fr-FR" sz="4400" b="1" dirty="0" smtClean="0"/>
              <a:t>Des stratégies efficaces pour enseigner</a:t>
            </a:r>
            <a:endParaRPr lang="fr-FR" sz="4400" b="1" dirty="0">
              <a:solidFill>
                <a:srgbClr val="FF0000"/>
              </a:solidFill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6D75439-C766-134A-A0D0-BE002D8B0A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56892" y="2390933"/>
            <a:ext cx="6064431" cy="3865754"/>
          </a:xfrm>
        </p:spPr>
        <p:txBody>
          <a:bodyPr rtlCol="0">
            <a:noAutofit/>
          </a:bodyPr>
          <a:lstStyle/>
          <a:p>
            <a:endParaRPr lang="fr-FR" sz="4000" b="1" dirty="0" smtClean="0">
              <a:solidFill>
                <a:schemeClr val="bg1"/>
              </a:solidFill>
            </a:endParaRPr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631C6CE6-1810-44ED-A6D7-3FF53040AE2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  <a:solidFill>
            <a:schemeClr val="accent1">
              <a:lumMod val="75000"/>
              <a:alpha val="40000"/>
            </a:schemeClr>
          </a:solidFill>
        </p:grpSpPr>
        <p:sp>
          <p:nvSpPr>
            <p:cNvPr id="13" name="Forme libre 11">
              <a:extLst>
                <a:ext uri="{FF2B5EF4-FFF2-40B4-BE49-F238E27FC236}">
                  <a16:creationId xmlns:a16="http://schemas.microsoft.com/office/drawing/2014/main" id="{1F6D8BFE-D0D0-4BAE-9D5A-701DE7D3CEE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4" name="Forme libre 12">
              <a:extLst>
                <a:ext uri="{FF2B5EF4-FFF2-40B4-BE49-F238E27FC236}">
                  <a16:creationId xmlns:a16="http://schemas.microsoft.com/office/drawing/2014/main" id="{53F86D30-CEDB-4D96-AF73-AA3CD5A437B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5" name="Forme libre 13">
              <a:extLst>
                <a:ext uri="{FF2B5EF4-FFF2-40B4-BE49-F238E27FC236}">
                  <a16:creationId xmlns:a16="http://schemas.microsoft.com/office/drawing/2014/main" id="{F5187540-C4C8-410C-A395-69FCB1C86C2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" name="Forme libre 14">
              <a:extLst>
                <a:ext uri="{FF2B5EF4-FFF2-40B4-BE49-F238E27FC236}">
                  <a16:creationId xmlns:a16="http://schemas.microsoft.com/office/drawing/2014/main" id="{75BD6E4A-797C-451B-B08F-D99C1A9D13F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Forme libre 15">
              <a:extLst>
                <a:ext uri="{FF2B5EF4-FFF2-40B4-BE49-F238E27FC236}">
                  <a16:creationId xmlns:a16="http://schemas.microsoft.com/office/drawing/2014/main" id="{0D241082-BAFA-462E-827B-5814B020F5C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Forme libre 16">
              <a:extLst>
                <a:ext uri="{FF2B5EF4-FFF2-40B4-BE49-F238E27FC236}">
                  <a16:creationId xmlns:a16="http://schemas.microsoft.com/office/drawing/2014/main" id="{2920CCBD-116D-450B-9608-99F05F7D78A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Forme libre 17">
              <a:extLst>
                <a:ext uri="{FF2B5EF4-FFF2-40B4-BE49-F238E27FC236}">
                  <a16:creationId xmlns:a16="http://schemas.microsoft.com/office/drawing/2014/main" id="{A57CD3DE-CEAF-4BD4-A5EF-24B3E622BB5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Forme libre 18">
              <a:extLst>
                <a:ext uri="{FF2B5EF4-FFF2-40B4-BE49-F238E27FC236}">
                  <a16:creationId xmlns:a16="http://schemas.microsoft.com/office/drawing/2014/main" id="{4EC3258C-366B-4629-A7D3-5173D3637D8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Forme libre 19">
              <a:extLst>
                <a:ext uri="{FF2B5EF4-FFF2-40B4-BE49-F238E27FC236}">
                  <a16:creationId xmlns:a16="http://schemas.microsoft.com/office/drawing/2014/main" id="{D444D63A-CE2B-4ACD-BA0E-4ADECAD86F0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orme libre 20">
              <a:extLst>
                <a:ext uri="{FF2B5EF4-FFF2-40B4-BE49-F238E27FC236}">
                  <a16:creationId xmlns:a16="http://schemas.microsoft.com/office/drawing/2014/main" id="{7A504DF6-187A-4A54-96E8-3F3F28AAAA3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3" name="Forme libre 21">
              <a:extLst>
                <a:ext uri="{FF2B5EF4-FFF2-40B4-BE49-F238E27FC236}">
                  <a16:creationId xmlns:a16="http://schemas.microsoft.com/office/drawing/2014/main" id="{FE04C6F5-6DC5-4C7E-9278-9BE624FC782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4" name="Forme libre 22">
              <a:extLst>
                <a:ext uri="{FF2B5EF4-FFF2-40B4-BE49-F238E27FC236}">
                  <a16:creationId xmlns:a16="http://schemas.microsoft.com/office/drawing/2014/main" id="{94A02D9B-E6A9-4D6A-9D2A-D81C7680245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B78034A6-3565-46AA-9E73-1C954666ABB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30"/>
            <a:ext cx="2356675" cy="6853284"/>
            <a:chOff x="6627813" y="195452"/>
            <a:chExt cx="1952625" cy="5678299"/>
          </a:xfrm>
          <a:solidFill>
            <a:schemeClr val="accent1"/>
          </a:solidFill>
        </p:grpSpPr>
        <p:sp>
          <p:nvSpPr>
            <p:cNvPr id="27" name="Forme libre 27">
              <a:extLst>
                <a:ext uri="{FF2B5EF4-FFF2-40B4-BE49-F238E27FC236}">
                  <a16:creationId xmlns:a16="http://schemas.microsoft.com/office/drawing/2014/main" id="{04947AA2-A772-42CB-9CEC-065095D3DC7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545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8" name="Forme libre 28">
              <a:extLst>
                <a:ext uri="{FF2B5EF4-FFF2-40B4-BE49-F238E27FC236}">
                  <a16:creationId xmlns:a16="http://schemas.microsoft.com/office/drawing/2014/main" id="{83C52D84-DEC1-4E16-972E-8EEA5D52245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9" name="Forme libre 29">
              <a:extLst>
                <a:ext uri="{FF2B5EF4-FFF2-40B4-BE49-F238E27FC236}">
                  <a16:creationId xmlns:a16="http://schemas.microsoft.com/office/drawing/2014/main" id="{2036A28D-EF09-41F7-906F-CF4053615AE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0" name="Forme libre 30">
              <a:extLst>
                <a:ext uri="{FF2B5EF4-FFF2-40B4-BE49-F238E27FC236}">
                  <a16:creationId xmlns:a16="http://schemas.microsoft.com/office/drawing/2014/main" id="{EE8D92C7-C907-4120-95E3-80E3DC85BBA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1" name="Forme libre 31">
              <a:extLst>
                <a:ext uri="{FF2B5EF4-FFF2-40B4-BE49-F238E27FC236}">
                  <a16:creationId xmlns:a16="http://schemas.microsoft.com/office/drawing/2014/main" id="{BBCEAAB8-CD22-41D7-B330-702682A27CE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2" name="Forme libre 32">
              <a:extLst>
                <a:ext uri="{FF2B5EF4-FFF2-40B4-BE49-F238E27FC236}">
                  <a16:creationId xmlns:a16="http://schemas.microsoft.com/office/drawing/2014/main" id="{6BBC1FEE-3D72-492B-8D8A-BE1A55076F9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3" name="Forme libre 33">
              <a:extLst>
                <a:ext uri="{FF2B5EF4-FFF2-40B4-BE49-F238E27FC236}">
                  <a16:creationId xmlns:a16="http://schemas.microsoft.com/office/drawing/2014/main" id="{C28C6E5C-C393-435C-96A1-AA2859BDCB8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4" name="Forme libre 34">
              <a:extLst>
                <a:ext uri="{FF2B5EF4-FFF2-40B4-BE49-F238E27FC236}">
                  <a16:creationId xmlns:a16="http://schemas.microsoft.com/office/drawing/2014/main" id="{2C2C991F-AC51-4DF5-B8DD-19B08C1CBF4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5" name="Forme libre 35">
              <a:extLst>
                <a:ext uri="{FF2B5EF4-FFF2-40B4-BE49-F238E27FC236}">
                  <a16:creationId xmlns:a16="http://schemas.microsoft.com/office/drawing/2014/main" id="{9C916B5F-285D-4F5A-9085-6781753AFB3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6" name="Forme libre 36">
              <a:extLst>
                <a:ext uri="{FF2B5EF4-FFF2-40B4-BE49-F238E27FC236}">
                  <a16:creationId xmlns:a16="http://schemas.microsoft.com/office/drawing/2014/main" id="{0375DD5F-9D17-4873-B697-3D44A5EBEC7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7" name="Forme libre 37">
              <a:extLst>
                <a:ext uri="{FF2B5EF4-FFF2-40B4-BE49-F238E27FC236}">
                  <a16:creationId xmlns:a16="http://schemas.microsoft.com/office/drawing/2014/main" id="{A159BBC7-6A8B-4612-94A8-56323452C7B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8" name="Forme libre 38">
              <a:extLst>
                <a:ext uri="{FF2B5EF4-FFF2-40B4-BE49-F238E27FC236}">
                  <a16:creationId xmlns:a16="http://schemas.microsoft.com/office/drawing/2014/main" id="{177C901C-F8DE-4C99-95C8-F8CA1B84F76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id="{D1D655F2-6D15-4265-ADEE-EF0075C1394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2" name="Forme libre 69">
            <a:extLst>
              <a:ext uri="{FF2B5EF4-FFF2-40B4-BE49-F238E27FC236}">
                <a16:creationId xmlns:a16="http://schemas.microsoft.com/office/drawing/2014/main" id="{3248A930-1A6E-4EFB-8213-D1AC735BE06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6892" y="2552993"/>
            <a:ext cx="6711664" cy="3556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616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/>
            </a:gs>
            <a:gs pos="71000">
              <a:schemeClr val="accent3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3F2CC0B-D5F1-40B8-9CC6-4A36850B66F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pic>
        <p:nvPicPr>
          <p:cNvPr id="5" name="Image 4" descr="points lumineux">
            <a:extLst>
              <a:ext uri="{FF2B5EF4-FFF2-40B4-BE49-F238E27FC236}">
                <a16:creationId xmlns:a16="http://schemas.microsoft.com/office/drawing/2014/main" id="{1A23FE0C-9A67-334E-9B7F-83AA9CF636A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374" y="-14758"/>
            <a:ext cx="12192000" cy="685799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F266081D-517B-5D43-A7B4-E67DDEDC0B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1606" y="470559"/>
            <a:ext cx="11574886" cy="858013"/>
          </a:xfrm>
        </p:spPr>
        <p:txBody>
          <a:bodyPr rtlCol="0">
            <a:normAutofit/>
          </a:bodyPr>
          <a:lstStyle/>
          <a:p>
            <a:pPr rtl="0"/>
            <a:r>
              <a:rPr lang="fr-FR" sz="4400" b="1" dirty="0"/>
              <a:t>2</a:t>
            </a:r>
            <a:r>
              <a:rPr lang="fr-FR" sz="4400" b="1" dirty="0" smtClean="0"/>
              <a:t> </a:t>
            </a:r>
            <a:r>
              <a:rPr lang="fr-FR" sz="4400" b="1" dirty="0" smtClean="0"/>
              <a:t>Des stratégies efficaces pour enseigner</a:t>
            </a:r>
            <a:endParaRPr lang="fr-FR" sz="4400" b="1" dirty="0">
              <a:solidFill>
                <a:srgbClr val="FF0000"/>
              </a:solidFill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6D75439-C766-134A-A0D0-BE002D8B0A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45303" y="1969477"/>
            <a:ext cx="10020382" cy="4630866"/>
          </a:xfrm>
        </p:spPr>
        <p:txBody>
          <a:bodyPr rtlCol="0">
            <a:noAutofit/>
          </a:bodyPr>
          <a:lstStyle/>
          <a:p>
            <a:r>
              <a:rPr lang="fr-FR" sz="4000" b="1" dirty="0" smtClean="0">
                <a:solidFill>
                  <a:schemeClr val="bg1"/>
                </a:solidFill>
              </a:rPr>
              <a:t>Etre attentif c’est réaliser un traitement cognitif de perceptions sensorielles.</a:t>
            </a:r>
          </a:p>
          <a:p>
            <a:r>
              <a:rPr lang="fr-FR" sz="4000" dirty="0" smtClean="0">
                <a:solidFill>
                  <a:schemeClr val="bg1"/>
                </a:solidFill>
              </a:rPr>
              <a:t>Un traitement cognitif correspond à une activité mentale, « que l’on fait dans sa tête ». Si on ne fait qu’écouter ou voir sans faire de traitement, alors on n’est pas attentif.</a:t>
            </a:r>
          </a:p>
          <a:p>
            <a:endParaRPr lang="fr-FR" sz="4000" b="1" dirty="0">
              <a:solidFill>
                <a:schemeClr val="bg1"/>
              </a:solidFill>
            </a:endParaRPr>
          </a:p>
          <a:p>
            <a:endParaRPr lang="fr-FR" sz="4000" b="1" dirty="0" smtClean="0">
              <a:solidFill>
                <a:schemeClr val="bg1"/>
              </a:solidFill>
            </a:endParaRPr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631C6CE6-1810-44ED-A6D7-3FF53040AE2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  <a:solidFill>
            <a:schemeClr val="accent1">
              <a:lumMod val="75000"/>
              <a:alpha val="40000"/>
            </a:schemeClr>
          </a:solidFill>
        </p:grpSpPr>
        <p:sp>
          <p:nvSpPr>
            <p:cNvPr id="13" name="Forme libre 11">
              <a:extLst>
                <a:ext uri="{FF2B5EF4-FFF2-40B4-BE49-F238E27FC236}">
                  <a16:creationId xmlns:a16="http://schemas.microsoft.com/office/drawing/2014/main" id="{1F6D8BFE-D0D0-4BAE-9D5A-701DE7D3CEE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4" name="Forme libre 12">
              <a:extLst>
                <a:ext uri="{FF2B5EF4-FFF2-40B4-BE49-F238E27FC236}">
                  <a16:creationId xmlns:a16="http://schemas.microsoft.com/office/drawing/2014/main" id="{53F86D30-CEDB-4D96-AF73-AA3CD5A437B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5" name="Forme libre 13">
              <a:extLst>
                <a:ext uri="{FF2B5EF4-FFF2-40B4-BE49-F238E27FC236}">
                  <a16:creationId xmlns:a16="http://schemas.microsoft.com/office/drawing/2014/main" id="{F5187540-C4C8-410C-A395-69FCB1C86C2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" name="Forme libre 14">
              <a:extLst>
                <a:ext uri="{FF2B5EF4-FFF2-40B4-BE49-F238E27FC236}">
                  <a16:creationId xmlns:a16="http://schemas.microsoft.com/office/drawing/2014/main" id="{75BD6E4A-797C-451B-B08F-D99C1A9D13F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Forme libre 15">
              <a:extLst>
                <a:ext uri="{FF2B5EF4-FFF2-40B4-BE49-F238E27FC236}">
                  <a16:creationId xmlns:a16="http://schemas.microsoft.com/office/drawing/2014/main" id="{0D241082-BAFA-462E-827B-5814B020F5C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Forme libre 16">
              <a:extLst>
                <a:ext uri="{FF2B5EF4-FFF2-40B4-BE49-F238E27FC236}">
                  <a16:creationId xmlns:a16="http://schemas.microsoft.com/office/drawing/2014/main" id="{2920CCBD-116D-450B-9608-99F05F7D78A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Forme libre 17">
              <a:extLst>
                <a:ext uri="{FF2B5EF4-FFF2-40B4-BE49-F238E27FC236}">
                  <a16:creationId xmlns:a16="http://schemas.microsoft.com/office/drawing/2014/main" id="{A57CD3DE-CEAF-4BD4-A5EF-24B3E622BB5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Forme libre 18">
              <a:extLst>
                <a:ext uri="{FF2B5EF4-FFF2-40B4-BE49-F238E27FC236}">
                  <a16:creationId xmlns:a16="http://schemas.microsoft.com/office/drawing/2014/main" id="{4EC3258C-366B-4629-A7D3-5173D3637D8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Forme libre 19">
              <a:extLst>
                <a:ext uri="{FF2B5EF4-FFF2-40B4-BE49-F238E27FC236}">
                  <a16:creationId xmlns:a16="http://schemas.microsoft.com/office/drawing/2014/main" id="{D444D63A-CE2B-4ACD-BA0E-4ADECAD86F0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orme libre 20">
              <a:extLst>
                <a:ext uri="{FF2B5EF4-FFF2-40B4-BE49-F238E27FC236}">
                  <a16:creationId xmlns:a16="http://schemas.microsoft.com/office/drawing/2014/main" id="{7A504DF6-187A-4A54-96E8-3F3F28AAAA3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3" name="Forme libre 21">
              <a:extLst>
                <a:ext uri="{FF2B5EF4-FFF2-40B4-BE49-F238E27FC236}">
                  <a16:creationId xmlns:a16="http://schemas.microsoft.com/office/drawing/2014/main" id="{FE04C6F5-6DC5-4C7E-9278-9BE624FC782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4" name="Forme libre 22">
              <a:extLst>
                <a:ext uri="{FF2B5EF4-FFF2-40B4-BE49-F238E27FC236}">
                  <a16:creationId xmlns:a16="http://schemas.microsoft.com/office/drawing/2014/main" id="{94A02D9B-E6A9-4D6A-9D2A-D81C7680245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B78034A6-3565-46AA-9E73-1C954666ABB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30"/>
            <a:ext cx="2356675" cy="6853284"/>
            <a:chOff x="6627813" y="195452"/>
            <a:chExt cx="1952625" cy="5678299"/>
          </a:xfrm>
          <a:solidFill>
            <a:schemeClr val="accent1"/>
          </a:solidFill>
        </p:grpSpPr>
        <p:sp>
          <p:nvSpPr>
            <p:cNvPr id="27" name="Forme libre 27">
              <a:extLst>
                <a:ext uri="{FF2B5EF4-FFF2-40B4-BE49-F238E27FC236}">
                  <a16:creationId xmlns:a16="http://schemas.microsoft.com/office/drawing/2014/main" id="{04947AA2-A772-42CB-9CEC-065095D3DC7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545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8" name="Forme libre 28">
              <a:extLst>
                <a:ext uri="{FF2B5EF4-FFF2-40B4-BE49-F238E27FC236}">
                  <a16:creationId xmlns:a16="http://schemas.microsoft.com/office/drawing/2014/main" id="{83C52D84-DEC1-4E16-972E-8EEA5D52245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9" name="Forme libre 29">
              <a:extLst>
                <a:ext uri="{FF2B5EF4-FFF2-40B4-BE49-F238E27FC236}">
                  <a16:creationId xmlns:a16="http://schemas.microsoft.com/office/drawing/2014/main" id="{2036A28D-EF09-41F7-906F-CF4053615AE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0" name="Forme libre 30">
              <a:extLst>
                <a:ext uri="{FF2B5EF4-FFF2-40B4-BE49-F238E27FC236}">
                  <a16:creationId xmlns:a16="http://schemas.microsoft.com/office/drawing/2014/main" id="{EE8D92C7-C907-4120-95E3-80E3DC85BBA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1" name="Forme libre 31">
              <a:extLst>
                <a:ext uri="{FF2B5EF4-FFF2-40B4-BE49-F238E27FC236}">
                  <a16:creationId xmlns:a16="http://schemas.microsoft.com/office/drawing/2014/main" id="{BBCEAAB8-CD22-41D7-B330-702682A27CE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2" name="Forme libre 32">
              <a:extLst>
                <a:ext uri="{FF2B5EF4-FFF2-40B4-BE49-F238E27FC236}">
                  <a16:creationId xmlns:a16="http://schemas.microsoft.com/office/drawing/2014/main" id="{6BBC1FEE-3D72-492B-8D8A-BE1A55076F9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3" name="Forme libre 33">
              <a:extLst>
                <a:ext uri="{FF2B5EF4-FFF2-40B4-BE49-F238E27FC236}">
                  <a16:creationId xmlns:a16="http://schemas.microsoft.com/office/drawing/2014/main" id="{C28C6E5C-C393-435C-96A1-AA2859BDCB8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4" name="Forme libre 34">
              <a:extLst>
                <a:ext uri="{FF2B5EF4-FFF2-40B4-BE49-F238E27FC236}">
                  <a16:creationId xmlns:a16="http://schemas.microsoft.com/office/drawing/2014/main" id="{2C2C991F-AC51-4DF5-B8DD-19B08C1CBF4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5" name="Forme libre 35">
              <a:extLst>
                <a:ext uri="{FF2B5EF4-FFF2-40B4-BE49-F238E27FC236}">
                  <a16:creationId xmlns:a16="http://schemas.microsoft.com/office/drawing/2014/main" id="{9C916B5F-285D-4F5A-9085-6781753AFB3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6" name="Forme libre 36">
              <a:extLst>
                <a:ext uri="{FF2B5EF4-FFF2-40B4-BE49-F238E27FC236}">
                  <a16:creationId xmlns:a16="http://schemas.microsoft.com/office/drawing/2014/main" id="{0375DD5F-9D17-4873-B697-3D44A5EBEC7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7" name="Forme libre 37">
              <a:extLst>
                <a:ext uri="{FF2B5EF4-FFF2-40B4-BE49-F238E27FC236}">
                  <a16:creationId xmlns:a16="http://schemas.microsoft.com/office/drawing/2014/main" id="{A159BBC7-6A8B-4612-94A8-56323452C7B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8" name="Forme libre 38">
              <a:extLst>
                <a:ext uri="{FF2B5EF4-FFF2-40B4-BE49-F238E27FC236}">
                  <a16:creationId xmlns:a16="http://schemas.microsoft.com/office/drawing/2014/main" id="{177C901C-F8DE-4C99-95C8-F8CA1B84F76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id="{D1D655F2-6D15-4265-ADEE-EF0075C1394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2" name="Forme libre 69">
            <a:extLst>
              <a:ext uri="{FF2B5EF4-FFF2-40B4-BE49-F238E27FC236}">
                <a16:creationId xmlns:a16="http://schemas.microsoft.com/office/drawing/2014/main" id="{3248A930-1A6E-4EFB-8213-D1AC735BE06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314052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/>
            </a:gs>
            <a:gs pos="71000">
              <a:schemeClr val="accent3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3F2CC0B-D5F1-40B8-9CC6-4A36850B66F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pic>
        <p:nvPicPr>
          <p:cNvPr id="5" name="Image 4" descr="points lumineux">
            <a:extLst>
              <a:ext uri="{FF2B5EF4-FFF2-40B4-BE49-F238E27FC236}">
                <a16:creationId xmlns:a16="http://schemas.microsoft.com/office/drawing/2014/main" id="{1A23FE0C-9A67-334E-9B7F-83AA9CF636A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326" y="38139"/>
            <a:ext cx="12192000" cy="685799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F266081D-517B-5D43-A7B4-E67DDEDC0B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1606" y="470560"/>
            <a:ext cx="11445932" cy="885590"/>
          </a:xfrm>
        </p:spPr>
        <p:txBody>
          <a:bodyPr rtlCol="0">
            <a:normAutofit/>
          </a:bodyPr>
          <a:lstStyle/>
          <a:p>
            <a:pPr rtl="0"/>
            <a:r>
              <a:rPr lang="fr-FR" sz="4400" b="1" dirty="0"/>
              <a:t>2</a:t>
            </a:r>
            <a:r>
              <a:rPr lang="fr-FR" sz="4400" b="1" dirty="0" smtClean="0"/>
              <a:t> </a:t>
            </a:r>
            <a:r>
              <a:rPr lang="fr-FR" sz="4400" b="1" dirty="0" smtClean="0"/>
              <a:t>Des stratégies efficaces pour enseigner</a:t>
            </a:r>
            <a:endParaRPr lang="fr-FR" sz="4400" b="1" dirty="0">
              <a:solidFill>
                <a:srgbClr val="FF0000"/>
              </a:solidFill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6D75439-C766-134A-A0D0-BE002D8B0A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44652" y="1788571"/>
            <a:ext cx="10020382" cy="4715225"/>
          </a:xfrm>
        </p:spPr>
        <p:txBody>
          <a:bodyPr rtlCol="0">
            <a:noAutofit/>
          </a:bodyPr>
          <a:lstStyle/>
          <a:p>
            <a:r>
              <a:rPr lang="fr-FR" sz="4000" b="1" dirty="0" smtClean="0">
                <a:solidFill>
                  <a:schemeClr val="bg1"/>
                </a:solidFill>
              </a:rPr>
              <a:t>ATTENTION</a:t>
            </a:r>
          </a:p>
          <a:p>
            <a:endParaRPr lang="fr-FR" sz="1400" b="1" dirty="0">
              <a:solidFill>
                <a:schemeClr val="bg1"/>
              </a:solidFill>
            </a:endParaRPr>
          </a:p>
          <a:p>
            <a:r>
              <a:rPr lang="fr-FR" sz="4000" b="1" dirty="0" smtClean="0">
                <a:solidFill>
                  <a:schemeClr val="bg1"/>
                </a:solidFill>
              </a:rPr>
              <a:t>Exercice 3 : une image va être projetée. Vous avez deux minutes pour mémoriser un maximum d’informations. Une fois le temps écoulé, une question sera posée.</a:t>
            </a:r>
            <a:endParaRPr lang="fr-FR" sz="4000" b="1" dirty="0">
              <a:solidFill>
                <a:schemeClr val="bg1"/>
              </a:solidFill>
            </a:endParaRPr>
          </a:p>
          <a:p>
            <a:endParaRPr lang="fr-FR" sz="4000" b="1" dirty="0" smtClean="0">
              <a:solidFill>
                <a:schemeClr val="bg1"/>
              </a:solidFill>
            </a:endParaRPr>
          </a:p>
          <a:p>
            <a:endParaRPr lang="fr-FR" sz="4000" b="1" dirty="0">
              <a:solidFill>
                <a:schemeClr val="bg1"/>
              </a:solidFill>
            </a:endParaRPr>
          </a:p>
          <a:p>
            <a:endParaRPr lang="fr-FR" sz="4000" b="1" dirty="0" smtClean="0">
              <a:solidFill>
                <a:schemeClr val="bg1"/>
              </a:solidFill>
            </a:endParaRPr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631C6CE6-1810-44ED-A6D7-3FF53040AE2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  <a:solidFill>
            <a:schemeClr val="accent1">
              <a:lumMod val="75000"/>
              <a:alpha val="40000"/>
            </a:schemeClr>
          </a:solidFill>
        </p:grpSpPr>
        <p:sp>
          <p:nvSpPr>
            <p:cNvPr id="13" name="Forme libre 11">
              <a:extLst>
                <a:ext uri="{FF2B5EF4-FFF2-40B4-BE49-F238E27FC236}">
                  <a16:creationId xmlns:a16="http://schemas.microsoft.com/office/drawing/2014/main" id="{1F6D8BFE-D0D0-4BAE-9D5A-701DE7D3CEE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4" name="Forme libre 12">
              <a:extLst>
                <a:ext uri="{FF2B5EF4-FFF2-40B4-BE49-F238E27FC236}">
                  <a16:creationId xmlns:a16="http://schemas.microsoft.com/office/drawing/2014/main" id="{53F86D30-CEDB-4D96-AF73-AA3CD5A437B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5" name="Forme libre 13">
              <a:extLst>
                <a:ext uri="{FF2B5EF4-FFF2-40B4-BE49-F238E27FC236}">
                  <a16:creationId xmlns:a16="http://schemas.microsoft.com/office/drawing/2014/main" id="{F5187540-C4C8-410C-A395-69FCB1C86C2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" name="Forme libre 14">
              <a:extLst>
                <a:ext uri="{FF2B5EF4-FFF2-40B4-BE49-F238E27FC236}">
                  <a16:creationId xmlns:a16="http://schemas.microsoft.com/office/drawing/2014/main" id="{75BD6E4A-797C-451B-B08F-D99C1A9D13F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Forme libre 15">
              <a:extLst>
                <a:ext uri="{FF2B5EF4-FFF2-40B4-BE49-F238E27FC236}">
                  <a16:creationId xmlns:a16="http://schemas.microsoft.com/office/drawing/2014/main" id="{0D241082-BAFA-462E-827B-5814B020F5C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Forme libre 16">
              <a:extLst>
                <a:ext uri="{FF2B5EF4-FFF2-40B4-BE49-F238E27FC236}">
                  <a16:creationId xmlns:a16="http://schemas.microsoft.com/office/drawing/2014/main" id="{2920CCBD-116D-450B-9608-99F05F7D78A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Forme libre 17">
              <a:extLst>
                <a:ext uri="{FF2B5EF4-FFF2-40B4-BE49-F238E27FC236}">
                  <a16:creationId xmlns:a16="http://schemas.microsoft.com/office/drawing/2014/main" id="{A57CD3DE-CEAF-4BD4-A5EF-24B3E622BB5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Forme libre 18">
              <a:extLst>
                <a:ext uri="{FF2B5EF4-FFF2-40B4-BE49-F238E27FC236}">
                  <a16:creationId xmlns:a16="http://schemas.microsoft.com/office/drawing/2014/main" id="{4EC3258C-366B-4629-A7D3-5173D3637D8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Forme libre 19">
              <a:extLst>
                <a:ext uri="{FF2B5EF4-FFF2-40B4-BE49-F238E27FC236}">
                  <a16:creationId xmlns:a16="http://schemas.microsoft.com/office/drawing/2014/main" id="{D444D63A-CE2B-4ACD-BA0E-4ADECAD86F0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orme libre 20">
              <a:extLst>
                <a:ext uri="{FF2B5EF4-FFF2-40B4-BE49-F238E27FC236}">
                  <a16:creationId xmlns:a16="http://schemas.microsoft.com/office/drawing/2014/main" id="{7A504DF6-187A-4A54-96E8-3F3F28AAAA3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3" name="Forme libre 21">
              <a:extLst>
                <a:ext uri="{FF2B5EF4-FFF2-40B4-BE49-F238E27FC236}">
                  <a16:creationId xmlns:a16="http://schemas.microsoft.com/office/drawing/2014/main" id="{FE04C6F5-6DC5-4C7E-9278-9BE624FC782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4" name="Forme libre 22">
              <a:extLst>
                <a:ext uri="{FF2B5EF4-FFF2-40B4-BE49-F238E27FC236}">
                  <a16:creationId xmlns:a16="http://schemas.microsoft.com/office/drawing/2014/main" id="{94A02D9B-E6A9-4D6A-9D2A-D81C7680245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B78034A6-3565-46AA-9E73-1C954666ABB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30"/>
            <a:ext cx="2356675" cy="6853284"/>
            <a:chOff x="6627813" y="195452"/>
            <a:chExt cx="1952625" cy="5678299"/>
          </a:xfrm>
          <a:solidFill>
            <a:schemeClr val="accent1"/>
          </a:solidFill>
        </p:grpSpPr>
        <p:sp>
          <p:nvSpPr>
            <p:cNvPr id="27" name="Forme libre 27">
              <a:extLst>
                <a:ext uri="{FF2B5EF4-FFF2-40B4-BE49-F238E27FC236}">
                  <a16:creationId xmlns:a16="http://schemas.microsoft.com/office/drawing/2014/main" id="{04947AA2-A772-42CB-9CEC-065095D3DC7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545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8" name="Forme libre 28">
              <a:extLst>
                <a:ext uri="{FF2B5EF4-FFF2-40B4-BE49-F238E27FC236}">
                  <a16:creationId xmlns:a16="http://schemas.microsoft.com/office/drawing/2014/main" id="{83C52D84-DEC1-4E16-972E-8EEA5D52245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9" name="Forme libre 29">
              <a:extLst>
                <a:ext uri="{FF2B5EF4-FFF2-40B4-BE49-F238E27FC236}">
                  <a16:creationId xmlns:a16="http://schemas.microsoft.com/office/drawing/2014/main" id="{2036A28D-EF09-41F7-906F-CF4053615AE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0" name="Forme libre 30">
              <a:extLst>
                <a:ext uri="{FF2B5EF4-FFF2-40B4-BE49-F238E27FC236}">
                  <a16:creationId xmlns:a16="http://schemas.microsoft.com/office/drawing/2014/main" id="{EE8D92C7-C907-4120-95E3-80E3DC85BBA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1" name="Forme libre 31">
              <a:extLst>
                <a:ext uri="{FF2B5EF4-FFF2-40B4-BE49-F238E27FC236}">
                  <a16:creationId xmlns:a16="http://schemas.microsoft.com/office/drawing/2014/main" id="{BBCEAAB8-CD22-41D7-B330-702682A27CE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2" name="Forme libre 32">
              <a:extLst>
                <a:ext uri="{FF2B5EF4-FFF2-40B4-BE49-F238E27FC236}">
                  <a16:creationId xmlns:a16="http://schemas.microsoft.com/office/drawing/2014/main" id="{6BBC1FEE-3D72-492B-8D8A-BE1A55076F9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3" name="Forme libre 33">
              <a:extLst>
                <a:ext uri="{FF2B5EF4-FFF2-40B4-BE49-F238E27FC236}">
                  <a16:creationId xmlns:a16="http://schemas.microsoft.com/office/drawing/2014/main" id="{C28C6E5C-C393-435C-96A1-AA2859BDCB8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4" name="Forme libre 34">
              <a:extLst>
                <a:ext uri="{FF2B5EF4-FFF2-40B4-BE49-F238E27FC236}">
                  <a16:creationId xmlns:a16="http://schemas.microsoft.com/office/drawing/2014/main" id="{2C2C991F-AC51-4DF5-B8DD-19B08C1CBF4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5" name="Forme libre 35">
              <a:extLst>
                <a:ext uri="{FF2B5EF4-FFF2-40B4-BE49-F238E27FC236}">
                  <a16:creationId xmlns:a16="http://schemas.microsoft.com/office/drawing/2014/main" id="{9C916B5F-285D-4F5A-9085-6781753AFB3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6" name="Forme libre 36">
              <a:extLst>
                <a:ext uri="{FF2B5EF4-FFF2-40B4-BE49-F238E27FC236}">
                  <a16:creationId xmlns:a16="http://schemas.microsoft.com/office/drawing/2014/main" id="{0375DD5F-9D17-4873-B697-3D44A5EBEC7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7" name="Forme libre 37">
              <a:extLst>
                <a:ext uri="{FF2B5EF4-FFF2-40B4-BE49-F238E27FC236}">
                  <a16:creationId xmlns:a16="http://schemas.microsoft.com/office/drawing/2014/main" id="{A159BBC7-6A8B-4612-94A8-56323452C7B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8" name="Forme libre 38">
              <a:extLst>
                <a:ext uri="{FF2B5EF4-FFF2-40B4-BE49-F238E27FC236}">
                  <a16:creationId xmlns:a16="http://schemas.microsoft.com/office/drawing/2014/main" id="{177C901C-F8DE-4C99-95C8-F8CA1B84F76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id="{D1D655F2-6D15-4265-ADEE-EF0075C1394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2" name="Forme libre 69">
            <a:extLst>
              <a:ext uri="{FF2B5EF4-FFF2-40B4-BE49-F238E27FC236}">
                <a16:creationId xmlns:a16="http://schemas.microsoft.com/office/drawing/2014/main" id="{3248A930-1A6E-4EFB-8213-D1AC735BE06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948621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/>
            </a:gs>
            <a:gs pos="71000">
              <a:schemeClr val="accent3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3F2CC0B-D5F1-40B8-9CC6-4A36850B66F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pic>
        <p:nvPicPr>
          <p:cNvPr id="5" name="Image 4" descr="points lumineux">
            <a:extLst>
              <a:ext uri="{FF2B5EF4-FFF2-40B4-BE49-F238E27FC236}">
                <a16:creationId xmlns:a16="http://schemas.microsoft.com/office/drawing/2014/main" id="{1A23FE0C-9A67-334E-9B7F-83AA9CF636A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24" y="104360"/>
            <a:ext cx="12192000" cy="685799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F266081D-517B-5D43-A7B4-E67DDEDC0B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1606" y="470559"/>
            <a:ext cx="9952892" cy="1338587"/>
          </a:xfrm>
        </p:spPr>
        <p:txBody>
          <a:bodyPr rtlCol="0">
            <a:normAutofit fontScale="90000"/>
          </a:bodyPr>
          <a:lstStyle/>
          <a:p>
            <a:pPr rtl="0"/>
            <a:r>
              <a:rPr lang="fr-FR" b="1" dirty="0" smtClean="0"/>
              <a:t>3 Des stratégies efficaces pour enseigner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6D75439-C766-134A-A0D0-BE002D8B0A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56892" y="2390933"/>
            <a:ext cx="6064431" cy="3865754"/>
          </a:xfrm>
        </p:spPr>
        <p:txBody>
          <a:bodyPr rtlCol="0">
            <a:noAutofit/>
          </a:bodyPr>
          <a:lstStyle/>
          <a:p>
            <a:endParaRPr lang="fr-FR" sz="4000" b="1" dirty="0" smtClean="0">
              <a:solidFill>
                <a:schemeClr val="bg1"/>
              </a:solidFill>
            </a:endParaRPr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631C6CE6-1810-44ED-A6D7-3FF53040AE2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  <a:solidFill>
            <a:schemeClr val="accent1">
              <a:lumMod val="75000"/>
              <a:alpha val="40000"/>
            </a:schemeClr>
          </a:solidFill>
        </p:grpSpPr>
        <p:sp>
          <p:nvSpPr>
            <p:cNvPr id="13" name="Forme libre 11">
              <a:extLst>
                <a:ext uri="{FF2B5EF4-FFF2-40B4-BE49-F238E27FC236}">
                  <a16:creationId xmlns:a16="http://schemas.microsoft.com/office/drawing/2014/main" id="{1F6D8BFE-D0D0-4BAE-9D5A-701DE7D3CEE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4" name="Forme libre 12">
              <a:extLst>
                <a:ext uri="{FF2B5EF4-FFF2-40B4-BE49-F238E27FC236}">
                  <a16:creationId xmlns:a16="http://schemas.microsoft.com/office/drawing/2014/main" id="{53F86D30-CEDB-4D96-AF73-AA3CD5A437B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5" name="Forme libre 13">
              <a:extLst>
                <a:ext uri="{FF2B5EF4-FFF2-40B4-BE49-F238E27FC236}">
                  <a16:creationId xmlns:a16="http://schemas.microsoft.com/office/drawing/2014/main" id="{F5187540-C4C8-410C-A395-69FCB1C86C2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" name="Forme libre 14">
              <a:extLst>
                <a:ext uri="{FF2B5EF4-FFF2-40B4-BE49-F238E27FC236}">
                  <a16:creationId xmlns:a16="http://schemas.microsoft.com/office/drawing/2014/main" id="{75BD6E4A-797C-451B-B08F-D99C1A9D13F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Forme libre 15">
              <a:extLst>
                <a:ext uri="{FF2B5EF4-FFF2-40B4-BE49-F238E27FC236}">
                  <a16:creationId xmlns:a16="http://schemas.microsoft.com/office/drawing/2014/main" id="{0D241082-BAFA-462E-827B-5814B020F5C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Forme libre 16">
              <a:extLst>
                <a:ext uri="{FF2B5EF4-FFF2-40B4-BE49-F238E27FC236}">
                  <a16:creationId xmlns:a16="http://schemas.microsoft.com/office/drawing/2014/main" id="{2920CCBD-116D-450B-9608-99F05F7D78A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Forme libre 17">
              <a:extLst>
                <a:ext uri="{FF2B5EF4-FFF2-40B4-BE49-F238E27FC236}">
                  <a16:creationId xmlns:a16="http://schemas.microsoft.com/office/drawing/2014/main" id="{A57CD3DE-CEAF-4BD4-A5EF-24B3E622BB5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Forme libre 18">
              <a:extLst>
                <a:ext uri="{FF2B5EF4-FFF2-40B4-BE49-F238E27FC236}">
                  <a16:creationId xmlns:a16="http://schemas.microsoft.com/office/drawing/2014/main" id="{4EC3258C-366B-4629-A7D3-5173D3637D8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Forme libre 19">
              <a:extLst>
                <a:ext uri="{FF2B5EF4-FFF2-40B4-BE49-F238E27FC236}">
                  <a16:creationId xmlns:a16="http://schemas.microsoft.com/office/drawing/2014/main" id="{D444D63A-CE2B-4ACD-BA0E-4ADECAD86F0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orme libre 20">
              <a:extLst>
                <a:ext uri="{FF2B5EF4-FFF2-40B4-BE49-F238E27FC236}">
                  <a16:creationId xmlns:a16="http://schemas.microsoft.com/office/drawing/2014/main" id="{7A504DF6-187A-4A54-96E8-3F3F28AAAA3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3" name="Forme libre 21">
              <a:extLst>
                <a:ext uri="{FF2B5EF4-FFF2-40B4-BE49-F238E27FC236}">
                  <a16:creationId xmlns:a16="http://schemas.microsoft.com/office/drawing/2014/main" id="{FE04C6F5-6DC5-4C7E-9278-9BE624FC782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4" name="Forme libre 22">
              <a:extLst>
                <a:ext uri="{FF2B5EF4-FFF2-40B4-BE49-F238E27FC236}">
                  <a16:creationId xmlns:a16="http://schemas.microsoft.com/office/drawing/2014/main" id="{94A02D9B-E6A9-4D6A-9D2A-D81C7680245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B78034A6-3565-46AA-9E73-1C954666ABB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30"/>
            <a:ext cx="2356675" cy="6853284"/>
            <a:chOff x="6627813" y="195452"/>
            <a:chExt cx="1952625" cy="5678299"/>
          </a:xfrm>
          <a:solidFill>
            <a:schemeClr val="accent1"/>
          </a:solidFill>
        </p:grpSpPr>
        <p:sp>
          <p:nvSpPr>
            <p:cNvPr id="27" name="Forme libre 27">
              <a:extLst>
                <a:ext uri="{FF2B5EF4-FFF2-40B4-BE49-F238E27FC236}">
                  <a16:creationId xmlns:a16="http://schemas.microsoft.com/office/drawing/2014/main" id="{04947AA2-A772-42CB-9CEC-065095D3DC7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545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8" name="Forme libre 28">
              <a:extLst>
                <a:ext uri="{FF2B5EF4-FFF2-40B4-BE49-F238E27FC236}">
                  <a16:creationId xmlns:a16="http://schemas.microsoft.com/office/drawing/2014/main" id="{83C52D84-DEC1-4E16-972E-8EEA5D52245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9" name="Forme libre 29">
              <a:extLst>
                <a:ext uri="{FF2B5EF4-FFF2-40B4-BE49-F238E27FC236}">
                  <a16:creationId xmlns:a16="http://schemas.microsoft.com/office/drawing/2014/main" id="{2036A28D-EF09-41F7-906F-CF4053615AE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0" name="Forme libre 30">
              <a:extLst>
                <a:ext uri="{FF2B5EF4-FFF2-40B4-BE49-F238E27FC236}">
                  <a16:creationId xmlns:a16="http://schemas.microsoft.com/office/drawing/2014/main" id="{EE8D92C7-C907-4120-95E3-80E3DC85BBA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1" name="Forme libre 31">
              <a:extLst>
                <a:ext uri="{FF2B5EF4-FFF2-40B4-BE49-F238E27FC236}">
                  <a16:creationId xmlns:a16="http://schemas.microsoft.com/office/drawing/2014/main" id="{BBCEAAB8-CD22-41D7-B330-702682A27CE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2" name="Forme libre 32">
              <a:extLst>
                <a:ext uri="{FF2B5EF4-FFF2-40B4-BE49-F238E27FC236}">
                  <a16:creationId xmlns:a16="http://schemas.microsoft.com/office/drawing/2014/main" id="{6BBC1FEE-3D72-492B-8D8A-BE1A55076F9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3" name="Forme libre 33">
              <a:extLst>
                <a:ext uri="{FF2B5EF4-FFF2-40B4-BE49-F238E27FC236}">
                  <a16:creationId xmlns:a16="http://schemas.microsoft.com/office/drawing/2014/main" id="{C28C6E5C-C393-435C-96A1-AA2859BDCB8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4" name="Forme libre 34">
              <a:extLst>
                <a:ext uri="{FF2B5EF4-FFF2-40B4-BE49-F238E27FC236}">
                  <a16:creationId xmlns:a16="http://schemas.microsoft.com/office/drawing/2014/main" id="{2C2C991F-AC51-4DF5-B8DD-19B08C1CBF4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5" name="Forme libre 35">
              <a:extLst>
                <a:ext uri="{FF2B5EF4-FFF2-40B4-BE49-F238E27FC236}">
                  <a16:creationId xmlns:a16="http://schemas.microsoft.com/office/drawing/2014/main" id="{9C916B5F-285D-4F5A-9085-6781753AFB3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6" name="Forme libre 36">
              <a:extLst>
                <a:ext uri="{FF2B5EF4-FFF2-40B4-BE49-F238E27FC236}">
                  <a16:creationId xmlns:a16="http://schemas.microsoft.com/office/drawing/2014/main" id="{0375DD5F-9D17-4873-B697-3D44A5EBEC7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7" name="Forme libre 37">
              <a:extLst>
                <a:ext uri="{FF2B5EF4-FFF2-40B4-BE49-F238E27FC236}">
                  <a16:creationId xmlns:a16="http://schemas.microsoft.com/office/drawing/2014/main" id="{A159BBC7-6A8B-4612-94A8-56323452C7B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8" name="Forme libre 38">
              <a:extLst>
                <a:ext uri="{FF2B5EF4-FFF2-40B4-BE49-F238E27FC236}">
                  <a16:creationId xmlns:a16="http://schemas.microsoft.com/office/drawing/2014/main" id="{177C901C-F8DE-4C99-95C8-F8CA1B84F76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id="{D1D655F2-6D15-4265-ADEE-EF0075C1394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2" name="Forme libre 69">
            <a:extLst>
              <a:ext uri="{FF2B5EF4-FFF2-40B4-BE49-F238E27FC236}">
                <a16:creationId xmlns:a16="http://schemas.microsoft.com/office/drawing/2014/main" id="{3248A930-1A6E-4EFB-8213-D1AC735BE06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91" y="92844"/>
            <a:ext cx="11844778" cy="6672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333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/>
            </a:gs>
            <a:gs pos="71000">
              <a:schemeClr val="accent3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3F2CC0B-D5F1-40B8-9CC6-4A36850B66F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pic>
        <p:nvPicPr>
          <p:cNvPr id="5" name="Image 4" descr="points lumineux">
            <a:extLst>
              <a:ext uri="{FF2B5EF4-FFF2-40B4-BE49-F238E27FC236}">
                <a16:creationId xmlns:a16="http://schemas.microsoft.com/office/drawing/2014/main" id="{1A23FE0C-9A67-334E-9B7F-83AA9CF636A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24" y="104360"/>
            <a:ext cx="12192000" cy="685799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F266081D-517B-5D43-A7B4-E67DDEDC0B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1606" y="470559"/>
            <a:ext cx="11551440" cy="893979"/>
          </a:xfrm>
        </p:spPr>
        <p:txBody>
          <a:bodyPr rtlCol="0">
            <a:normAutofit/>
          </a:bodyPr>
          <a:lstStyle/>
          <a:p>
            <a:pPr rtl="0"/>
            <a:r>
              <a:rPr lang="fr-FR" sz="4400" b="1" dirty="0"/>
              <a:t>2</a:t>
            </a:r>
            <a:r>
              <a:rPr lang="fr-FR" sz="4400" b="1" dirty="0" smtClean="0"/>
              <a:t> </a:t>
            </a:r>
            <a:r>
              <a:rPr lang="fr-FR" sz="4400" b="1" dirty="0" smtClean="0"/>
              <a:t>Des stratégies efficaces pour enseigner</a:t>
            </a:r>
            <a:endParaRPr lang="fr-FR" sz="4400" b="1" dirty="0">
              <a:solidFill>
                <a:srgbClr val="FF0000"/>
              </a:solidFill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6D75439-C766-134A-A0D0-BE002D8B0A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45303" y="2325975"/>
            <a:ext cx="10020382" cy="3865754"/>
          </a:xfrm>
        </p:spPr>
        <p:txBody>
          <a:bodyPr rtlCol="0">
            <a:noAutofit/>
          </a:bodyPr>
          <a:lstStyle/>
          <a:p>
            <a:endParaRPr lang="fr-FR" sz="4000" b="1" dirty="0" smtClean="0">
              <a:solidFill>
                <a:schemeClr val="bg1"/>
              </a:solidFill>
            </a:endParaRPr>
          </a:p>
          <a:p>
            <a:endParaRPr lang="fr-FR" sz="4000" b="1" dirty="0">
              <a:solidFill>
                <a:schemeClr val="bg1"/>
              </a:solidFill>
            </a:endParaRPr>
          </a:p>
          <a:p>
            <a:r>
              <a:rPr lang="fr-FR" sz="4000" b="1" dirty="0" smtClean="0">
                <a:solidFill>
                  <a:schemeClr val="bg1"/>
                </a:solidFill>
              </a:rPr>
              <a:t>Combien y avait-il de bulles ?</a:t>
            </a:r>
            <a:endParaRPr lang="fr-FR" sz="4000" b="1" dirty="0">
              <a:solidFill>
                <a:schemeClr val="bg1"/>
              </a:solidFill>
            </a:endParaRPr>
          </a:p>
          <a:p>
            <a:endParaRPr lang="fr-FR" sz="4000" b="1" dirty="0" smtClean="0">
              <a:solidFill>
                <a:schemeClr val="bg1"/>
              </a:solidFill>
            </a:endParaRPr>
          </a:p>
          <a:p>
            <a:endParaRPr lang="fr-FR" sz="4000" b="1" dirty="0">
              <a:solidFill>
                <a:schemeClr val="bg1"/>
              </a:solidFill>
            </a:endParaRPr>
          </a:p>
          <a:p>
            <a:endParaRPr lang="fr-FR" sz="4000" b="1" dirty="0" smtClean="0">
              <a:solidFill>
                <a:schemeClr val="bg1"/>
              </a:solidFill>
            </a:endParaRPr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631C6CE6-1810-44ED-A6D7-3FF53040AE2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  <a:solidFill>
            <a:schemeClr val="accent1">
              <a:lumMod val="75000"/>
              <a:alpha val="40000"/>
            </a:schemeClr>
          </a:solidFill>
        </p:grpSpPr>
        <p:sp>
          <p:nvSpPr>
            <p:cNvPr id="13" name="Forme libre 11">
              <a:extLst>
                <a:ext uri="{FF2B5EF4-FFF2-40B4-BE49-F238E27FC236}">
                  <a16:creationId xmlns:a16="http://schemas.microsoft.com/office/drawing/2014/main" id="{1F6D8BFE-D0D0-4BAE-9D5A-701DE7D3CEE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4" name="Forme libre 12">
              <a:extLst>
                <a:ext uri="{FF2B5EF4-FFF2-40B4-BE49-F238E27FC236}">
                  <a16:creationId xmlns:a16="http://schemas.microsoft.com/office/drawing/2014/main" id="{53F86D30-CEDB-4D96-AF73-AA3CD5A437B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5" name="Forme libre 13">
              <a:extLst>
                <a:ext uri="{FF2B5EF4-FFF2-40B4-BE49-F238E27FC236}">
                  <a16:creationId xmlns:a16="http://schemas.microsoft.com/office/drawing/2014/main" id="{F5187540-C4C8-410C-A395-69FCB1C86C2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" name="Forme libre 14">
              <a:extLst>
                <a:ext uri="{FF2B5EF4-FFF2-40B4-BE49-F238E27FC236}">
                  <a16:creationId xmlns:a16="http://schemas.microsoft.com/office/drawing/2014/main" id="{75BD6E4A-797C-451B-B08F-D99C1A9D13F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Forme libre 15">
              <a:extLst>
                <a:ext uri="{FF2B5EF4-FFF2-40B4-BE49-F238E27FC236}">
                  <a16:creationId xmlns:a16="http://schemas.microsoft.com/office/drawing/2014/main" id="{0D241082-BAFA-462E-827B-5814B020F5C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Forme libre 16">
              <a:extLst>
                <a:ext uri="{FF2B5EF4-FFF2-40B4-BE49-F238E27FC236}">
                  <a16:creationId xmlns:a16="http://schemas.microsoft.com/office/drawing/2014/main" id="{2920CCBD-116D-450B-9608-99F05F7D78A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Forme libre 17">
              <a:extLst>
                <a:ext uri="{FF2B5EF4-FFF2-40B4-BE49-F238E27FC236}">
                  <a16:creationId xmlns:a16="http://schemas.microsoft.com/office/drawing/2014/main" id="{A57CD3DE-CEAF-4BD4-A5EF-24B3E622BB5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Forme libre 18">
              <a:extLst>
                <a:ext uri="{FF2B5EF4-FFF2-40B4-BE49-F238E27FC236}">
                  <a16:creationId xmlns:a16="http://schemas.microsoft.com/office/drawing/2014/main" id="{4EC3258C-366B-4629-A7D3-5173D3637D8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Forme libre 19">
              <a:extLst>
                <a:ext uri="{FF2B5EF4-FFF2-40B4-BE49-F238E27FC236}">
                  <a16:creationId xmlns:a16="http://schemas.microsoft.com/office/drawing/2014/main" id="{D444D63A-CE2B-4ACD-BA0E-4ADECAD86F0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orme libre 20">
              <a:extLst>
                <a:ext uri="{FF2B5EF4-FFF2-40B4-BE49-F238E27FC236}">
                  <a16:creationId xmlns:a16="http://schemas.microsoft.com/office/drawing/2014/main" id="{7A504DF6-187A-4A54-96E8-3F3F28AAAA3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3" name="Forme libre 21">
              <a:extLst>
                <a:ext uri="{FF2B5EF4-FFF2-40B4-BE49-F238E27FC236}">
                  <a16:creationId xmlns:a16="http://schemas.microsoft.com/office/drawing/2014/main" id="{FE04C6F5-6DC5-4C7E-9278-9BE624FC782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4" name="Forme libre 22">
              <a:extLst>
                <a:ext uri="{FF2B5EF4-FFF2-40B4-BE49-F238E27FC236}">
                  <a16:creationId xmlns:a16="http://schemas.microsoft.com/office/drawing/2014/main" id="{94A02D9B-E6A9-4D6A-9D2A-D81C7680245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B78034A6-3565-46AA-9E73-1C954666ABB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30"/>
            <a:ext cx="2356675" cy="6853284"/>
            <a:chOff x="6627813" y="195452"/>
            <a:chExt cx="1952625" cy="5678299"/>
          </a:xfrm>
          <a:solidFill>
            <a:schemeClr val="accent1"/>
          </a:solidFill>
        </p:grpSpPr>
        <p:sp>
          <p:nvSpPr>
            <p:cNvPr id="27" name="Forme libre 27">
              <a:extLst>
                <a:ext uri="{FF2B5EF4-FFF2-40B4-BE49-F238E27FC236}">
                  <a16:creationId xmlns:a16="http://schemas.microsoft.com/office/drawing/2014/main" id="{04947AA2-A772-42CB-9CEC-065095D3DC7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545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8" name="Forme libre 28">
              <a:extLst>
                <a:ext uri="{FF2B5EF4-FFF2-40B4-BE49-F238E27FC236}">
                  <a16:creationId xmlns:a16="http://schemas.microsoft.com/office/drawing/2014/main" id="{83C52D84-DEC1-4E16-972E-8EEA5D52245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9" name="Forme libre 29">
              <a:extLst>
                <a:ext uri="{FF2B5EF4-FFF2-40B4-BE49-F238E27FC236}">
                  <a16:creationId xmlns:a16="http://schemas.microsoft.com/office/drawing/2014/main" id="{2036A28D-EF09-41F7-906F-CF4053615AE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0" name="Forme libre 30">
              <a:extLst>
                <a:ext uri="{FF2B5EF4-FFF2-40B4-BE49-F238E27FC236}">
                  <a16:creationId xmlns:a16="http://schemas.microsoft.com/office/drawing/2014/main" id="{EE8D92C7-C907-4120-95E3-80E3DC85BBA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1" name="Forme libre 31">
              <a:extLst>
                <a:ext uri="{FF2B5EF4-FFF2-40B4-BE49-F238E27FC236}">
                  <a16:creationId xmlns:a16="http://schemas.microsoft.com/office/drawing/2014/main" id="{BBCEAAB8-CD22-41D7-B330-702682A27CE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2" name="Forme libre 32">
              <a:extLst>
                <a:ext uri="{FF2B5EF4-FFF2-40B4-BE49-F238E27FC236}">
                  <a16:creationId xmlns:a16="http://schemas.microsoft.com/office/drawing/2014/main" id="{6BBC1FEE-3D72-492B-8D8A-BE1A55076F9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3" name="Forme libre 33">
              <a:extLst>
                <a:ext uri="{FF2B5EF4-FFF2-40B4-BE49-F238E27FC236}">
                  <a16:creationId xmlns:a16="http://schemas.microsoft.com/office/drawing/2014/main" id="{C28C6E5C-C393-435C-96A1-AA2859BDCB8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4" name="Forme libre 34">
              <a:extLst>
                <a:ext uri="{FF2B5EF4-FFF2-40B4-BE49-F238E27FC236}">
                  <a16:creationId xmlns:a16="http://schemas.microsoft.com/office/drawing/2014/main" id="{2C2C991F-AC51-4DF5-B8DD-19B08C1CBF4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5" name="Forme libre 35">
              <a:extLst>
                <a:ext uri="{FF2B5EF4-FFF2-40B4-BE49-F238E27FC236}">
                  <a16:creationId xmlns:a16="http://schemas.microsoft.com/office/drawing/2014/main" id="{9C916B5F-285D-4F5A-9085-6781753AFB3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6" name="Forme libre 36">
              <a:extLst>
                <a:ext uri="{FF2B5EF4-FFF2-40B4-BE49-F238E27FC236}">
                  <a16:creationId xmlns:a16="http://schemas.microsoft.com/office/drawing/2014/main" id="{0375DD5F-9D17-4873-B697-3D44A5EBEC7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7" name="Forme libre 37">
              <a:extLst>
                <a:ext uri="{FF2B5EF4-FFF2-40B4-BE49-F238E27FC236}">
                  <a16:creationId xmlns:a16="http://schemas.microsoft.com/office/drawing/2014/main" id="{A159BBC7-6A8B-4612-94A8-56323452C7B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8" name="Forme libre 38">
              <a:extLst>
                <a:ext uri="{FF2B5EF4-FFF2-40B4-BE49-F238E27FC236}">
                  <a16:creationId xmlns:a16="http://schemas.microsoft.com/office/drawing/2014/main" id="{177C901C-F8DE-4C99-95C8-F8CA1B84F76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id="{D1D655F2-6D15-4265-ADEE-EF0075C1394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2" name="Forme libre 69">
            <a:extLst>
              <a:ext uri="{FF2B5EF4-FFF2-40B4-BE49-F238E27FC236}">
                <a16:creationId xmlns:a16="http://schemas.microsoft.com/office/drawing/2014/main" id="{3248A930-1A6E-4EFB-8213-D1AC735BE06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265647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/>
            </a:gs>
            <a:gs pos="71000">
              <a:schemeClr val="accent3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3F2CC0B-D5F1-40B8-9CC6-4A36850B66F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pic>
        <p:nvPicPr>
          <p:cNvPr id="5" name="Image 4" descr="points lumineux">
            <a:extLst>
              <a:ext uri="{FF2B5EF4-FFF2-40B4-BE49-F238E27FC236}">
                <a16:creationId xmlns:a16="http://schemas.microsoft.com/office/drawing/2014/main" id="{1A23FE0C-9A67-334E-9B7F-83AA9CF636A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097" y="-14758"/>
            <a:ext cx="12192000" cy="685799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F266081D-517B-5D43-A7B4-E67DDEDC0B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1606" y="470559"/>
            <a:ext cx="11527994" cy="866201"/>
          </a:xfrm>
        </p:spPr>
        <p:txBody>
          <a:bodyPr rtlCol="0">
            <a:noAutofit/>
          </a:bodyPr>
          <a:lstStyle/>
          <a:p>
            <a:pPr rtl="0"/>
            <a:r>
              <a:rPr lang="fr-FR" sz="4400" b="1" dirty="0"/>
              <a:t>2</a:t>
            </a:r>
            <a:r>
              <a:rPr lang="fr-FR" sz="4400" b="1" dirty="0" smtClean="0"/>
              <a:t> </a:t>
            </a:r>
            <a:r>
              <a:rPr lang="fr-FR" sz="4400" b="1" dirty="0" smtClean="0"/>
              <a:t>Des stratégies efficaces pour enseigner</a:t>
            </a:r>
            <a:endParaRPr lang="fr-FR" sz="4400" b="1" dirty="0">
              <a:solidFill>
                <a:srgbClr val="FF0000"/>
              </a:solidFill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6D75439-C766-134A-A0D0-BE002D8B0A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45303" y="1969477"/>
            <a:ext cx="10020382" cy="4630866"/>
          </a:xfrm>
        </p:spPr>
        <p:txBody>
          <a:bodyPr rtlCol="0">
            <a:noAutofit/>
          </a:bodyPr>
          <a:lstStyle/>
          <a:p>
            <a:r>
              <a:rPr lang="fr-FR" sz="4000" b="1" dirty="0" smtClean="0">
                <a:solidFill>
                  <a:schemeClr val="bg1"/>
                </a:solidFill>
              </a:rPr>
              <a:t>Etre attentif c’est traiter les informations pertinentes en regard d’un objectif.</a:t>
            </a:r>
          </a:p>
          <a:p>
            <a:r>
              <a:rPr lang="fr-FR" sz="4000" dirty="0" smtClean="0">
                <a:solidFill>
                  <a:schemeClr val="bg1"/>
                </a:solidFill>
              </a:rPr>
              <a:t>Un objectif correspond à une intention que l’on se fixe et qui va guider notre activité cognitive et donc notre attention.</a:t>
            </a:r>
            <a:endParaRPr lang="fr-FR" sz="4000" dirty="0">
              <a:solidFill>
                <a:schemeClr val="bg1"/>
              </a:solidFill>
            </a:endParaRPr>
          </a:p>
          <a:p>
            <a:endParaRPr lang="fr-FR" sz="4000" b="1" dirty="0" smtClean="0">
              <a:solidFill>
                <a:schemeClr val="bg1"/>
              </a:solidFill>
            </a:endParaRPr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631C6CE6-1810-44ED-A6D7-3FF53040AE2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  <a:solidFill>
            <a:schemeClr val="accent1">
              <a:lumMod val="75000"/>
              <a:alpha val="40000"/>
            </a:schemeClr>
          </a:solidFill>
        </p:grpSpPr>
        <p:sp>
          <p:nvSpPr>
            <p:cNvPr id="13" name="Forme libre 11">
              <a:extLst>
                <a:ext uri="{FF2B5EF4-FFF2-40B4-BE49-F238E27FC236}">
                  <a16:creationId xmlns:a16="http://schemas.microsoft.com/office/drawing/2014/main" id="{1F6D8BFE-D0D0-4BAE-9D5A-701DE7D3CEE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4" name="Forme libre 12">
              <a:extLst>
                <a:ext uri="{FF2B5EF4-FFF2-40B4-BE49-F238E27FC236}">
                  <a16:creationId xmlns:a16="http://schemas.microsoft.com/office/drawing/2014/main" id="{53F86D30-CEDB-4D96-AF73-AA3CD5A437B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5" name="Forme libre 13">
              <a:extLst>
                <a:ext uri="{FF2B5EF4-FFF2-40B4-BE49-F238E27FC236}">
                  <a16:creationId xmlns:a16="http://schemas.microsoft.com/office/drawing/2014/main" id="{F5187540-C4C8-410C-A395-69FCB1C86C2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" name="Forme libre 14">
              <a:extLst>
                <a:ext uri="{FF2B5EF4-FFF2-40B4-BE49-F238E27FC236}">
                  <a16:creationId xmlns:a16="http://schemas.microsoft.com/office/drawing/2014/main" id="{75BD6E4A-797C-451B-B08F-D99C1A9D13F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Forme libre 15">
              <a:extLst>
                <a:ext uri="{FF2B5EF4-FFF2-40B4-BE49-F238E27FC236}">
                  <a16:creationId xmlns:a16="http://schemas.microsoft.com/office/drawing/2014/main" id="{0D241082-BAFA-462E-827B-5814B020F5C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Forme libre 16">
              <a:extLst>
                <a:ext uri="{FF2B5EF4-FFF2-40B4-BE49-F238E27FC236}">
                  <a16:creationId xmlns:a16="http://schemas.microsoft.com/office/drawing/2014/main" id="{2920CCBD-116D-450B-9608-99F05F7D78A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Forme libre 17">
              <a:extLst>
                <a:ext uri="{FF2B5EF4-FFF2-40B4-BE49-F238E27FC236}">
                  <a16:creationId xmlns:a16="http://schemas.microsoft.com/office/drawing/2014/main" id="{A57CD3DE-CEAF-4BD4-A5EF-24B3E622BB5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Forme libre 18">
              <a:extLst>
                <a:ext uri="{FF2B5EF4-FFF2-40B4-BE49-F238E27FC236}">
                  <a16:creationId xmlns:a16="http://schemas.microsoft.com/office/drawing/2014/main" id="{4EC3258C-366B-4629-A7D3-5173D3637D8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Forme libre 19">
              <a:extLst>
                <a:ext uri="{FF2B5EF4-FFF2-40B4-BE49-F238E27FC236}">
                  <a16:creationId xmlns:a16="http://schemas.microsoft.com/office/drawing/2014/main" id="{D444D63A-CE2B-4ACD-BA0E-4ADECAD86F0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orme libre 20">
              <a:extLst>
                <a:ext uri="{FF2B5EF4-FFF2-40B4-BE49-F238E27FC236}">
                  <a16:creationId xmlns:a16="http://schemas.microsoft.com/office/drawing/2014/main" id="{7A504DF6-187A-4A54-96E8-3F3F28AAAA3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3" name="Forme libre 21">
              <a:extLst>
                <a:ext uri="{FF2B5EF4-FFF2-40B4-BE49-F238E27FC236}">
                  <a16:creationId xmlns:a16="http://schemas.microsoft.com/office/drawing/2014/main" id="{FE04C6F5-6DC5-4C7E-9278-9BE624FC782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4" name="Forme libre 22">
              <a:extLst>
                <a:ext uri="{FF2B5EF4-FFF2-40B4-BE49-F238E27FC236}">
                  <a16:creationId xmlns:a16="http://schemas.microsoft.com/office/drawing/2014/main" id="{94A02D9B-E6A9-4D6A-9D2A-D81C7680245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B78034A6-3565-46AA-9E73-1C954666ABB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30"/>
            <a:ext cx="2356675" cy="6853284"/>
            <a:chOff x="6627813" y="195452"/>
            <a:chExt cx="1952625" cy="5678299"/>
          </a:xfrm>
          <a:solidFill>
            <a:schemeClr val="accent1"/>
          </a:solidFill>
        </p:grpSpPr>
        <p:sp>
          <p:nvSpPr>
            <p:cNvPr id="27" name="Forme libre 27">
              <a:extLst>
                <a:ext uri="{FF2B5EF4-FFF2-40B4-BE49-F238E27FC236}">
                  <a16:creationId xmlns:a16="http://schemas.microsoft.com/office/drawing/2014/main" id="{04947AA2-A772-42CB-9CEC-065095D3DC7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545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8" name="Forme libre 28">
              <a:extLst>
                <a:ext uri="{FF2B5EF4-FFF2-40B4-BE49-F238E27FC236}">
                  <a16:creationId xmlns:a16="http://schemas.microsoft.com/office/drawing/2014/main" id="{83C52D84-DEC1-4E16-972E-8EEA5D52245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9" name="Forme libre 29">
              <a:extLst>
                <a:ext uri="{FF2B5EF4-FFF2-40B4-BE49-F238E27FC236}">
                  <a16:creationId xmlns:a16="http://schemas.microsoft.com/office/drawing/2014/main" id="{2036A28D-EF09-41F7-906F-CF4053615AE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0" name="Forme libre 30">
              <a:extLst>
                <a:ext uri="{FF2B5EF4-FFF2-40B4-BE49-F238E27FC236}">
                  <a16:creationId xmlns:a16="http://schemas.microsoft.com/office/drawing/2014/main" id="{EE8D92C7-C907-4120-95E3-80E3DC85BBA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1" name="Forme libre 31">
              <a:extLst>
                <a:ext uri="{FF2B5EF4-FFF2-40B4-BE49-F238E27FC236}">
                  <a16:creationId xmlns:a16="http://schemas.microsoft.com/office/drawing/2014/main" id="{BBCEAAB8-CD22-41D7-B330-702682A27CE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2" name="Forme libre 32">
              <a:extLst>
                <a:ext uri="{FF2B5EF4-FFF2-40B4-BE49-F238E27FC236}">
                  <a16:creationId xmlns:a16="http://schemas.microsoft.com/office/drawing/2014/main" id="{6BBC1FEE-3D72-492B-8D8A-BE1A55076F9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3" name="Forme libre 33">
              <a:extLst>
                <a:ext uri="{FF2B5EF4-FFF2-40B4-BE49-F238E27FC236}">
                  <a16:creationId xmlns:a16="http://schemas.microsoft.com/office/drawing/2014/main" id="{C28C6E5C-C393-435C-96A1-AA2859BDCB8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4" name="Forme libre 34">
              <a:extLst>
                <a:ext uri="{FF2B5EF4-FFF2-40B4-BE49-F238E27FC236}">
                  <a16:creationId xmlns:a16="http://schemas.microsoft.com/office/drawing/2014/main" id="{2C2C991F-AC51-4DF5-B8DD-19B08C1CBF4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5" name="Forme libre 35">
              <a:extLst>
                <a:ext uri="{FF2B5EF4-FFF2-40B4-BE49-F238E27FC236}">
                  <a16:creationId xmlns:a16="http://schemas.microsoft.com/office/drawing/2014/main" id="{9C916B5F-285D-4F5A-9085-6781753AFB3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6" name="Forme libre 36">
              <a:extLst>
                <a:ext uri="{FF2B5EF4-FFF2-40B4-BE49-F238E27FC236}">
                  <a16:creationId xmlns:a16="http://schemas.microsoft.com/office/drawing/2014/main" id="{0375DD5F-9D17-4873-B697-3D44A5EBEC7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7" name="Forme libre 37">
              <a:extLst>
                <a:ext uri="{FF2B5EF4-FFF2-40B4-BE49-F238E27FC236}">
                  <a16:creationId xmlns:a16="http://schemas.microsoft.com/office/drawing/2014/main" id="{A159BBC7-6A8B-4612-94A8-56323452C7B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8" name="Forme libre 38">
              <a:extLst>
                <a:ext uri="{FF2B5EF4-FFF2-40B4-BE49-F238E27FC236}">
                  <a16:creationId xmlns:a16="http://schemas.microsoft.com/office/drawing/2014/main" id="{177C901C-F8DE-4C99-95C8-F8CA1B84F76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id="{D1D655F2-6D15-4265-ADEE-EF0075C1394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2" name="Forme libre 69">
            <a:extLst>
              <a:ext uri="{FF2B5EF4-FFF2-40B4-BE49-F238E27FC236}">
                <a16:creationId xmlns:a16="http://schemas.microsoft.com/office/drawing/2014/main" id="{3248A930-1A6E-4EFB-8213-D1AC735BE06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909035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/>
            </a:gs>
            <a:gs pos="71000">
              <a:schemeClr val="accent3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3F2CC0B-D5F1-40B8-9CC6-4A36850B66F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pic>
        <p:nvPicPr>
          <p:cNvPr id="5" name="Image 4" descr="points lumineux">
            <a:extLst>
              <a:ext uri="{FF2B5EF4-FFF2-40B4-BE49-F238E27FC236}">
                <a16:creationId xmlns:a16="http://schemas.microsoft.com/office/drawing/2014/main" id="{1A23FE0C-9A67-334E-9B7F-83AA9CF636A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24" y="104360"/>
            <a:ext cx="12192000" cy="685799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F266081D-517B-5D43-A7B4-E67DDEDC0B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801" y="470559"/>
            <a:ext cx="11394830" cy="792553"/>
          </a:xfrm>
        </p:spPr>
        <p:txBody>
          <a:bodyPr rtlCol="0">
            <a:noAutofit/>
          </a:bodyPr>
          <a:lstStyle/>
          <a:p>
            <a:pPr rtl="0"/>
            <a:r>
              <a:rPr lang="fr-FR" sz="4400" b="1" dirty="0"/>
              <a:t>2</a:t>
            </a:r>
            <a:r>
              <a:rPr lang="fr-FR" sz="4400" b="1" dirty="0" smtClean="0"/>
              <a:t> </a:t>
            </a:r>
            <a:r>
              <a:rPr lang="fr-FR" sz="4400" b="1" dirty="0" smtClean="0"/>
              <a:t>Des stratégies efficaces pour enseigner</a:t>
            </a:r>
            <a:endParaRPr lang="fr-FR" sz="4400" b="1" dirty="0">
              <a:solidFill>
                <a:srgbClr val="FF0000"/>
              </a:solidFill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6D75439-C766-134A-A0D0-BE002D8B0A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77718" y="2175345"/>
            <a:ext cx="10009482" cy="4081342"/>
          </a:xfrm>
        </p:spPr>
        <p:txBody>
          <a:bodyPr rtlCol="0">
            <a:noAutofit/>
          </a:bodyPr>
          <a:lstStyle/>
          <a:p>
            <a:r>
              <a:rPr lang="fr-FR" sz="4000" b="1" dirty="0" smtClean="0">
                <a:solidFill>
                  <a:schemeClr val="bg1"/>
                </a:solidFill>
              </a:rPr>
              <a:t>« </a:t>
            </a:r>
            <a:r>
              <a:rPr lang="fr-FR" sz="4000" b="1" i="1" dirty="0" smtClean="0">
                <a:solidFill>
                  <a:schemeClr val="bg1"/>
                </a:solidFill>
              </a:rPr>
              <a:t>L’attention recouvre l’ensemble des processus qui permettent à un individu de traiter les informations pertinentes dans son environnement visuel ou auditif. </a:t>
            </a:r>
            <a:r>
              <a:rPr lang="fr-FR" sz="4000" b="1" dirty="0" smtClean="0">
                <a:solidFill>
                  <a:schemeClr val="bg1"/>
                </a:solidFill>
              </a:rPr>
              <a:t>»</a:t>
            </a:r>
          </a:p>
          <a:p>
            <a:r>
              <a:rPr lang="fr-FR" sz="4000" b="1" dirty="0" smtClean="0">
                <a:solidFill>
                  <a:srgbClr val="FF0000"/>
                </a:solidFill>
              </a:rPr>
              <a:t>Grégoire BORST</a:t>
            </a:r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631C6CE6-1810-44ED-A6D7-3FF53040AE2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  <a:solidFill>
            <a:schemeClr val="accent1">
              <a:lumMod val="75000"/>
              <a:alpha val="40000"/>
            </a:schemeClr>
          </a:solidFill>
        </p:grpSpPr>
        <p:sp>
          <p:nvSpPr>
            <p:cNvPr id="13" name="Forme libre 11">
              <a:extLst>
                <a:ext uri="{FF2B5EF4-FFF2-40B4-BE49-F238E27FC236}">
                  <a16:creationId xmlns:a16="http://schemas.microsoft.com/office/drawing/2014/main" id="{1F6D8BFE-D0D0-4BAE-9D5A-701DE7D3CEE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4" name="Forme libre 12">
              <a:extLst>
                <a:ext uri="{FF2B5EF4-FFF2-40B4-BE49-F238E27FC236}">
                  <a16:creationId xmlns:a16="http://schemas.microsoft.com/office/drawing/2014/main" id="{53F86D30-CEDB-4D96-AF73-AA3CD5A437B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5" name="Forme libre 13">
              <a:extLst>
                <a:ext uri="{FF2B5EF4-FFF2-40B4-BE49-F238E27FC236}">
                  <a16:creationId xmlns:a16="http://schemas.microsoft.com/office/drawing/2014/main" id="{F5187540-C4C8-410C-A395-69FCB1C86C2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" name="Forme libre 14">
              <a:extLst>
                <a:ext uri="{FF2B5EF4-FFF2-40B4-BE49-F238E27FC236}">
                  <a16:creationId xmlns:a16="http://schemas.microsoft.com/office/drawing/2014/main" id="{75BD6E4A-797C-451B-B08F-D99C1A9D13F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Forme libre 15">
              <a:extLst>
                <a:ext uri="{FF2B5EF4-FFF2-40B4-BE49-F238E27FC236}">
                  <a16:creationId xmlns:a16="http://schemas.microsoft.com/office/drawing/2014/main" id="{0D241082-BAFA-462E-827B-5814B020F5C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Forme libre 16">
              <a:extLst>
                <a:ext uri="{FF2B5EF4-FFF2-40B4-BE49-F238E27FC236}">
                  <a16:creationId xmlns:a16="http://schemas.microsoft.com/office/drawing/2014/main" id="{2920CCBD-116D-450B-9608-99F05F7D78A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Forme libre 17">
              <a:extLst>
                <a:ext uri="{FF2B5EF4-FFF2-40B4-BE49-F238E27FC236}">
                  <a16:creationId xmlns:a16="http://schemas.microsoft.com/office/drawing/2014/main" id="{A57CD3DE-CEAF-4BD4-A5EF-24B3E622BB5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Forme libre 18">
              <a:extLst>
                <a:ext uri="{FF2B5EF4-FFF2-40B4-BE49-F238E27FC236}">
                  <a16:creationId xmlns:a16="http://schemas.microsoft.com/office/drawing/2014/main" id="{4EC3258C-366B-4629-A7D3-5173D3637D8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Forme libre 19">
              <a:extLst>
                <a:ext uri="{FF2B5EF4-FFF2-40B4-BE49-F238E27FC236}">
                  <a16:creationId xmlns:a16="http://schemas.microsoft.com/office/drawing/2014/main" id="{D444D63A-CE2B-4ACD-BA0E-4ADECAD86F0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orme libre 20">
              <a:extLst>
                <a:ext uri="{FF2B5EF4-FFF2-40B4-BE49-F238E27FC236}">
                  <a16:creationId xmlns:a16="http://schemas.microsoft.com/office/drawing/2014/main" id="{7A504DF6-187A-4A54-96E8-3F3F28AAAA3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3" name="Forme libre 21">
              <a:extLst>
                <a:ext uri="{FF2B5EF4-FFF2-40B4-BE49-F238E27FC236}">
                  <a16:creationId xmlns:a16="http://schemas.microsoft.com/office/drawing/2014/main" id="{FE04C6F5-6DC5-4C7E-9278-9BE624FC782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4" name="Forme libre 22">
              <a:extLst>
                <a:ext uri="{FF2B5EF4-FFF2-40B4-BE49-F238E27FC236}">
                  <a16:creationId xmlns:a16="http://schemas.microsoft.com/office/drawing/2014/main" id="{94A02D9B-E6A9-4D6A-9D2A-D81C7680245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B78034A6-3565-46AA-9E73-1C954666ABB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30"/>
            <a:ext cx="2356675" cy="6853284"/>
            <a:chOff x="6627813" y="195452"/>
            <a:chExt cx="1952625" cy="5678299"/>
          </a:xfrm>
          <a:solidFill>
            <a:schemeClr val="accent1"/>
          </a:solidFill>
        </p:grpSpPr>
        <p:sp>
          <p:nvSpPr>
            <p:cNvPr id="27" name="Forme libre 27">
              <a:extLst>
                <a:ext uri="{FF2B5EF4-FFF2-40B4-BE49-F238E27FC236}">
                  <a16:creationId xmlns:a16="http://schemas.microsoft.com/office/drawing/2014/main" id="{04947AA2-A772-42CB-9CEC-065095D3DC7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545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8" name="Forme libre 28">
              <a:extLst>
                <a:ext uri="{FF2B5EF4-FFF2-40B4-BE49-F238E27FC236}">
                  <a16:creationId xmlns:a16="http://schemas.microsoft.com/office/drawing/2014/main" id="{83C52D84-DEC1-4E16-972E-8EEA5D52245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9" name="Forme libre 29">
              <a:extLst>
                <a:ext uri="{FF2B5EF4-FFF2-40B4-BE49-F238E27FC236}">
                  <a16:creationId xmlns:a16="http://schemas.microsoft.com/office/drawing/2014/main" id="{2036A28D-EF09-41F7-906F-CF4053615AE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0" name="Forme libre 30">
              <a:extLst>
                <a:ext uri="{FF2B5EF4-FFF2-40B4-BE49-F238E27FC236}">
                  <a16:creationId xmlns:a16="http://schemas.microsoft.com/office/drawing/2014/main" id="{EE8D92C7-C907-4120-95E3-80E3DC85BBA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1" name="Forme libre 31">
              <a:extLst>
                <a:ext uri="{FF2B5EF4-FFF2-40B4-BE49-F238E27FC236}">
                  <a16:creationId xmlns:a16="http://schemas.microsoft.com/office/drawing/2014/main" id="{BBCEAAB8-CD22-41D7-B330-702682A27CE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2" name="Forme libre 32">
              <a:extLst>
                <a:ext uri="{FF2B5EF4-FFF2-40B4-BE49-F238E27FC236}">
                  <a16:creationId xmlns:a16="http://schemas.microsoft.com/office/drawing/2014/main" id="{6BBC1FEE-3D72-492B-8D8A-BE1A55076F9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3" name="Forme libre 33">
              <a:extLst>
                <a:ext uri="{FF2B5EF4-FFF2-40B4-BE49-F238E27FC236}">
                  <a16:creationId xmlns:a16="http://schemas.microsoft.com/office/drawing/2014/main" id="{C28C6E5C-C393-435C-96A1-AA2859BDCB8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4" name="Forme libre 34">
              <a:extLst>
                <a:ext uri="{FF2B5EF4-FFF2-40B4-BE49-F238E27FC236}">
                  <a16:creationId xmlns:a16="http://schemas.microsoft.com/office/drawing/2014/main" id="{2C2C991F-AC51-4DF5-B8DD-19B08C1CBF4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5" name="Forme libre 35">
              <a:extLst>
                <a:ext uri="{FF2B5EF4-FFF2-40B4-BE49-F238E27FC236}">
                  <a16:creationId xmlns:a16="http://schemas.microsoft.com/office/drawing/2014/main" id="{9C916B5F-285D-4F5A-9085-6781753AFB3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6" name="Forme libre 36">
              <a:extLst>
                <a:ext uri="{FF2B5EF4-FFF2-40B4-BE49-F238E27FC236}">
                  <a16:creationId xmlns:a16="http://schemas.microsoft.com/office/drawing/2014/main" id="{0375DD5F-9D17-4873-B697-3D44A5EBEC7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7" name="Forme libre 37">
              <a:extLst>
                <a:ext uri="{FF2B5EF4-FFF2-40B4-BE49-F238E27FC236}">
                  <a16:creationId xmlns:a16="http://schemas.microsoft.com/office/drawing/2014/main" id="{A159BBC7-6A8B-4612-94A8-56323452C7B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8" name="Forme libre 38">
              <a:extLst>
                <a:ext uri="{FF2B5EF4-FFF2-40B4-BE49-F238E27FC236}">
                  <a16:creationId xmlns:a16="http://schemas.microsoft.com/office/drawing/2014/main" id="{177C901C-F8DE-4C99-95C8-F8CA1B84F76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id="{D1D655F2-6D15-4265-ADEE-EF0075C1394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2" name="Forme libre 69">
            <a:extLst>
              <a:ext uri="{FF2B5EF4-FFF2-40B4-BE49-F238E27FC236}">
                <a16:creationId xmlns:a16="http://schemas.microsoft.com/office/drawing/2014/main" id="{3248A930-1A6E-4EFB-8213-D1AC735BE06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037604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/>
            </a:gs>
            <a:gs pos="71000">
              <a:schemeClr val="accent3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3F2CC0B-D5F1-40B8-9CC6-4A36850B66F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pic>
        <p:nvPicPr>
          <p:cNvPr id="5" name="Image 4" descr="points lumineux">
            <a:extLst>
              <a:ext uri="{FF2B5EF4-FFF2-40B4-BE49-F238E27FC236}">
                <a16:creationId xmlns:a16="http://schemas.microsoft.com/office/drawing/2014/main" id="{1A23FE0C-9A67-334E-9B7F-83AA9CF636A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"/>
            <a:ext cx="12192000" cy="685799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F266081D-517B-5D43-A7B4-E67DDEDC0B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9213" y="449437"/>
            <a:ext cx="8915399" cy="1109732"/>
          </a:xfrm>
        </p:spPr>
        <p:txBody>
          <a:bodyPr rtlCol="0">
            <a:normAutofit/>
          </a:bodyPr>
          <a:lstStyle/>
          <a:p>
            <a:pPr rtl="0"/>
            <a:r>
              <a:rPr lang="fr-FR" b="1" dirty="0" smtClean="0"/>
              <a:t>Plan de la formation</a:t>
            </a:r>
            <a:endParaRPr lang="fr-FR" b="1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6D75439-C766-134A-A0D0-BE002D8B0A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18079" y="2008601"/>
            <a:ext cx="9972139" cy="4236135"/>
          </a:xfrm>
        </p:spPr>
        <p:txBody>
          <a:bodyPr rtlCol="0">
            <a:normAutofit/>
          </a:bodyPr>
          <a:lstStyle/>
          <a:p>
            <a:pPr rtl="0"/>
            <a:r>
              <a:rPr lang="fr-FR" sz="3200" b="1" dirty="0" smtClean="0">
                <a:solidFill>
                  <a:schemeClr val="bg1"/>
                </a:solidFill>
              </a:rPr>
              <a:t>1 </a:t>
            </a:r>
            <a:r>
              <a:rPr lang="fr-FR" sz="3200" b="1" dirty="0" smtClean="0">
                <a:solidFill>
                  <a:schemeClr val="bg1"/>
                </a:solidFill>
              </a:rPr>
              <a:t>: Les piliers de l’apprentissage </a:t>
            </a:r>
            <a:r>
              <a:rPr lang="fr-FR" sz="2200" b="1" dirty="0" smtClean="0">
                <a:solidFill>
                  <a:schemeClr val="bg1"/>
                </a:solidFill>
              </a:rPr>
              <a:t>(les conditions pour bien apprendre</a:t>
            </a:r>
            <a:r>
              <a:rPr lang="fr-FR" sz="2200" b="1" dirty="0" smtClean="0">
                <a:solidFill>
                  <a:schemeClr val="bg1"/>
                </a:solidFill>
              </a:rPr>
              <a:t>)</a:t>
            </a:r>
          </a:p>
          <a:p>
            <a:pPr marL="342900" indent="-342900" rtl="0">
              <a:buFontTx/>
              <a:buChar char="-"/>
            </a:pPr>
            <a:r>
              <a:rPr lang="fr-FR" sz="2200" b="1" dirty="0" smtClean="0">
                <a:solidFill>
                  <a:schemeClr val="bg1"/>
                </a:solidFill>
              </a:rPr>
              <a:t>Engagement actif / Feedback / mémorisation / compréhension</a:t>
            </a:r>
          </a:p>
          <a:p>
            <a:pPr marL="342900" indent="-342900" rtl="0">
              <a:buFontTx/>
              <a:buChar char="-"/>
            </a:pPr>
            <a:r>
              <a:rPr lang="fr-FR" sz="2200" b="1" dirty="0" smtClean="0">
                <a:solidFill>
                  <a:schemeClr val="bg1"/>
                </a:solidFill>
              </a:rPr>
              <a:t>Le statut de l’erreur</a:t>
            </a:r>
          </a:p>
          <a:p>
            <a:pPr rtl="0"/>
            <a:r>
              <a:rPr lang="fr-FR" sz="3200" b="1" dirty="0" smtClean="0">
                <a:solidFill>
                  <a:schemeClr val="bg1"/>
                </a:solidFill>
              </a:rPr>
              <a:t>2 </a:t>
            </a:r>
            <a:r>
              <a:rPr lang="fr-FR" sz="3200" b="1" dirty="0" smtClean="0">
                <a:solidFill>
                  <a:schemeClr val="bg1"/>
                </a:solidFill>
              </a:rPr>
              <a:t>: </a:t>
            </a:r>
            <a:r>
              <a:rPr lang="fr-FR" sz="3200" b="1" dirty="0" smtClean="0">
                <a:solidFill>
                  <a:schemeClr val="bg1"/>
                </a:solidFill>
              </a:rPr>
              <a:t>Des </a:t>
            </a:r>
            <a:r>
              <a:rPr lang="fr-FR" sz="3200" b="1" dirty="0" smtClean="0">
                <a:solidFill>
                  <a:schemeClr val="bg1"/>
                </a:solidFill>
              </a:rPr>
              <a:t>stratégies efficaces pour </a:t>
            </a:r>
            <a:r>
              <a:rPr lang="fr-FR" sz="3200" b="1" dirty="0" smtClean="0">
                <a:solidFill>
                  <a:schemeClr val="bg1"/>
                </a:solidFill>
              </a:rPr>
              <a:t>enseigner</a:t>
            </a:r>
          </a:p>
          <a:p>
            <a:pPr marL="342900" lvl="0" indent="-342900">
              <a:buClr>
                <a:srgbClr val="DE32DE"/>
              </a:buClr>
              <a:buFontTx/>
              <a:buChar char="-"/>
            </a:pPr>
            <a:r>
              <a:rPr lang="fr-FR" sz="2200" b="1" dirty="0">
                <a:solidFill>
                  <a:prstClr val="black"/>
                </a:solidFill>
              </a:rPr>
              <a:t>L’attention </a:t>
            </a:r>
          </a:p>
          <a:p>
            <a:pPr marL="342900" lvl="0" indent="-342900">
              <a:buClr>
                <a:srgbClr val="DE32DE"/>
              </a:buClr>
              <a:buFontTx/>
              <a:buChar char="-"/>
            </a:pPr>
            <a:r>
              <a:rPr lang="fr-FR" sz="2200" b="1" dirty="0">
                <a:solidFill>
                  <a:prstClr val="black"/>
                </a:solidFill>
              </a:rPr>
              <a:t>La </a:t>
            </a:r>
            <a:r>
              <a:rPr lang="fr-FR" sz="2200" b="1" dirty="0" smtClean="0">
                <a:solidFill>
                  <a:prstClr val="black"/>
                </a:solidFill>
              </a:rPr>
              <a:t>mémorisation</a:t>
            </a:r>
          </a:p>
          <a:p>
            <a:pPr marL="342900" lvl="0" indent="-342900">
              <a:buClr>
                <a:srgbClr val="DE32DE"/>
              </a:buClr>
              <a:buFontTx/>
              <a:buChar char="-"/>
            </a:pPr>
            <a:r>
              <a:rPr lang="fr-FR" sz="2200" b="1" dirty="0" smtClean="0">
                <a:solidFill>
                  <a:prstClr val="black"/>
                </a:solidFill>
              </a:rPr>
              <a:t>La compréhension</a:t>
            </a:r>
            <a:endParaRPr lang="fr-FR" sz="2200" b="1" dirty="0">
              <a:solidFill>
                <a:prstClr val="black"/>
              </a:solidFill>
            </a:endParaRPr>
          </a:p>
          <a:p>
            <a:pPr rtl="0"/>
            <a:endParaRPr lang="fr-FR" sz="3200" b="1" dirty="0">
              <a:solidFill>
                <a:schemeClr val="bg1"/>
              </a:solidFill>
            </a:endParaRPr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631C6CE6-1810-44ED-A6D7-3FF53040AE2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  <a:solidFill>
            <a:schemeClr val="accent1">
              <a:lumMod val="75000"/>
              <a:alpha val="40000"/>
            </a:schemeClr>
          </a:solidFill>
        </p:grpSpPr>
        <p:sp>
          <p:nvSpPr>
            <p:cNvPr id="13" name="Forme libre 11">
              <a:extLst>
                <a:ext uri="{FF2B5EF4-FFF2-40B4-BE49-F238E27FC236}">
                  <a16:creationId xmlns:a16="http://schemas.microsoft.com/office/drawing/2014/main" id="{1F6D8BFE-D0D0-4BAE-9D5A-701DE7D3CEE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4" name="Forme libre 12">
              <a:extLst>
                <a:ext uri="{FF2B5EF4-FFF2-40B4-BE49-F238E27FC236}">
                  <a16:creationId xmlns:a16="http://schemas.microsoft.com/office/drawing/2014/main" id="{53F86D30-CEDB-4D96-AF73-AA3CD5A437B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5" name="Forme libre 13">
              <a:extLst>
                <a:ext uri="{FF2B5EF4-FFF2-40B4-BE49-F238E27FC236}">
                  <a16:creationId xmlns:a16="http://schemas.microsoft.com/office/drawing/2014/main" id="{F5187540-C4C8-410C-A395-69FCB1C86C2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" name="Forme libre 14">
              <a:extLst>
                <a:ext uri="{FF2B5EF4-FFF2-40B4-BE49-F238E27FC236}">
                  <a16:creationId xmlns:a16="http://schemas.microsoft.com/office/drawing/2014/main" id="{75BD6E4A-797C-451B-B08F-D99C1A9D13F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Forme libre 15">
              <a:extLst>
                <a:ext uri="{FF2B5EF4-FFF2-40B4-BE49-F238E27FC236}">
                  <a16:creationId xmlns:a16="http://schemas.microsoft.com/office/drawing/2014/main" id="{0D241082-BAFA-462E-827B-5814B020F5C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Forme libre 16">
              <a:extLst>
                <a:ext uri="{FF2B5EF4-FFF2-40B4-BE49-F238E27FC236}">
                  <a16:creationId xmlns:a16="http://schemas.microsoft.com/office/drawing/2014/main" id="{2920CCBD-116D-450B-9608-99F05F7D78A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Forme libre 17">
              <a:extLst>
                <a:ext uri="{FF2B5EF4-FFF2-40B4-BE49-F238E27FC236}">
                  <a16:creationId xmlns:a16="http://schemas.microsoft.com/office/drawing/2014/main" id="{A57CD3DE-CEAF-4BD4-A5EF-24B3E622BB5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Forme libre 18">
              <a:extLst>
                <a:ext uri="{FF2B5EF4-FFF2-40B4-BE49-F238E27FC236}">
                  <a16:creationId xmlns:a16="http://schemas.microsoft.com/office/drawing/2014/main" id="{4EC3258C-366B-4629-A7D3-5173D3637D8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Forme libre 19">
              <a:extLst>
                <a:ext uri="{FF2B5EF4-FFF2-40B4-BE49-F238E27FC236}">
                  <a16:creationId xmlns:a16="http://schemas.microsoft.com/office/drawing/2014/main" id="{D444D63A-CE2B-4ACD-BA0E-4ADECAD86F0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orme libre 20">
              <a:extLst>
                <a:ext uri="{FF2B5EF4-FFF2-40B4-BE49-F238E27FC236}">
                  <a16:creationId xmlns:a16="http://schemas.microsoft.com/office/drawing/2014/main" id="{7A504DF6-187A-4A54-96E8-3F3F28AAAA3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3" name="Forme libre 21">
              <a:extLst>
                <a:ext uri="{FF2B5EF4-FFF2-40B4-BE49-F238E27FC236}">
                  <a16:creationId xmlns:a16="http://schemas.microsoft.com/office/drawing/2014/main" id="{FE04C6F5-6DC5-4C7E-9278-9BE624FC782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4" name="Forme libre 22">
              <a:extLst>
                <a:ext uri="{FF2B5EF4-FFF2-40B4-BE49-F238E27FC236}">
                  <a16:creationId xmlns:a16="http://schemas.microsoft.com/office/drawing/2014/main" id="{94A02D9B-E6A9-4D6A-9D2A-D81C7680245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B78034A6-3565-46AA-9E73-1C954666ABB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30"/>
            <a:ext cx="2356675" cy="6853284"/>
            <a:chOff x="6627813" y="195452"/>
            <a:chExt cx="1952625" cy="5678299"/>
          </a:xfrm>
          <a:solidFill>
            <a:schemeClr val="accent1"/>
          </a:solidFill>
        </p:grpSpPr>
        <p:sp>
          <p:nvSpPr>
            <p:cNvPr id="27" name="Forme libre 27">
              <a:extLst>
                <a:ext uri="{FF2B5EF4-FFF2-40B4-BE49-F238E27FC236}">
                  <a16:creationId xmlns:a16="http://schemas.microsoft.com/office/drawing/2014/main" id="{04947AA2-A772-42CB-9CEC-065095D3DC7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545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8" name="Forme libre 28">
              <a:extLst>
                <a:ext uri="{FF2B5EF4-FFF2-40B4-BE49-F238E27FC236}">
                  <a16:creationId xmlns:a16="http://schemas.microsoft.com/office/drawing/2014/main" id="{83C52D84-DEC1-4E16-972E-8EEA5D52245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9" name="Forme libre 29">
              <a:extLst>
                <a:ext uri="{FF2B5EF4-FFF2-40B4-BE49-F238E27FC236}">
                  <a16:creationId xmlns:a16="http://schemas.microsoft.com/office/drawing/2014/main" id="{2036A28D-EF09-41F7-906F-CF4053615AE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0" name="Forme libre 30">
              <a:extLst>
                <a:ext uri="{FF2B5EF4-FFF2-40B4-BE49-F238E27FC236}">
                  <a16:creationId xmlns:a16="http://schemas.microsoft.com/office/drawing/2014/main" id="{EE8D92C7-C907-4120-95E3-80E3DC85BBA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1" name="Forme libre 31">
              <a:extLst>
                <a:ext uri="{FF2B5EF4-FFF2-40B4-BE49-F238E27FC236}">
                  <a16:creationId xmlns:a16="http://schemas.microsoft.com/office/drawing/2014/main" id="{BBCEAAB8-CD22-41D7-B330-702682A27CE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2" name="Forme libre 32">
              <a:extLst>
                <a:ext uri="{FF2B5EF4-FFF2-40B4-BE49-F238E27FC236}">
                  <a16:creationId xmlns:a16="http://schemas.microsoft.com/office/drawing/2014/main" id="{6BBC1FEE-3D72-492B-8D8A-BE1A55076F9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3" name="Forme libre 33">
              <a:extLst>
                <a:ext uri="{FF2B5EF4-FFF2-40B4-BE49-F238E27FC236}">
                  <a16:creationId xmlns:a16="http://schemas.microsoft.com/office/drawing/2014/main" id="{C28C6E5C-C393-435C-96A1-AA2859BDCB8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4" name="Forme libre 34">
              <a:extLst>
                <a:ext uri="{FF2B5EF4-FFF2-40B4-BE49-F238E27FC236}">
                  <a16:creationId xmlns:a16="http://schemas.microsoft.com/office/drawing/2014/main" id="{2C2C991F-AC51-4DF5-B8DD-19B08C1CBF4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5" name="Forme libre 35">
              <a:extLst>
                <a:ext uri="{FF2B5EF4-FFF2-40B4-BE49-F238E27FC236}">
                  <a16:creationId xmlns:a16="http://schemas.microsoft.com/office/drawing/2014/main" id="{9C916B5F-285D-4F5A-9085-6781753AFB3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6" name="Forme libre 36">
              <a:extLst>
                <a:ext uri="{FF2B5EF4-FFF2-40B4-BE49-F238E27FC236}">
                  <a16:creationId xmlns:a16="http://schemas.microsoft.com/office/drawing/2014/main" id="{0375DD5F-9D17-4873-B697-3D44A5EBEC7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7" name="Forme libre 37">
              <a:extLst>
                <a:ext uri="{FF2B5EF4-FFF2-40B4-BE49-F238E27FC236}">
                  <a16:creationId xmlns:a16="http://schemas.microsoft.com/office/drawing/2014/main" id="{A159BBC7-6A8B-4612-94A8-56323452C7B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8" name="Forme libre 38">
              <a:extLst>
                <a:ext uri="{FF2B5EF4-FFF2-40B4-BE49-F238E27FC236}">
                  <a16:creationId xmlns:a16="http://schemas.microsoft.com/office/drawing/2014/main" id="{177C901C-F8DE-4C99-95C8-F8CA1B84F76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id="{D1D655F2-6D15-4265-ADEE-EF0075C1394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2" name="Forme libre 69">
            <a:extLst>
              <a:ext uri="{FF2B5EF4-FFF2-40B4-BE49-F238E27FC236}">
                <a16:creationId xmlns:a16="http://schemas.microsoft.com/office/drawing/2014/main" id="{3248A930-1A6E-4EFB-8213-D1AC735BE06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835815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/>
            </a:gs>
            <a:gs pos="71000">
              <a:schemeClr val="accent3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3F2CC0B-D5F1-40B8-9CC6-4A36850B66F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pic>
        <p:nvPicPr>
          <p:cNvPr id="5" name="Image 4" descr="points lumineux">
            <a:extLst>
              <a:ext uri="{FF2B5EF4-FFF2-40B4-BE49-F238E27FC236}">
                <a16:creationId xmlns:a16="http://schemas.microsoft.com/office/drawing/2014/main" id="{1A23FE0C-9A67-334E-9B7F-83AA9CF636A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24" y="-14758"/>
            <a:ext cx="12192000" cy="685799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F266081D-517B-5D43-A7B4-E67DDEDC0B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6977" y="135920"/>
            <a:ext cx="11846069" cy="947182"/>
          </a:xfrm>
        </p:spPr>
        <p:txBody>
          <a:bodyPr rtlCol="0">
            <a:normAutofit fontScale="90000"/>
          </a:bodyPr>
          <a:lstStyle/>
          <a:p>
            <a:pPr rtl="0"/>
            <a:r>
              <a:rPr lang="fr-FR" b="1" dirty="0"/>
              <a:t>2</a:t>
            </a:r>
            <a:r>
              <a:rPr lang="fr-FR" b="1" dirty="0" smtClean="0"/>
              <a:t> </a:t>
            </a:r>
            <a:r>
              <a:rPr lang="fr-FR" sz="4900" b="1" dirty="0" smtClean="0"/>
              <a:t>Des stratégies efficaces pour enseigner</a:t>
            </a:r>
            <a:endParaRPr lang="fr-FR" sz="4900" b="1" dirty="0">
              <a:solidFill>
                <a:srgbClr val="FF0000"/>
              </a:solidFill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6D75439-C766-134A-A0D0-BE002D8B0A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45303" y="1399026"/>
            <a:ext cx="10020382" cy="5201317"/>
          </a:xfrm>
        </p:spPr>
        <p:txBody>
          <a:bodyPr rtlCol="0">
            <a:noAutofit/>
          </a:bodyPr>
          <a:lstStyle/>
          <a:p>
            <a:r>
              <a:rPr lang="fr-FR" sz="4000" b="1" dirty="0" smtClean="0">
                <a:solidFill>
                  <a:srgbClr val="FF0000"/>
                </a:solidFill>
              </a:rPr>
              <a:t>Jean-Philippe LACHAUX</a:t>
            </a:r>
            <a:r>
              <a:rPr lang="fr-FR" sz="4000" b="1" dirty="0" smtClean="0">
                <a:solidFill>
                  <a:schemeClr val="bg1"/>
                </a:solidFill>
              </a:rPr>
              <a:t>, ATOLE.</a:t>
            </a:r>
          </a:p>
          <a:p>
            <a:r>
              <a:rPr lang="fr-FR" sz="4000" b="1" dirty="0" smtClean="0">
                <a:solidFill>
                  <a:schemeClr val="bg1"/>
                </a:solidFill>
              </a:rPr>
              <a:t>PIM </a:t>
            </a:r>
            <a:r>
              <a:rPr lang="fr-FR" sz="4000" b="1" dirty="0">
                <a:solidFill>
                  <a:schemeClr val="bg1"/>
                </a:solidFill>
              </a:rPr>
              <a:t>= </a:t>
            </a:r>
            <a:r>
              <a:rPr lang="fr-FR" sz="2400" b="1" dirty="0">
                <a:solidFill>
                  <a:schemeClr val="bg1"/>
                </a:solidFill>
                <a:hlinkClick r:id="rId4"/>
              </a:rPr>
              <a:t>https://</a:t>
            </a:r>
            <a:r>
              <a:rPr lang="fr-FR" sz="2400" b="1" dirty="0" smtClean="0">
                <a:solidFill>
                  <a:schemeClr val="bg1"/>
                </a:solidFill>
                <a:hlinkClick r:id="rId4"/>
              </a:rPr>
              <a:t>www.youtube.com/watch?v=GBf2znanMC8</a:t>
            </a:r>
            <a:endParaRPr lang="fr-FR" sz="2400" b="1" dirty="0" smtClean="0">
              <a:solidFill>
                <a:schemeClr val="bg1"/>
              </a:solidFill>
            </a:endParaRPr>
          </a:p>
          <a:p>
            <a:r>
              <a:rPr lang="fr-FR" sz="4000" b="1" dirty="0" smtClean="0">
                <a:solidFill>
                  <a:schemeClr val="bg1"/>
                </a:solidFill>
              </a:rPr>
              <a:t>Perception : </a:t>
            </a:r>
            <a:r>
              <a:rPr lang="fr-FR" sz="4000" dirty="0" smtClean="0">
                <a:solidFill>
                  <a:schemeClr val="bg1"/>
                </a:solidFill>
              </a:rPr>
              <a:t>je fais attention à quoi ?</a:t>
            </a:r>
          </a:p>
          <a:p>
            <a:r>
              <a:rPr lang="fr-FR" sz="4000" b="1" dirty="0" smtClean="0">
                <a:solidFill>
                  <a:schemeClr val="bg1"/>
                </a:solidFill>
              </a:rPr>
              <a:t>Intention : </a:t>
            </a:r>
            <a:r>
              <a:rPr lang="fr-FR" sz="4000" dirty="0" smtClean="0">
                <a:solidFill>
                  <a:schemeClr val="bg1"/>
                </a:solidFill>
              </a:rPr>
              <a:t>je cherche à faire quoi ?</a:t>
            </a:r>
          </a:p>
          <a:p>
            <a:r>
              <a:rPr lang="fr-FR" sz="4000" b="1" dirty="0" smtClean="0">
                <a:solidFill>
                  <a:schemeClr val="bg1"/>
                </a:solidFill>
              </a:rPr>
              <a:t>Manière d’agir : </a:t>
            </a:r>
            <a:r>
              <a:rPr lang="fr-FR" sz="4000" dirty="0" smtClean="0">
                <a:solidFill>
                  <a:schemeClr val="bg1"/>
                </a:solidFill>
              </a:rPr>
              <a:t>je fais attention à bien faire quoi ?</a:t>
            </a:r>
          </a:p>
          <a:p>
            <a:endParaRPr lang="fr-FR" sz="4000" dirty="0" smtClean="0">
              <a:solidFill>
                <a:schemeClr val="bg1"/>
              </a:solidFill>
            </a:endParaRPr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631C6CE6-1810-44ED-A6D7-3FF53040AE2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  <a:solidFill>
            <a:schemeClr val="accent1">
              <a:lumMod val="75000"/>
              <a:alpha val="40000"/>
            </a:schemeClr>
          </a:solidFill>
        </p:grpSpPr>
        <p:sp>
          <p:nvSpPr>
            <p:cNvPr id="13" name="Forme libre 11">
              <a:extLst>
                <a:ext uri="{FF2B5EF4-FFF2-40B4-BE49-F238E27FC236}">
                  <a16:creationId xmlns:a16="http://schemas.microsoft.com/office/drawing/2014/main" id="{1F6D8BFE-D0D0-4BAE-9D5A-701DE7D3CEE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4" name="Forme libre 12">
              <a:extLst>
                <a:ext uri="{FF2B5EF4-FFF2-40B4-BE49-F238E27FC236}">
                  <a16:creationId xmlns:a16="http://schemas.microsoft.com/office/drawing/2014/main" id="{53F86D30-CEDB-4D96-AF73-AA3CD5A437B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5" name="Forme libre 13">
              <a:extLst>
                <a:ext uri="{FF2B5EF4-FFF2-40B4-BE49-F238E27FC236}">
                  <a16:creationId xmlns:a16="http://schemas.microsoft.com/office/drawing/2014/main" id="{F5187540-C4C8-410C-A395-69FCB1C86C2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" name="Forme libre 14">
              <a:extLst>
                <a:ext uri="{FF2B5EF4-FFF2-40B4-BE49-F238E27FC236}">
                  <a16:creationId xmlns:a16="http://schemas.microsoft.com/office/drawing/2014/main" id="{75BD6E4A-797C-451B-B08F-D99C1A9D13F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Forme libre 15">
              <a:extLst>
                <a:ext uri="{FF2B5EF4-FFF2-40B4-BE49-F238E27FC236}">
                  <a16:creationId xmlns:a16="http://schemas.microsoft.com/office/drawing/2014/main" id="{0D241082-BAFA-462E-827B-5814B020F5C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Forme libre 16">
              <a:extLst>
                <a:ext uri="{FF2B5EF4-FFF2-40B4-BE49-F238E27FC236}">
                  <a16:creationId xmlns:a16="http://schemas.microsoft.com/office/drawing/2014/main" id="{2920CCBD-116D-450B-9608-99F05F7D78A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Forme libre 17">
              <a:extLst>
                <a:ext uri="{FF2B5EF4-FFF2-40B4-BE49-F238E27FC236}">
                  <a16:creationId xmlns:a16="http://schemas.microsoft.com/office/drawing/2014/main" id="{A57CD3DE-CEAF-4BD4-A5EF-24B3E622BB5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Forme libre 18">
              <a:extLst>
                <a:ext uri="{FF2B5EF4-FFF2-40B4-BE49-F238E27FC236}">
                  <a16:creationId xmlns:a16="http://schemas.microsoft.com/office/drawing/2014/main" id="{4EC3258C-366B-4629-A7D3-5173D3637D8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Forme libre 19">
              <a:extLst>
                <a:ext uri="{FF2B5EF4-FFF2-40B4-BE49-F238E27FC236}">
                  <a16:creationId xmlns:a16="http://schemas.microsoft.com/office/drawing/2014/main" id="{D444D63A-CE2B-4ACD-BA0E-4ADECAD86F0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orme libre 20">
              <a:extLst>
                <a:ext uri="{FF2B5EF4-FFF2-40B4-BE49-F238E27FC236}">
                  <a16:creationId xmlns:a16="http://schemas.microsoft.com/office/drawing/2014/main" id="{7A504DF6-187A-4A54-96E8-3F3F28AAAA3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3" name="Forme libre 21">
              <a:extLst>
                <a:ext uri="{FF2B5EF4-FFF2-40B4-BE49-F238E27FC236}">
                  <a16:creationId xmlns:a16="http://schemas.microsoft.com/office/drawing/2014/main" id="{FE04C6F5-6DC5-4C7E-9278-9BE624FC782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4" name="Forme libre 22">
              <a:extLst>
                <a:ext uri="{FF2B5EF4-FFF2-40B4-BE49-F238E27FC236}">
                  <a16:creationId xmlns:a16="http://schemas.microsoft.com/office/drawing/2014/main" id="{94A02D9B-E6A9-4D6A-9D2A-D81C7680245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B78034A6-3565-46AA-9E73-1C954666ABB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30"/>
            <a:ext cx="2356675" cy="6853284"/>
            <a:chOff x="6627813" y="195452"/>
            <a:chExt cx="1952625" cy="5678299"/>
          </a:xfrm>
          <a:solidFill>
            <a:schemeClr val="accent1"/>
          </a:solidFill>
        </p:grpSpPr>
        <p:sp>
          <p:nvSpPr>
            <p:cNvPr id="27" name="Forme libre 27">
              <a:extLst>
                <a:ext uri="{FF2B5EF4-FFF2-40B4-BE49-F238E27FC236}">
                  <a16:creationId xmlns:a16="http://schemas.microsoft.com/office/drawing/2014/main" id="{04947AA2-A772-42CB-9CEC-065095D3DC7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545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8" name="Forme libre 28">
              <a:extLst>
                <a:ext uri="{FF2B5EF4-FFF2-40B4-BE49-F238E27FC236}">
                  <a16:creationId xmlns:a16="http://schemas.microsoft.com/office/drawing/2014/main" id="{83C52D84-DEC1-4E16-972E-8EEA5D52245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9" name="Forme libre 29">
              <a:extLst>
                <a:ext uri="{FF2B5EF4-FFF2-40B4-BE49-F238E27FC236}">
                  <a16:creationId xmlns:a16="http://schemas.microsoft.com/office/drawing/2014/main" id="{2036A28D-EF09-41F7-906F-CF4053615AE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0" name="Forme libre 30">
              <a:extLst>
                <a:ext uri="{FF2B5EF4-FFF2-40B4-BE49-F238E27FC236}">
                  <a16:creationId xmlns:a16="http://schemas.microsoft.com/office/drawing/2014/main" id="{EE8D92C7-C907-4120-95E3-80E3DC85BBA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1" name="Forme libre 31">
              <a:extLst>
                <a:ext uri="{FF2B5EF4-FFF2-40B4-BE49-F238E27FC236}">
                  <a16:creationId xmlns:a16="http://schemas.microsoft.com/office/drawing/2014/main" id="{BBCEAAB8-CD22-41D7-B330-702682A27CE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2" name="Forme libre 32">
              <a:extLst>
                <a:ext uri="{FF2B5EF4-FFF2-40B4-BE49-F238E27FC236}">
                  <a16:creationId xmlns:a16="http://schemas.microsoft.com/office/drawing/2014/main" id="{6BBC1FEE-3D72-492B-8D8A-BE1A55076F9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3" name="Forme libre 33">
              <a:extLst>
                <a:ext uri="{FF2B5EF4-FFF2-40B4-BE49-F238E27FC236}">
                  <a16:creationId xmlns:a16="http://schemas.microsoft.com/office/drawing/2014/main" id="{C28C6E5C-C393-435C-96A1-AA2859BDCB8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4" name="Forme libre 34">
              <a:extLst>
                <a:ext uri="{FF2B5EF4-FFF2-40B4-BE49-F238E27FC236}">
                  <a16:creationId xmlns:a16="http://schemas.microsoft.com/office/drawing/2014/main" id="{2C2C991F-AC51-4DF5-B8DD-19B08C1CBF4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5" name="Forme libre 35">
              <a:extLst>
                <a:ext uri="{FF2B5EF4-FFF2-40B4-BE49-F238E27FC236}">
                  <a16:creationId xmlns:a16="http://schemas.microsoft.com/office/drawing/2014/main" id="{9C916B5F-285D-4F5A-9085-6781753AFB3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6" name="Forme libre 36">
              <a:extLst>
                <a:ext uri="{FF2B5EF4-FFF2-40B4-BE49-F238E27FC236}">
                  <a16:creationId xmlns:a16="http://schemas.microsoft.com/office/drawing/2014/main" id="{0375DD5F-9D17-4873-B697-3D44A5EBEC7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7" name="Forme libre 37">
              <a:extLst>
                <a:ext uri="{FF2B5EF4-FFF2-40B4-BE49-F238E27FC236}">
                  <a16:creationId xmlns:a16="http://schemas.microsoft.com/office/drawing/2014/main" id="{A159BBC7-6A8B-4612-94A8-56323452C7B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8" name="Forme libre 38">
              <a:extLst>
                <a:ext uri="{FF2B5EF4-FFF2-40B4-BE49-F238E27FC236}">
                  <a16:creationId xmlns:a16="http://schemas.microsoft.com/office/drawing/2014/main" id="{177C901C-F8DE-4C99-95C8-F8CA1B84F76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id="{D1D655F2-6D15-4265-ADEE-EF0075C1394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2" name="Forme libre 69">
            <a:extLst>
              <a:ext uri="{FF2B5EF4-FFF2-40B4-BE49-F238E27FC236}">
                <a16:creationId xmlns:a16="http://schemas.microsoft.com/office/drawing/2014/main" id="{3248A930-1A6E-4EFB-8213-D1AC735BE06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127897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/>
            </a:gs>
            <a:gs pos="71000">
              <a:schemeClr val="accent3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3F2CC0B-D5F1-40B8-9CC6-4A36850B66F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pic>
        <p:nvPicPr>
          <p:cNvPr id="5" name="Image 4" descr="points lumineux">
            <a:extLst>
              <a:ext uri="{FF2B5EF4-FFF2-40B4-BE49-F238E27FC236}">
                <a16:creationId xmlns:a16="http://schemas.microsoft.com/office/drawing/2014/main" id="{1A23FE0C-9A67-334E-9B7F-83AA9CF636A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24" y="-14758"/>
            <a:ext cx="12192000" cy="685799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F266081D-517B-5D43-A7B4-E67DDEDC0B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6977" y="135920"/>
            <a:ext cx="11846069" cy="947182"/>
          </a:xfrm>
        </p:spPr>
        <p:txBody>
          <a:bodyPr rtlCol="0">
            <a:normAutofit fontScale="90000"/>
          </a:bodyPr>
          <a:lstStyle/>
          <a:p>
            <a:pPr rtl="0"/>
            <a:r>
              <a:rPr lang="fr-FR" b="1" dirty="0"/>
              <a:t>2</a:t>
            </a:r>
            <a:r>
              <a:rPr lang="fr-FR" b="1" dirty="0" smtClean="0"/>
              <a:t> </a:t>
            </a:r>
            <a:r>
              <a:rPr lang="fr-FR" sz="4900" b="1" dirty="0" smtClean="0"/>
              <a:t>Des stratégies efficaces pour enseigner</a:t>
            </a:r>
            <a:endParaRPr lang="fr-FR" sz="4900" b="1" dirty="0">
              <a:solidFill>
                <a:srgbClr val="FF0000"/>
              </a:solidFill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6D75439-C766-134A-A0D0-BE002D8B0A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45303" y="1852245"/>
            <a:ext cx="10020382" cy="3399693"/>
          </a:xfrm>
        </p:spPr>
        <p:txBody>
          <a:bodyPr rtlCol="0">
            <a:noAutofit/>
          </a:bodyPr>
          <a:lstStyle/>
          <a:p>
            <a:r>
              <a:rPr lang="fr-FR" sz="4000" dirty="0" smtClean="0">
                <a:solidFill>
                  <a:schemeClr val="bg1"/>
                </a:solidFill>
              </a:rPr>
              <a:t>Vidéos pour la classe : </a:t>
            </a:r>
          </a:p>
          <a:p>
            <a:r>
              <a:rPr lang="fr-FR" sz="2800" dirty="0">
                <a:solidFill>
                  <a:schemeClr val="bg1"/>
                </a:solidFill>
                <a:hlinkClick r:id="rId4"/>
              </a:rPr>
              <a:t>https://</a:t>
            </a:r>
            <a:r>
              <a:rPr lang="fr-FR" sz="2800" dirty="0" smtClean="0">
                <a:solidFill>
                  <a:schemeClr val="bg1"/>
                </a:solidFill>
                <a:hlinkClick r:id="rId4"/>
              </a:rPr>
              <a:t>www.youtube.com/watch?v=GBf2znanMC8</a:t>
            </a:r>
            <a:endParaRPr lang="fr-FR" sz="2800" dirty="0" smtClean="0">
              <a:solidFill>
                <a:schemeClr val="bg1"/>
              </a:solidFill>
            </a:endParaRPr>
          </a:p>
          <a:p>
            <a:r>
              <a:rPr lang="fr-FR" sz="2800" dirty="0">
                <a:solidFill>
                  <a:schemeClr val="bg1"/>
                </a:solidFill>
                <a:hlinkClick r:id="rId5"/>
              </a:rPr>
              <a:t>https://</a:t>
            </a:r>
            <a:r>
              <a:rPr lang="fr-FR" sz="2800" dirty="0" smtClean="0">
                <a:solidFill>
                  <a:schemeClr val="bg1"/>
                </a:solidFill>
                <a:hlinkClick r:id="rId5"/>
              </a:rPr>
              <a:t>www.youtube.com/watch?v=sM4NanA9A60</a:t>
            </a:r>
            <a:endParaRPr lang="fr-FR" sz="2800" dirty="0" smtClean="0">
              <a:solidFill>
                <a:schemeClr val="bg1"/>
              </a:solidFill>
            </a:endParaRPr>
          </a:p>
          <a:p>
            <a:r>
              <a:rPr lang="fr-FR" sz="2800" dirty="0">
                <a:solidFill>
                  <a:schemeClr val="bg1"/>
                </a:solidFill>
                <a:hlinkClick r:id="rId6"/>
              </a:rPr>
              <a:t>https://</a:t>
            </a:r>
            <a:r>
              <a:rPr lang="fr-FR" sz="2800" dirty="0" smtClean="0">
                <a:solidFill>
                  <a:schemeClr val="bg1"/>
                </a:solidFill>
                <a:hlinkClick r:id="rId6"/>
              </a:rPr>
              <a:t>www.youtube.com/watch?v=BBsMXas63Lo</a:t>
            </a:r>
            <a:endParaRPr lang="fr-FR" sz="2800" dirty="0" smtClean="0">
              <a:solidFill>
                <a:schemeClr val="bg1"/>
              </a:solidFill>
            </a:endParaRPr>
          </a:p>
          <a:p>
            <a:r>
              <a:rPr lang="fr-FR" sz="2800" dirty="0">
                <a:solidFill>
                  <a:schemeClr val="bg1"/>
                </a:solidFill>
                <a:hlinkClick r:id="rId7"/>
              </a:rPr>
              <a:t>https://www.youtube.com/watch?v=-</a:t>
            </a:r>
            <a:r>
              <a:rPr lang="fr-FR" sz="2800" dirty="0" smtClean="0">
                <a:solidFill>
                  <a:schemeClr val="bg1"/>
                </a:solidFill>
                <a:hlinkClick r:id="rId7"/>
              </a:rPr>
              <a:t>kn1qOkEDC4</a:t>
            </a:r>
            <a:endParaRPr lang="fr-FR" sz="2800" dirty="0" smtClean="0">
              <a:solidFill>
                <a:schemeClr val="bg1"/>
              </a:solidFill>
            </a:endParaRPr>
          </a:p>
          <a:p>
            <a:endParaRPr lang="fr-FR" sz="4000" dirty="0">
              <a:solidFill>
                <a:schemeClr val="bg1"/>
              </a:solidFill>
            </a:endParaRPr>
          </a:p>
          <a:p>
            <a:endParaRPr lang="fr-FR" sz="4000" dirty="0" smtClean="0">
              <a:solidFill>
                <a:schemeClr val="bg1"/>
              </a:solidFill>
            </a:endParaRPr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631C6CE6-1810-44ED-A6D7-3FF53040AE2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  <a:solidFill>
            <a:schemeClr val="accent1">
              <a:lumMod val="75000"/>
              <a:alpha val="40000"/>
            </a:schemeClr>
          </a:solidFill>
        </p:grpSpPr>
        <p:sp>
          <p:nvSpPr>
            <p:cNvPr id="13" name="Forme libre 11">
              <a:extLst>
                <a:ext uri="{FF2B5EF4-FFF2-40B4-BE49-F238E27FC236}">
                  <a16:creationId xmlns:a16="http://schemas.microsoft.com/office/drawing/2014/main" id="{1F6D8BFE-D0D0-4BAE-9D5A-701DE7D3CEE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4" name="Forme libre 12">
              <a:extLst>
                <a:ext uri="{FF2B5EF4-FFF2-40B4-BE49-F238E27FC236}">
                  <a16:creationId xmlns:a16="http://schemas.microsoft.com/office/drawing/2014/main" id="{53F86D30-CEDB-4D96-AF73-AA3CD5A437B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5" name="Forme libre 13">
              <a:extLst>
                <a:ext uri="{FF2B5EF4-FFF2-40B4-BE49-F238E27FC236}">
                  <a16:creationId xmlns:a16="http://schemas.microsoft.com/office/drawing/2014/main" id="{F5187540-C4C8-410C-A395-69FCB1C86C2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" name="Forme libre 14">
              <a:extLst>
                <a:ext uri="{FF2B5EF4-FFF2-40B4-BE49-F238E27FC236}">
                  <a16:creationId xmlns:a16="http://schemas.microsoft.com/office/drawing/2014/main" id="{75BD6E4A-797C-451B-B08F-D99C1A9D13F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Forme libre 15">
              <a:extLst>
                <a:ext uri="{FF2B5EF4-FFF2-40B4-BE49-F238E27FC236}">
                  <a16:creationId xmlns:a16="http://schemas.microsoft.com/office/drawing/2014/main" id="{0D241082-BAFA-462E-827B-5814B020F5C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Forme libre 16">
              <a:extLst>
                <a:ext uri="{FF2B5EF4-FFF2-40B4-BE49-F238E27FC236}">
                  <a16:creationId xmlns:a16="http://schemas.microsoft.com/office/drawing/2014/main" id="{2920CCBD-116D-450B-9608-99F05F7D78A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Forme libre 17">
              <a:extLst>
                <a:ext uri="{FF2B5EF4-FFF2-40B4-BE49-F238E27FC236}">
                  <a16:creationId xmlns:a16="http://schemas.microsoft.com/office/drawing/2014/main" id="{A57CD3DE-CEAF-4BD4-A5EF-24B3E622BB5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Forme libre 18">
              <a:extLst>
                <a:ext uri="{FF2B5EF4-FFF2-40B4-BE49-F238E27FC236}">
                  <a16:creationId xmlns:a16="http://schemas.microsoft.com/office/drawing/2014/main" id="{4EC3258C-366B-4629-A7D3-5173D3637D8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Forme libre 19">
              <a:extLst>
                <a:ext uri="{FF2B5EF4-FFF2-40B4-BE49-F238E27FC236}">
                  <a16:creationId xmlns:a16="http://schemas.microsoft.com/office/drawing/2014/main" id="{D444D63A-CE2B-4ACD-BA0E-4ADECAD86F0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orme libre 20">
              <a:extLst>
                <a:ext uri="{FF2B5EF4-FFF2-40B4-BE49-F238E27FC236}">
                  <a16:creationId xmlns:a16="http://schemas.microsoft.com/office/drawing/2014/main" id="{7A504DF6-187A-4A54-96E8-3F3F28AAAA3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3" name="Forme libre 21">
              <a:extLst>
                <a:ext uri="{FF2B5EF4-FFF2-40B4-BE49-F238E27FC236}">
                  <a16:creationId xmlns:a16="http://schemas.microsoft.com/office/drawing/2014/main" id="{FE04C6F5-6DC5-4C7E-9278-9BE624FC782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4" name="Forme libre 22">
              <a:extLst>
                <a:ext uri="{FF2B5EF4-FFF2-40B4-BE49-F238E27FC236}">
                  <a16:creationId xmlns:a16="http://schemas.microsoft.com/office/drawing/2014/main" id="{94A02D9B-E6A9-4D6A-9D2A-D81C7680245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B78034A6-3565-46AA-9E73-1C954666ABB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30"/>
            <a:ext cx="2356675" cy="6853284"/>
            <a:chOff x="6627813" y="195452"/>
            <a:chExt cx="1952625" cy="5678299"/>
          </a:xfrm>
          <a:solidFill>
            <a:schemeClr val="accent1"/>
          </a:solidFill>
        </p:grpSpPr>
        <p:sp>
          <p:nvSpPr>
            <p:cNvPr id="27" name="Forme libre 27">
              <a:extLst>
                <a:ext uri="{FF2B5EF4-FFF2-40B4-BE49-F238E27FC236}">
                  <a16:creationId xmlns:a16="http://schemas.microsoft.com/office/drawing/2014/main" id="{04947AA2-A772-42CB-9CEC-065095D3DC7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545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8" name="Forme libre 28">
              <a:extLst>
                <a:ext uri="{FF2B5EF4-FFF2-40B4-BE49-F238E27FC236}">
                  <a16:creationId xmlns:a16="http://schemas.microsoft.com/office/drawing/2014/main" id="{83C52D84-DEC1-4E16-972E-8EEA5D52245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9" name="Forme libre 29">
              <a:extLst>
                <a:ext uri="{FF2B5EF4-FFF2-40B4-BE49-F238E27FC236}">
                  <a16:creationId xmlns:a16="http://schemas.microsoft.com/office/drawing/2014/main" id="{2036A28D-EF09-41F7-906F-CF4053615AE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0" name="Forme libre 30">
              <a:extLst>
                <a:ext uri="{FF2B5EF4-FFF2-40B4-BE49-F238E27FC236}">
                  <a16:creationId xmlns:a16="http://schemas.microsoft.com/office/drawing/2014/main" id="{EE8D92C7-C907-4120-95E3-80E3DC85BBA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1" name="Forme libre 31">
              <a:extLst>
                <a:ext uri="{FF2B5EF4-FFF2-40B4-BE49-F238E27FC236}">
                  <a16:creationId xmlns:a16="http://schemas.microsoft.com/office/drawing/2014/main" id="{BBCEAAB8-CD22-41D7-B330-702682A27CE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2" name="Forme libre 32">
              <a:extLst>
                <a:ext uri="{FF2B5EF4-FFF2-40B4-BE49-F238E27FC236}">
                  <a16:creationId xmlns:a16="http://schemas.microsoft.com/office/drawing/2014/main" id="{6BBC1FEE-3D72-492B-8D8A-BE1A55076F9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3" name="Forme libre 33">
              <a:extLst>
                <a:ext uri="{FF2B5EF4-FFF2-40B4-BE49-F238E27FC236}">
                  <a16:creationId xmlns:a16="http://schemas.microsoft.com/office/drawing/2014/main" id="{C28C6E5C-C393-435C-96A1-AA2859BDCB8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4" name="Forme libre 34">
              <a:extLst>
                <a:ext uri="{FF2B5EF4-FFF2-40B4-BE49-F238E27FC236}">
                  <a16:creationId xmlns:a16="http://schemas.microsoft.com/office/drawing/2014/main" id="{2C2C991F-AC51-4DF5-B8DD-19B08C1CBF4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5" name="Forme libre 35">
              <a:extLst>
                <a:ext uri="{FF2B5EF4-FFF2-40B4-BE49-F238E27FC236}">
                  <a16:creationId xmlns:a16="http://schemas.microsoft.com/office/drawing/2014/main" id="{9C916B5F-285D-4F5A-9085-6781753AFB3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6" name="Forme libre 36">
              <a:extLst>
                <a:ext uri="{FF2B5EF4-FFF2-40B4-BE49-F238E27FC236}">
                  <a16:creationId xmlns:a16="http://schemas.microsoft.com/office/drawing/2014/main" id="{0375DD5F-9D17-4873-B697-3D44A5EBEC7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7" name="Forme libre 37">
              <a:extLst>
                <a:ext uri="{FF2B5EF4-FFF2-40B4-BE49-F238E27FC236}">
                  <a16:creationId xmlns:a16="http://schemas.microsoft.com/office/drawing/2014/main" id="{A159BBC7-6A8B-4612-94A8-56323452C7B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8" name="Forme libre 38">
              <a:extLst>
                <a:ext uri="{FF2B5EF4-FFF2-40B4-BE49-F238E27FC236}">
                  <a16:creationId xmlns:a16="http://schemas.microsoft.com/office/drawing/2014/main" id="{177C901C-F8DE-4C99-95C8-F8CA1B84F76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id="{D1D655F2-6D15-4265-ADEE-EF0075C1394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2" name="Forme libre 69">
            <a:extLst>
              <a:ext uri="{FF2B5EF4-FFF2-40B4-BE49-F238E27FC236}">
                <a16:creationId xmlns:a16="http://schemas.microsoft.com/office/drawing/2014/main" id="{3248A930-1A6E-4EFB-8213-D1AC735BE06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095003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/>
            </a:gs>
            <a:gs pos="71000">
              <a:schemeClr val="accent3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3F2CC0B-D5F1-40B8-9CC6-4A36850B66F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pic>
        <p:nvPicPr>
          <p:cNvPr id="5" name="Image 4" descr="points lumineux">
            <a:extLst>
              <a:ext uri="{FF2B5EF4-FFF2-40B4-BE49-F238E27FC236}">
                <a16:creationId xmlns:a16="http://schemas.microsoft.com/office/drawing/2014/main" id="{1A23FE0C-9A67-334E-9B7F-83AA9CF636A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24" y="104360"/>
            <a:ext cx="12192000" cy="685799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F266081D-517B-5D43-A7B4-E67DDEDC0B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1605" y="470559"/>
            <a:ext cx="11539717" cy="833341"/>
          </a:xfrm>
        </p:spPr>
        <p:txBody>
          <a:bodyPr rtlCol="0">
            <a:normAutofit/>
          </a:bodyPr>
          <a:lstStyle/>
          <a:p>
            <a:pPr rtl="0"/>
            <a:r>
              <a:rPr lang="fr-FR" sz="4400" b="1" dirty="0"/>
              <a:t>2</a:t>
            </a:r>
            <a:r>
              <a:rPr lang="fr-FR" sz="4400" b="1" dirty="0" smtClean="0"/>
              <a:t> </a:t>
            </a:r>
            <a:r>
              <a:rPr lang="fr-FR" sz="4400" b="1" dirty="0" smtClean="0"/>
              <a:t>Des stratégies efficaces pour enseigner</a:t>
            </a:r>
            <a:endParaRPr lang="fr-FR" sz="4400" b="1" dirty="0">
              <a:solidFill>
                <a:srgbClr val="FF0000"/>
              </a:solidFill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6D75439-C766-134A-A0D0-BE002D8B0A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45303" y="1670099"/>
            <a:ext cx="10020382" cy="4521630"/>
          </a:xfrm>
        </p:spPr>
        <p:txBody>
          <a:bodyPr rtlCol="0">
            <a:noAutofit/>
          </a:bodyPr>
          <a:lstStyle/>
          <a:p>
            <a:r>
              <a:rPr lang="fr-FR" sz="4000" b="1" dirty="0" smtClean="0">
                <a:solidFill>
                  <a:schemeClr val="bg1"/>
                </a:solidFill>
              </a:rPr>
              <a:t>MEMORISATION</a:t>
            </a:r>
          </a:p>
          <a:p>
            <a:endParaRPr lang="fr-FR" sz="4000" b="1" dirty="0">
              <a:solidFill>
                <a:schemeClr val="bg1"/>
              </a:solidFill>
            </a:endParaRPr>
          </a:p>
          <a:p>
            <a:r>
              <a:rPr lang="fr-FR" sz="4000" u="sng" dirty="0" smtClean="0">
                <a:solidFill>
                  <a:schemeClr val="bg1"/>
                </a:solidFill>
              </a:rPr>
              <a:t>Exercice 1 </a:t>
            </a:r>
            <a:r>
              <a:rPr lang="fr-FR" sz="4000" dirty="0" smtClean="0">
                <a:solidFill>
                  <a:schemeClr val="bg1"/>
                </a:solidFill>
              </a:rPr>
              <a:t>: mémoriser les 7 mots qui vont apparaitre sur l’écran. </a:t>
            </a:r>
          </a:p>
          <a:p>
            <a:r>
              <a:rPr lang="fr-FR" sz="2400" dirty="0" smtClean="0">
                <a:solidFill>
                  <a:schemeClr val="bg1"/>
                </a:solidFill>
              </a:rPr>
              <a:t>Vous n’avez pas le droit d’écrire. Les mots vont apparaitre 3 secondes, les uns après les autres. Quand les 7 mots seront passés et que je vous dis ECRIVEZ, alors vous écrivez.</a:t>
            </a:r>
          </a:p>
          <a:p>
            <a:r>
              <a:rPr lang="fr-FR" sz="2400" dirty="0" smtClean="0">
                <a:solidFill>
                  <a:schemeClr val="bg1"/>
                </a:solidFill>
              </a:rPr>
              <a:t>Tant que je ne dis pas d’écrire, on n’écrit RIEN.</a:t>
            </a:r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631C6CE6-1810-44ED-A6D7-3FF53040AE2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  <a:solidFill>
            <a:schemeClr val="accent1">
              <a:lumMod val="75000"/>
              <a:alpha val="40000"/>
            </a:schemeClr>
          </a:solidFill>
        </p:grpSpPr>
        <p:sp>
          <p:nvSpPr>
            <p:cNvPr id="13" name="Forme libre 11">
              <a:extLst>
                <a:ext uri="{FF2B5EF4-FFF2-40B4-BE49-F238E27FC236}">
                  <a16:creationId xmlns:a16="http://schemas.microsoft.com/office/drawing/2014/main" id="{1F6D8BFE-D0D0-4BAE-9D5A-701DE7D3CEE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4" name="Forme libre 12">
              <a:extLst>
                <a:ext uri="{FF2B5EF4-FFF2-40B4-BE49-F238E27FC236}">
                  <a16:creationId xmlns:a16="http://schemas.microsoft.com/office/drawing/2014/main" id="{53F86D30-CEDB-4D96-AF73-AA3CD5A437B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5" name="Forme libre 13">
              <a:extLst>
                <a:ext uri="{FF2B5EF4-FFF2-40B4-BE49-F238E27FC236}">
                  <a16:creationId xmlns:a16="http://schemas.microsoft.com/office/drawing/2014/main" id="{F5187540-C4C8-410C-A395-69FCB1C86C2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" name="Forme libre 14">
              <a:extLst>
                <a:ext uri="{FF2B5EF4-FFF2-40B4-BE49-F238E27FC236}">
                  <a16:creationId xmlns:a16="http://schemas.microsoft.com/office/drawing/2014/main" id="{75BD6E4A-797C-451B-B08F-D99C1A9D13F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Forme libre 15">
              <a:extLst>
                <a:ext uri="{FF2B5EF4-FFF2-40B4-BE49-F238E27FC236}">
                  <a16:creationId xmlns:a16="http://schemas.microsoft.com/office/drawing/2014/main" id="{0D241082-BAFA-462E-827B-5814B020F5C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Forme libre 16">
              <a:extLst>
                <a:ext uri="{FF2B5EF4-FFF2-40B4-BE49-F238E27FC236}">
                  <a16:creationId xmlns:a16="http://schemas.microsoft.com/office/drawing/2014/main" id="{2920CCBD-116D-450B-9608-99F05F7D78A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Forme libre 17">
              <a:extLst>
                <a:ext uri="{FF2B5EF4-FFF2-40B4-BE49-F238E27FC236}">
                  <a16:creationId xmlns:a16="http://schemas.microsoft.com/office/drawing/2014/main" id="{A57CD3DE-CEAF-4BD4-A5EF-24B3E622BB5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Forme libre 18">
              <a:extLst>
                <a:ext uri="{FF2B5EF4-FFF2-40B4-BE49-F238E27FC236}">
                  <a16:creationId xmlns:a16="http://schemas.microsoft.com/office/drawing/2014/main" id="{4EC3258C-366B-4629-A7D3-5173D3637D8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Forme libre 19">
              <a:extLst>
                <a:ext uri="{FF2B5EF4-FFF2-40B4-BE49-F238E27FC236}">
                  <a16:creationId xmlns:a16="http://schemas.microsoft.com/office/drawing/2014/main" id="{D444D63A-CE2B-4ACD-BA0E-4ADECAD86F0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orme libre 20">
              <a:extLst>
                <a:ext uri="{FF2B5EF4-FFF2-40B4-BE49-F238E27FC236}">
                  <a16:creationId xmlns:a16="http://schemas.microsoft.com/office/drawing/2014/main" id="{7A504DF6-187A-4A54-96E8-3F3F28AAAA3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3" name="Forme libre 21">
              <a:extLst>
                <a:ext uri="{FF2B5EF4-FFF2-40B4-BE49-F238E27FC236}">
                  <a16:creationId xmlns:a16="http://schemas.microsoft.com/office/drawing/2014/main" id="{FE04C6F5-6DC5-4C7E-9278-9BE624FC782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4" name="Forme libre 22">
              <a:extLst>
                <a:ext uri="{FF2B5EF4-FFF2-40B4-BE49-F238E27FC236}">
                  <a16:creationId xmlns:a16="http://schemas.microsoft.com/office/drawing/2014/main" id="{94A02D9B-E6A9-4D6A-9D2A-D81C7680245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B78034A6-3565-46AA-9E73-1C954666ABB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30"/>
            <a:ext cx="2356675" cy="6853284"/>
            <a:chOff x="6627813" y="195452"/>
            <a:chExt cx="1952625" cy="5678299"/>
          </a:xfrm>
          <a:solidFill>
            <a:schemeClr val="accent1"/>
          </a:solidFill>
        </p:grpSpPr>
        <p:sp>
          <p:nvSpPr>
            <p:cNvPr id="27" name="Forme libre 27">
              <a:extLst>
                <a:ext uri="{FF2B5EF4-FFF2-40B4-BE49-F238E27FC236}">
                  <a16:creationId xmlns:a16="http://schemas.microsoft.com/office/drawing/2014/main" id="{04947AA2-A772-42CB-9CEC-065095D3DC7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545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8" name="Forme libre 28">
              <a:extLst>
                <a:ext uri="{FF2B5EF4-FFF2-40B4-BE49-F238E27FC236}">
                  <a16:creationId xmlns:a16="http://schemas.microsoft.com/office/drawing/2014/main" id="{83C52D84-DEC1-4E16-972E-8EEA5D52245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9" name="Forme libre 29">
              <a:extLst>
                <a:ext uri="{FF2B5EF4-FFF2-40B4-BE49-F238E27FC236}">
                  <a16:creationId xmlns:a16="http://schemas.microsoft.com/office/drawing/2014/main" id="{2036A28D-EF09-41F7-906F-CF4053615AE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0" name="Forme libre 30">
              <a:extLst>
                <a:ext uri="{FF2B5EF4-FFF2-40B4-BE49-F238E27FC236}">
                  <a16:creationId xmlns:a16="http://schemas.microsoft.com/office/drawing/2014/main" id="{EE8D92C7-C907-4120-95E3-80E3DC85BBA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1" name="Forme libre 31">
              <a:extLst>
                <a:ext uri="{FF2B5EF4-FFF2-40B4-BE49-F238E27FC236}">
                  <a16:creationId xmlns:a16="http://schemas.microsoft.com/office/drawing/2014/main" id="{BBCEAAB8-CD22-41D7-B330-702682A27CE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2" name="Forme libre 32">
              <a:extLst>
                <a:ext uri="{FF2B5EF4-FFF2-40B4-BE49-F238E27FC236}">
                  <a16:creationId xmlns:a16="http://schemas.microsoft.com/office/drawing/2014/main" id="{6BBC1FEE-3D72-492B-8D8A-BE1A55076F9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3" name="Forme libre 33">
              <a:extLst>
                <a:ext uri="{FF2B5EF4-FFF2-40B4-BE49-F238E27FC236}">
                  <a16:creationId xmlns:a16="http://schemas.microsoft.com/office/drawing/2014/main" id="{C28C6E5C-C393-435C-96A1-AA2859BDCB8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4" name="Forme libre 34">
              <a:extLst>
                <a:ext uri="{FF2B5EF4-FFF2-40B4-BE49-F238E27FC236}">
                  <a16:creationId xmlns:a16="http://schemas.microsoft.com/office/drawing/2014/main" id="{2C2C991F-AC51-4DF5-B8DD-19B08C1CBF4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5" name="Forme libre 35">
              <a:extLst>
                <a:ext uri="{FF2B5EF4-FFF2-40B4-BE49-F238E27FC236}">
                  <a16:creationId xmlns:a16="http://schemas.microsoft.com/office/drawing/2014/main" id="{9C916B5F-285D-4F5A-9085-6781753AFB3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6" name="Forme libre 36">
              <a:extLst>
                <a:ext uri="{FF2B5EF4-FFF2-40B4-BE49-F238E27FC236}">
                  <a16:creationId xmlns:a16="http://schemas.microsoft.com/office/drawing/2014/main" id="{0375DD5F-9D17-4873-B697-3D44A5EBEC7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7" name="Forme libre 37">
              <a:extLst>
                <a:ext uri="{FF2B5EF4-FFF2-40B4-BE49-F238E27FC236}">
                  <a16:creationId xmlns:a16="http://schemas.microsoft.com/office/drawing/2014/main" id="{A159BBC7-6A8B-4612-94A8-56323452C7B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8" name="Forme libre 38">
              <a:extLst>
                <a:ext uri="{FF2B5EF4-FFF2-40B4-BE49-F238E27FC236}">
                  <a16:creationId xmlns:a16="http://schemas.microsoft.com/office/drawing/2014/main" id="{177C901C-F8DE-4C99-95C8-F8CA1B84F76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id="{D1D655F2-6D15-4265-ADEE-EF0075C1394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2" name="Forme libre 69">
            <a:extLst>
              <a:ext uri="{FF2B5EF4-FFF2-40B4-BE49-F238E27FC236}">
                <a16:creationId xmlns:a16="http://schemas.microsoft.com/office/drawing/2014/main" id="{3248A930-1A6E-4EFB-8213-D1AC735BE06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837710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/>
            </a:gs>
            <a:gs pos="71000">
              <a:schemeClr val="accent3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3F2CC0B-D5F1-40B8-9CC6-4A36850B66F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pic>
        <p:nvPicPr>
          <p:cNvPr id="5" name="Image 4" descr="points lumineux">
            <a:extLst>
              <a:ext uri="{FF2B5EF4-FFF2-40B4-BE49-F238E27FC236}">
                <a16:creationId xmlns:a16="http://schemas.microsoft.com/office/drawing/2014/main" id="{1A23FE0C-9A67-334E-9B7F-83AA9CF636A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374" y="9235"/>
            <a:ext cx="12192000" cy="685799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F266081D-517B-5D43-A7B4-E67DDEDC0B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1605" y="154852"/>
            <a:ext cx="11539717" cy="877290"/>
          </a:xfrm>
        </p:spPr>
        <p:txBody>
          <a:bodyPr rtlCol="0">
            <a:normAutofit/>
          </a:bodyPr>
          <a:lstStyle/>
          <a:p>
            <a:pPr rtl="0"/>
            <a:r>
              <a:rPr lang="fr-FR" sz="4400" b="1" dirty="0"/>
              <a:t>2</a:t>
            </a:r>
            <a:r>
              <a:rPr lang="fr-FR" sz="4400" b="1" dirty="0" smtClean="0"/>
              <a:t> </a:t>
            </a:r>
            <a:r>
              <a:rPr lang="fr-FR" sz="4400" b="1" dirty="0" smtClean="0"/>
              <a:t>Des stratégies efficaces pour enseigner</a:t>
            </a:r>
            <a:endParaRPr lang="fr-FR" sz="4400" b="1" dirty="0">
              <a:solidFill>
                <a:srgbClr val="FF0000"/>
              </a:solidFill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6D75439-C766-134A-A0D0-BE002D8B0A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76503" y="1582341"/>
            <a:ext cx="4284617" cy="5018003"/>
          </a:xfrm>
        </p:spPr>
        <p:txBody>
          <a:bodyPr rtlCol="0">
            <a:noAutofit/>
          </a:bodyPr>
          <a:lstStyle/>
          <a:p>
            <a:r>
              <a:rPr lang="it-IT" sz="3600" b="1" dirty="0" smtClean="0">
                <a:solidFill>
                  <a:schemeClr val="bg1"/>
                </a:solidFill>
              </a:rPr>
              <a:t>TUZKA</a:t>
            </a:r>
            <a:endParaRPr lang="it-IT" sz="3600" b="1" dirty="0">
              <a:solidFill>
                <a:schemeClr val="bg1"/>
              </a:solidFill>
            </a:endParaRPr>
          </a:p>
          <a:p>
            <a:r>
              <a:rPr lang="it-IT" sz="3600" b="1" dirty="0">
                <a:solidFill>
                  <a:schemeClr val="bg1"/>
                </a:solidFill>
              </a:rPr>
              <a:t>STROM</a:t>
            </a:r>
          </a:p>
          <a:p>
            <a:r>
              <a:rPr lang="it-IT" sz="3600" b="1" dirty="0">
                <a:solidFill>
                  <a:schemeClr val="bg1"/>
                </a:solidFill>
              </a:rPr>
              <a:t>SVITIDLO</a:t>
            </a:r>
          </a:p>
          <a:p>
            <a:r>
              <a:rPr lang="it-IT" sz="3600" b="1" dirty="0">
                <a:solidFill>
                  <a:schemeClr val="bg1"/>
                </a:solidFill>
              </a:rPr>
              <a:t>LETADLO</a:t>
            </a:r>
          </a:p>
          <a:p>
            <a:r>
              <a:rPr lang="it-IT" sz="3600" b="1" dirty="0">
                <a:solidFill>
                  <a:schemeClr val="bg1"/>
                </a:solidFill>
              </a:rPr>
              <a:t>NIMOVITY</a:t>
            </a:r>
          </a:p>
          <a:p>
            <a:r>
              <a:rPr lang="it-IT" sz="3600" b="1" dirty="0">
                <a:solidFill>
                  <a:schemeClr val="bg1"/>
                </a:solidFill>
              </a:rPr>
              <a:t>MESTO</a:t>
            </a:r>
          </a:p>
          <a:p>
            <a:r>
              <a:rPr lang="it-IT" sz="3600" b="1" dirty="0">
                <a:solidFill>
                  <a:schemeClr val="bg1"/>
                </a:solidFill>
              </a:rPr>
              <a:t>CESTOVANI</a:t>
            </a:r>
          </a:p>
          <a:p>
            <a:endParaRPr lang="fr-FR" sz="4000" b="1" dirty="0">
              <a:solidFill>
                <a:schemeClr val="bg1"/>
              </a:solidFill>
            </a:endParaRPr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631C6CE6-1810-44ED-A6D7-3FF53040AE2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  <a:solidFill>
            <a:schemeClr val="accent1">
              <a:lumMod val="75000"/>
              <a:alpha val="40000"/>
            </a:schemeClr>
          </a:solidFill>
        </p:grpSpPr>
        <p:sp>
          <p:nvSpPr>
            <p:cNvPr id="13" name="Forme libre 11">
              <a:extLst>
                <a:ext uri="{FF2B5EF4-FFF2-40B4-BE49-F238E27FC236}">
                  <a16:creationId xmlns:a16="http://schemas.microsoft.com/office/drawing/2014/main" id="{1F6D8BFE-D0D0-4BAE-9D5A-701DE7D3CEE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4" name="Forme libre 12">
              <a:extLst>
                <a:ext uri="{FF2B5EF4-FFF2-40B4-BE49-F238E27FC236}">
                  <a16:creationId xmlns:a16="http://schemas.microsoft.com/office/drawing/2014/main" id="{53F86D30-CEDB-4D96-AF73-AA3CD5A437B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5" name="Forme libre 13">
              <a:extLst>
                <a:ext uri="{FF2B5EF4-FFF2-40B4-BE49-F238E27FC236}">
                  <a16:creationId xmlns:a16="http://schemas.microsoft.com/office/drawing/2014/main" id="{F5187540-C4C8-410C-A395-69FCB1C86C2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" name="Forme libre 14">
              <a:extLst>
                <a:ext uri="{FF2B5EF4-FFF2-40B4-BE49-F238E27FC236}">
                  <a16:creationId xmlns:a16="http://schemas.microsoft.com/office/drawing/2014/main" id="{75BD6E4A-797C-451B-B08F-D99C1A9D13F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Forme libre 15">
              <a:extLst>
                <a:ext uri="{FF2B5EF4-FFF2-40B4-BE49-F238E27FC236}">
                  <a16:creationId xmlns:a16="http://schemas.microsoft.com/office/drawing/2014/main" id="{0D241082-BAFA-462E-827B-5814B020F5C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Forme libre 16">
              <a:extLst>
                <a:ext uri="{FF2B5EF4-FFF2-40B4-BE49-F238E27FC236}">
                  <a16:creationId xmlns:a16="http://schemas.microsoft.com/office/drawing/2014/main" id="{2920CCBD-116D-450B-9608-99F05F7D78A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Forme libre 17">
              <a:extLst>
                <a:ext uri="{FF2B5EF4-FFF2-40B4-BE49-F238E27FC236}">
                  <a16:creationId xmlns:a16="http://schemas.microsoft.com/office/drawing/2014/main" id="{A57CD3DE-CEAF-4BD4-A5EF-24B3E622BB5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Forme libre 18">
              <a:extLst>
                <a:ext uri="{FF2B5EF4-FFF2-40B4-BE49-F238E27FC236}">
                  <a16:creationId xmlns:a16="http://schemas.microsoft.com/office/drawing/2014/main" id="{4EC3258C-366B-4629-A7D3-5173D3637D8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Forme libre 19">
              <a:extLst>
                <a:ext uri="{FF2B5EF4-FFF2-40B4-BE49-F238E27FC236}">
                  <a16:creationId xmlns:a16="http://schemas.microsoft.com/office/drawing/2014/main" id="{D444D63A-CE2B-4ACD-BA0E-4ADECAD86F0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orme libre 20">
              <a:extLst>
                <a:ext uri="{FF2B5EF4-FFF2-40B4-BE49-F238E27FC236}">
                  <a16:creationId xmlns:a16="http://schemas.microsoft.com/office/drawing/2014/main" id="{7A504DF6-187A-4A54-96E8-3F3F28AAAA3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3" name="Forme libre 21">
              <a:extLst>
                <a:ext uri="{FF2B5EF4-FFF2-40B4-BE49-F238E27FC236}">
                  <a16:creationId xmlns:a16="http://schemas.microsoft.com/office/drawing/2014/main" id="{FE04C6F5-6DC5-4C7E-9278-9BE624FC782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4" name="Forme libre 22">
              <a:extLst>
                <a:ext uri="{FF2B5EF4-FFF2-40B4-BE49-F238E27FC236}">
                  <a16:creationId xmlns:a16="http://schemas.microsoft.com/office/drawing/2014/main" id="{94A02D9B-E6A9-4D6A-9D2A-D81C7680245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B78034A6-3565-46AA-9E73-1C954666ABB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30"/>
            <a:ext cx="2356675" cy="6853284"/>
            <a:chOff x="6627813" y="195452"/>
            <a:chExt cx="1952625" cy="5678299"/>
          </a:xfrm>
          <a:solidFill>
            <a:schemeClr val="accent1"/>
          </a:solidFill>
        </p:grpSpPr>
        <p:sp>
          <p:nvSpPr>
            <p:cNvPr id="27" name="Forme libre 27">
              <a:extLst>
                <a:ext uri="{FF2B5EF4-FFF2-40B4-BE49-F238E27FC236}">
                  <a16:creationId xmlns:a16="http://schemas.microsoft.com/office/drawing/2014/main" id="{04947AA2-A772-42CB-9CEC-065095D3DC7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545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8" name="Forme libre 28">
              <a:extLst>
                <a:ext uri="{FF2B5EF4-FFF2-40B4-BE49-F238E27FC236}">
                  <a16:creationId xmlns:a16="http://schemas.microsoft.com/office/drawing/2014/main" id="{83C52D84-DEC1-4E16-972E-8EEA5D52245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9" name="Forme libre 29">
              <a:extLst>
                <a:ext uri="{FF2B5EF4-FFF2-40B4-BE49-F238E27FC236}">
                  <a16:creationId xmlns:a16="http://schemas.microsoft.com/office/drawing/2014/main" id="{2036A28D-EF09-41F7-906F-CF4053615AE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0" name="Forme libre 30">
              <a:extLst>
                <a:ext uri="{FF2B5EF4-FFF2-40B4-BE49-F238E27FC236}">
                  <a16:creationId xmlns:a16="http://schemas.microsoft.com/office/drawing/2014/main" id="{EE8D92C7-C907-4120-95E3-80E3DC85BBA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1" name="Forme libre 31">
              <a:extLst>
                <a:ext uri="{FF2B5EF4-FFF2-40B4-BE49-F238E27FC236}">
                  <a16:creationId xmlns:a16="http://schemas.microsoft.com/office/drawing/2014/main" id="{BBCEAAB8-CD22-41D7-B330-702682A27CE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2" name="Forme libre 32">
              <a:extLst>
                <a:ext uri="{FF2B5EF4-FFF2-40B4-BE49-F238E27FC236}">
                  <a16:creationId xmlns:a16="http://schemas.microsoft.com/office/drawing/2014/main" id="{6BBC1FEE-3D72-492B-8D8A-BE1A55076F9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3" name="Forme libre 33">
              <a:extLst>
                <a:ext uri="{FF2B5EF4-FFF2-40B4-BE49-F238E27FC236}">
                  <a16:creationId xmlns:a16="http://schemas.microsoft.com/office/drawing/2014/main" id="{C28C6E5C-C393-435C-96A1-AA2859BDCB8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4" name="Forme libre 34">
              <a:extLst>
                <a:ext uri="{FF2B5EF4-FFF2-40B4-BE49-F238E27FC236}">
                  <a16:creationId xmlns:a16="http://schemas.microsoft.com/office/drawing/2014/main" id="{2C2C991F-AC51-4DF5-B8DD-19B08C1CBF4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5" name="Forme libre 35">
              <a:extLst>
                <a:ext uri="{FF2B5EF4-FFF2-40B4-BE49-F238E27FC236}">
                  <a16:creationId xmlns:a16="http://schemas.microsoft.com/office/drawing/2014/main" id="{9C916B5F-285D-4F5A-9085-6781753AFB3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6" name="Forme libre 36">
              <a:extLst>
                <a:ext uri="{FF2B5EF4-FFF2-40B4-BE49-F238E27FC236}">
                  <a16:creationId xmlns:a16="http://schemas.microsoft.com/office/drawing/2014/main" id="{0375DD5F-9D17-4873-B697-3D44A5EBEC7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7" name="Forme libre 37">
              <a:extLst>
                <a:ext uri="{FF2B5EF4-FFF2-40B4-BE49-F238E27FC236}">
                  <a16:creationId xmlns:a16="http://schemas.microsoft.com/office/drawing/2014/main" id="{A159BBC7-6A8B-4612-94A8-56323452C7B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8" name="Forme libre 38">
              <a:extLst>
                <a:ext uri="{FF2B5EF4-FFF2-40B4-BE49-F238E27FC236}">
                  <a16:creationId xmlns:a16="http://schemas.microsoft.com/office/drawing/2014/main" id="{177C901C-F8DE-4C99-95C8-F8CA1B84F76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id="{D1D655F2-6D15-4265-ADEE-EF0075C1394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2" name="Forme libre 69">
            <a:extLst>
              <a:ext uri="{FF2B5EF4-FFF2-40B4-BE49-F238E27FC236}">
                <a16:creationId xmlns:a16="http://schemas.microsoft.com/office/drawing/2014/main" id="{3248A930-1A6E-4EFB-8213-D1AC735BE06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Rectangle 3"/>
          <p:cNvSpPr/>
          <p:nvPr/>
        </p:nvSpPr>
        <p:spPr>
          <a:xfrm>
            <a:off x="3048000" y="1582341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fr-FR" sz="2400" dirty="0"/>
          </a:p>
          <a:p>
            <a:endParaRPr lang="fr-FR" sz="2400" dirty="0"/>
          </a:p>
          <a:p>
            <a:endParaRPr lang="fr-FR" sz="2400" dirty="0"/>
          </a:p>
          <a:p>
            <a:endParaRPr lang="fr-FR" sz="2400" dirty="0"/>
          </a:p>
          <a:p>
            <a:endParaRPr lang="fr-FR" sz="2400" dirty="0"/>
          </a:p>
          <a:p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3487299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/>
            </a:gs>
            <a:gs pos="71000">
              <a:schemeClr val="accent3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3F2CC0B-D5F1-40B8-9CC6-4A36850B66F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pic>
        <p:nvPicPr>
          <p:cNvPr id="5" name="Image 4" descr="points lumineux">
            <a:extLst>
              <a:ext uri="{FF2B5EF4-FFF2-40B4-BE49-F238E27FC236}">
                <a16:creationId xmlns:a16="http://schemas.microsoft.com/office/drawing/2014/main" id="{1A23FE0C-9A67-334E-9B7F-83AA9CF636A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374" y="9235"/>
            <a:ext cx="12192000" cy="685799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F266081D-517B-5D43-A7B4-E67DDEDC0B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1605" y="154852"/>
            <a:ext cx="11539717" cy="877290"/>
          </a:xfrm>
        </p:spPr>
        <p:txBody>
          <a:bodyPr rtlCol="0">
            <a:normAutofit/>
          </a:bodyPr>
          <a:lstStyle/>
          <a:p>
            <a:pPr rtl="0"/>
            <a:r>
              <a:rPr lang="fr-FR" sz="4400" b="1" dirty="0"/>
              <a:t>2</a:t>
            </a:r>
            <a:r>
              <a:rPr lang="fr-FR" sz="4400" b="1" dirty="0" smtClean="0"/>
              <a:t> </a:t>
            </a:r>
            <a:r>
              <a:rPr lang="fr-FR" sz="4400" b="1" dirty="0" smtClean="0"/>
              <a:t>Des stratégies efficaces pour enseigner</a:t>
            </a:r>
            <a:endParaRPr lang="fr-FR" sz="4400" b="1" dirty="0">
              <a:solidFill>
                <a:srgbClr val="FF0000"/>
              </a:solidFill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6D75439-C766-134A-A0D0-BE002D8B0A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73914" y="1041377"/>
            <a:ext cx="10018965" cy="5558967"/>
          </a:xfrm>
        </p:spPr>
        <p:txBody>
          <a:bodyPr rtlCol="0">
            <a:noAutofit/>
          </a:bodyPr>
          <a:lstStyle/>
          <a:p>
            <a:r>
              <a:rPr lang="it-IT" sz="4000" b="1" u="sng" dirty="0">
                <a:solidFill>
                  <a:schemeClr val="bg1"/>
                </a:solidFill>
              </a:rPr>
              <a:t>Correction</a:t>
            </a:r>
            <a:r>
              <a:rPr lang="it-IT" sz="4000" b="1" dirty="0">
                <a:solidFill>
                  <a:schemeClr val="bg1"/>
                </a:solidFill>
              </a:rPr>
              <a:t> : </a:t>
            </a:r>
            <a:r>
              <a:rPr lang="it-IT" sz="2800" b="1" dirty="0">
                <a:solidFill>
                  <a:schemeClr val="bg1"/>
                </a:solidFill>
              </a:rPr>
              <a:t>1 point par mot correctement écrit.</a:t>
            </a:r>
          </a:p>
          <a:p>
            <a:r>
              <a:rPr lang="it-IT" sz="3600" b="1" dirty="0" smtClean="0">
                <a:solidFill>
                  <a:schemeClr val="bg1"/>
                </a:solidFill>
              </a:rPr>
              <a:t>TUZKA</a:t>
            </a:r>
            <a:endParaRPr lang="it-IT" sz="3600" b="1" dirty="0">
              <a:solidFill>
                <a:schemeClr val="bg1"/>
              </a:solidFill>
            </a:endParaRPr>
          </a:p>
          <a:p>
            <a:r>
              <a:rPr lang="it-IT" sz="3600" b="1" dirty="0">
                <a:solidFill>
                  <a:schemeClr val="bg1"/>
                </a:solidFill>
              </a:rPr>
              <a:t>STROM</a:t>
            </a:r>
          </a:p>
          <a:p>
            <a:r>
              <a:rPr lang="it-IT" sz="3600" b="1" dirty="0">
                <a:solidFill>
                  <a:schemeClr val="bg1"/>
                </a:solidFill>
              </a:rPr>
              <a:t>SVITIDLO</a:t>
            </a:r>
          </a:p>
          <a:p>
            <a:r>
              <a:rPr lang="it-IT" sz="3600" b="1" dirty="0">
                <a:solidFill>
                  <a:schemeClr val="bg1"/>
                </a:solidFill>
              </a:rPr>
              <a:t>LETADLO</a:t>
            </a:r>
          </a:p>
          <a:p>
            <a:r>
              <a:rPr lang="it-IT" sz="3600" b="1" dirty="0">
                <a:solidFill>
                  <a:schemeClr val="bg1"/>
                </a:solidFill>
              </a:rPr>
              <a:t>NIMOVITY</a:t>
            </a:r>
          </a:p>
          <a:p>
            <a:r>
              <a:rPr lang="it-IT" sz="3600" b="1" dirty="0">
                <a:solidFill>
                  <a:schemeClr val="bg1"/>
                </a:solidFill>
              </a:rPr>
              <a:t>MESTO</a:t>
            </a:r>
          </a:p>
          <a:p>
            <a:r>
              <a:rPr lang="it-IT" sz="3600" b="1" dirty="0">
                <a:solidFill>
                  <a:schemeClr val="bg1"/>
                </a:solidFill>
              </a:rPr>
              <a:t>CESTOVANI</a:t>
            </a:r>
          </a:p>
          <a:p>
            <a:endParaRPr lang="fr-FR" sz="4000" b="1" dirty="0">
              <a:solidFill>
                <a:schemeClr val="bg1"/>
              </a:solidFill>
            </a:endParaRPr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631C6CE6-1810-44ED-A6D7-3FF53040AE2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  <a:solidFill>
            <a:schemeClr val="accent1">
              <a:lumMod val="75000"/>
              <a:alpha val="40000"/>
            </a:schemeClr>
          </a:solidFill>
        </p:grpSpPr>
        <p:sp>
          <p:nvSpPr>
            <p:cNvPr id="13" name="Forme libre 11">
              <a:extLst>
                <a:ext uri="{FF2B5EF4-FFF2-40B4-BE49-F238E27FC236}">
                  <a16:creationId xmlns:a16="http://schemas.microsoft.com/office/drawing/2014/main" id="{1F6D8BFE-D0D0-4BAE-9D5A-701DE7D3CEE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4" name="Forme libre 12">
              <a:extLst>
                <a:ext uri="{FF2B5EF4-FFF2-40B4-BE49-F238E27FC236}">
                  <a16:creationId xmlns:a16="http://schemas.microsoft.com/office/drawing/2014/main" id="{53F86D30-CEDB-4D96-AF73-AA3CD5A437B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5" name="Forme libre 13">
              <a:extLst>
                <a:ext uri="{FF2B5EF4-FFF2-40B4-BE49-F238E27FC236}">
                  <a16:creationId xmlns:a16="http://schemas.microsoft.com/office/drawing/2014/main" id="{F5187540-C4C8-410C-A395-69FCB1C86C2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" name="Forme libre 14">
              <a:extLst>
                <a:ext uri="{FF2B5EF4-FFF2-40B4-BE49-F238E27FC236}">
                  <a16:creationId xmlns:a16="http://schemas.microsoft.com/office/drawing/2014/main" id="{75BD6E4A-797C-451B-B08F-D99C1A9D13F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Forme libre 15">
              <a:extLst>
                <a:ext uri="{FF2B5EF4-FFF2-40B4-BE49-F238E27FC236}">
                  <a16:creationId xmlns:a16="http://schemas.microsoft.com/office/drawing/2014/main" id="{0D241082-BAFA-462E-827B-5814B020F5C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Forme libre 16">
              <a:extLst>
                <a:ext uri="{FF2B5EF4-FFF2-40B4-BE49-F238E27FC236}">
                  <a16:creationId xmlns:a16="http://schemas.microsoft.com/office/drawing/2014/main" id="{2920CCBD-116D-450B-9608-99F05F7D78A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Forme libre 17">
              <a:extLst>
                <a:ext uri="{FF2B5EF4-FFF2-40B4-BE49-F238E27FC236}">
                  <a16:creationId xmlns:a16="http://schemas.microsoft.com/office/drawing/2014/main" id="{A57CD3DE-CEAF-4BD4-A5EF-24B3E622BB5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Forme libre 18">
              <a:extLst>
                <a:ext uri="{FF2B5EF4-FFF2-40B4-BE49-F238E27FC236}">
                  <a16:creationId xmlns:a16="http://schemas.microsoft.com/office/drawing/2014/main" id="{4EC3258C-366B-4629-A7D3-5173D3637D8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Forme libre 19">
              <a:extLst>
                <a:ext uri="{FF2B5EF4-FFF2-40B4-BE49-F238E27FC236}">
                  <a16:creationId xmlns:a16="http://schemas.microsoft.com/office/drawing/2014/main" id="{D444D63A-CE2B-4ACD-BA0E-4ADECAD86F0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orme libre 20">
              <a:extLst>
                <a:ext uri="{FF2B5EF4-FFF2-40B4-BE49-F238E27FC236}">
                  <a16:creationId xmlns:a16="http://schemas.microsoft.com/office/drawing/2014/main" id="{7A504DF6-187A-4A54-96E8-3F3F28AAAA3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3" name="Forme libre 21">
              <a:extLst>
                <a:ext uri="{FF2B5EF4-FFF2-40B4-BE49-F238E27FC236}">
                  <a16:creationId xmlns:a16="http://schemas.microsoft.com/office/drawing/2014/main" id="{FE04C6F5-6DC5-4C7E-9278-9BE624FC782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4" name="Forme libre 22">
              <a:extLst>
                <a:ext uri="{FF2B5EF4-FFF2-40B4-BE49-F238E27FC236}">
                  <a16:creationId xmlns:a16="http://schemas.microsoft.com/office/drawing/2014/main" id="{94A02D9B-E6A9-4D6A-9D2A-D81C7680245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B78034A6-3565-46AA-9E73-1C954666ABB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30"/>
            <a:ext cx="2356675" cy="6853284"/>
            <a:chOff x="6627813" y="195452"/>
            <a:chExt cx="1952625" cy="5678299"/>
          </a:xfrm>
          <a:solidFill>
            <a:schemeClr val="accent1"/>
          </a:solidFill>
        </p:grpSpPr>
        <p:sp>
          <p:nvSpPr>
            <p:cNvPr id="27" name="Forme libre 27">
              <a:extLst>
                <a:ext uri="{FF2B5EF4-FFF2-40B4-BE49-F238E27FC236}">
                  <a16:creationId xmlns:a16="http://schemas.microsoft.com/office/drawing/2014/main" id="{04947AA2-A772-42CB-9CEC-065095D3DC7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545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8" name="Forme libre 28">
              <a:extLst>
                <a:ext uri="{FF2B5EF4-FFF2-40B4-BE49-F238E27FC236}">
                  <a16:creationId xmlns:a16="http://schemas.microsoft.com/office/drawing/2014/main" id="{83C52D84-DEC1-4E16-972E-8EEA5D52245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9" name="Forme libre 29">
              <a:extLst>
                <a:ext uri="{FF2B5EF4-FFF2-40B4-BE49-F238E27FC236}">
                  <a16:creationId xmlns:a16="http://schemas.microsoft.com/office/drawing/2014/main" id="{2036A28D-EF09-41F7-906F-CF4053615AE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0" name="Forme libre 30">
              <a:extLst>
                <a:ext uri="{FF2B5EF4-FFF2-40B4-BE49-F238E27FC236}">
                  <a16:creationId xmlns:a16="http://schemas.microsoft.com/office/drawing/2014/main" id="{EE8D92C7-C907-4120-95E3-80E3DC85BBA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1" name="Forme libre 31">
              <a:extLst>
                <a:ext uri="{FF2B5EF4-FFF2-40B4-BE49-F238E27FC236}">
                  <a16:creationId xmlns:a16="http://schemas.microsoft.com/office/drawing/2014/main" id="{BBCEAAB8-CD22-41D7-B330-702682A27CE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2" name="Forme libre 32">
              <a:extLst>
                <a:ext uri="{FF2B5EF4-FFF2-40B4-BE49-F238E27FC236}">
                  <a16:creationId xmlns:a16="http://schemas.microsoft.com/office/drawing/2014/main" id="{6BBC1FEE-3D72-492B-8D8A-BE1A55076F9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3" name="Forme libre 33">
              <a:extLst>
                <a:ext uri="{FF2B5EF4-FFF2-40B4-BE49-F238E27FC236}">
                  <a16:creationId xmlns:a16="http://schemas.microsoft.com/office/drawing/2014/main" id="{C28C6E5C-C393-435C-96A1-AA2859BDCB8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4" name="Forme libre 34">
              <a:extLst>
                <a:ext uri="{FF2B5EF4-FFF2-40B4-BE49-F238E27FC236}">
                  <a16:creationId xmlns:a16="http://schemas.microsoft.com/office/drawing/2014/main" id="{2C2C991F-AC51-4DF5-B8DD-19B08C1CBF4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5" name="Forme libre 35">
              <a:extLst>
                <a:ext uri="{FF2B5EF4-FFF2-40B4-BE49-F238E27FC236}">
                  <a16:creationId xmlns:a16="http://schemas.microsoft.com/office/drawing/2014/main" id="{9C916B5F-285D-4F5A-9085-6781753AFB3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6" name="Forme libre 36">
              <a:extLst>
                <a:ext uri="{FF2B5EF4-FFF2-40B4-BE49-F238E27FC236}">
                  <a16:creationId xmlns:a16="http://schemas.microsoft.com/office/drawing/2014/main" id="{0375DD5F-9D17-4873-B697-3D44A5EBEC7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7" name="Forme libre 37">
              <a:extLst>
                <a:ext uri="{FF2B5EF4-FFF2-40B4-BE49-F238E27FC236}">
                  <a16:creationId xmlns:a16="http://schemas.microsoft.com/office/drawing/2014/main" id="{A159BBC7-6A8B-4612-94A8-56323452C7B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8" name="Forme libre 38">
              <a:extLst>
                <a:ext uri="{FF2B5EF4-FFF2-40B4-BE49-F238E27FC236}">
                  <a16:creationId xmlns:a16="http://schemas.microsoft.com/office/drawing/2014/main" id="{177C901C-F8DE-4C99-95C8-F8CA1B84F76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id="{D1D655F2-6D15-4265-ADEE-EF0075C1394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2" name="Forme libre 69">
            <a:extLst>
              <a:ext uri="{FF2B5EF4-FFF2-40B4-BE49-F238E27FC236}">
                <a16:creationId xmlns:a16="http://schemas.microsoft.com/office/drawing/2014/main" id="{3248A930-1A6E-4EFB-8213-D1AC735BE06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Rectangle 3"/>
          <p:cNvSpPr/>
          <p:nvPr/>
        </p:nvSpPr>
        <p:spPr>
          <a:xfrm>
            <a:off x="3048000" y="1582341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fr-FR" sz="2400" dirty="0"/>
          </a:p>
          <a:p>
            <a:endParaRPr lang="fr-FR" sz="2400" dirty="0"/>
          </a:p>
          <a:p>
            <a:endParaRPr lang="fr-FR" sz="2400" dirty="0"/>
          </a:p>
          <a:p>
            <a:endParaRPr lang="fr-FR" sz="2400" dirty="0"/>
          </a:p>
          <a:p>
            <a:endParaRPr lang="fr-FR" sz="2400" dirty="0"/>
          </a:p>
          <a:p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015931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6942"/>
          </a:xfrm>
        </p:spPr>
        <p:txBody>
          <a:bodyPr>
            <a:noAutofit/>
          </a:bodyPr>
          <a:lstStyle/>
          <a:p>
            <a:r>
              <a:rPr lang="fr-FR" sz="4800" b="1" dirty="0"/>
              <a:t>2</a:t>
            </a:r>
            <a:r>
              <a:rPr lang="fr-FR" sz="4800" b="1" dirty="0" smtClean="0"/>
              <a:t> </a:t>
            </a:r>
            <a:r>
              <a:rPr lang="fr-FR" sz="4800" b="1" dirty="0"/>
              <a:t>Des stratégies efficaces pour enseigner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207476"/>
            <a:ext cx="10515600" cy="48299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4400" b="1" dirty="0" smtClean="0">
                <a:solidFill>
                  <a:srgbClr val="FF0000"/>
                </a:solidFill>
              </a:rPr>
              <a:t>Limite de la mémoire court terme (mémoire de travail)</a:t>
            </a:r>
          </a:p>
          <a:p>
            <a:pPr marL="0" indent="0">
              <a:buNone/>
            </a:pPr>
            <a:r>
              <a:rPr lang="fr-FR" sz="4400" dirty="0" smtClean="0"/>
              <a:t>- elle est limitée en quantité d’éléments pouvant être mémorisés en même temps (= empan mnésique)</a:t>
            </a:r>
          </a:p>
          <a:p>
            <a:pPr marL="0" indent="0">
              <a:buNone/>
            </a:pPr>
            <a:r>
              <a:rPr lang="fr-FR" sz="4400" b="1" dirty="0" smtClean="0"/>
              <a:t>Empan mnésique de 7 éléments (+ ou – 2)</a:t>
            </a:r>
          </a:p>
          <a:p>
            <a:pPr marL="0" indent="0">
              <a:buNone/>
            </a:pPr>
            <a:r>
              <a:rPr lang="fr-FR" sz="4400" dirty="0" smtClean="0"/>
              <a:t>- effet de primauté et de récence</a:t>
            </a:r>
            <a:endParaRPr lang="fr-FR" sz="4400" dirty="0"/>
          </a:p>
        </p:txBody>
      </p:sp>
    </p:spTree>
    <p:extLst>
      <p:ext uri="{BB962C8B-B14F-4D97-AF65-F5344CB8AC3E}">
        <p14:creationId xmlns:p14="http://schemas.microsoft.com/office/powerpoint/2010/main" val="537447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/>
            </a:gs>
            <a:gs pos="71000">
              <a:schemeClr val="accent3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3F2CC0B-D5F1-40B8-9CC6-4A36850B66F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pic>
        <p:nvPicPr>
          <p:cNvPr id="5" name="Image 4" descr="points lumineux">
            <a:extLst>
              <a:ext uri="{FF2B5EF4-FFF2-40B4-BE49-F238E27FC236}">
                <a16:creationId xmlns:a16="http://schemas.microsoft.com/office/drawing/2014/main" id="{1A23FE0C-9A67-334E-9B7F-83AA9CF636A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24" y="104360"/>
            <a:ext cx="12192000" cy="685799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F266081D-517B-5D43-A7B4-E67DDEDC0B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1605" y="470559"/>
            <a:ext cx="11539717" cy="833341"/>
          </a:xfrm>
        </p:spPr>
        <p:txBody>
          <a:bodyPr rtlCol="0">
            <a:normAutofit/>
          </a:bodyPr>
          <a:lstStyle/>
          <a:p>
            <a:pPr rtl="0"/>
            <a:r>
              <a:rPr lang="fr-FR" sz="4400" b="1" dirty="0"/>
              <a:t>2</a:t>
            </a:r>
            <a:r>
              <a:rPr lang="fr-FR" sz="4400" b="1" dirty="0" smtClean="0"/>
              <a:t> </a:t>
            </a:r>
            <a:r>
              <a:rPr lang="fr-FR" sz="4400" b="1" dirty="0" smtClean="0"/>
              <a:t>Des stratégies efficaces pour enseigner</a:t>
            </a:r>
            <a:endParaRPr lang="fr-FR" sz="4400" b="1" dirty="0">
              <a:solidFill>
                <a:srgbClr val="FF0000"/>
              </a:solidFill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6D75439-C766-134A-A0D0-BE002D8B0A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45303" y="1670099"/>
            <a:ext cx="10020382" cy="4521630"/>
          </a:xfrm>
        </p:spPr>
        <p:txBody>
          <a:bodyPr rtlCol="0">
            <a:noAutofit/>
          </a:bodyPr>
          <a:lstStyle/>
          <a:p>
            <a:r>
              <a:rPr lang="fr-FR" sz="4000" b="1" dirty="0" smtClean="0">
                <a:solidFill>
                  <a:schemeClr val="bg1"/>
                </a:solidFill>
              </a:rPr>
              <a:t>MEMORISATION</a:t>
            </a:r>
          </a:p>
          <a:p>
            <a:endParaRPr lang="fr-FR" sz="4000" b="1" dirty="0">
              <a:solidFill>
                <a:schemeClr val="bg1"/>
              </a:solidFill>
            </a:endParaRPr>
          </a:p>
          <a:p>
            <a:r>
              <a:rPr lang="fr-FR" sz="4000" u="sng" dirty="0" smtClean="0">
                <a:solidFill>
                  <a:schemeClr val="bg1"/>
                </a:solidFill>
              </a:rPr>
              <a:t>Exercice 2 </a:t>
            </a:r>
            <a:r>
              <a:rPr lang="fr-FR" sz="4000" dirty="0" smtClean="0">
                <a:solidFill>
                  <a:schemeClr val="bg1"/>
                </a:solidFill>
              </a:rPr>
              <a:t>: mémoriser les 7 mots qui vont apparaitre sur l’écran. </a:t>
            </a:r>
          </a:p>
          <a:p>
            <a:pPr lvl="0">
              <a:buClr>
                <a:srgbClr val="DE32DE"/>
              </a:buClr>
            </a:pPr>
            <a:r>
              <a:rPr lang="fr-FR" sz="2400" dirty="0">
                <a:solidFill>
                  <a:prstClr val="black"/>
                </a:solidFill>
              </a:rPr>
              <a:t>Vous n’avez pas le droit d’écrire. Les mots vont apparaitre 3 secondes, les uns après les autres. Quand les 7 mots seront passés et que je vous dis ECRIVEZ, alors vous écrivez.</a:t>
            </a:r>
          </a:p>
          <a:p>
            <a:pPr lvl="0">
              <a:buClr>
                <a:srgbClr val="DE32DE"/>
              </a:buClr>
            </a:pPr>
            <a:r>
              <a:rPr lang="fr-FR" sz="2400" dirty="0">
                <a:solidFill>
                  <a:prstClr val="black"/>
                </a:solidFill>
              </a:rPr>
              <a:t>Tant que je ne dis pas d’écrire, on n’écrit RIEN.</a:t>
            </a:r>
          </a:p>
          <a:p>
            <a:endParaRPr lang="fr-FR" sz="4000" dirty="0" smtClean="0">
              <a:solidFill>
                <a:schemeClr val="bg1"/>
              </a:solidFill>
            </a:endParaRPr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631C6CE6-1810-44ED-A6D7-3FF53040AE2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  <a:solidFill>
            <a:schemeClr val="accent1">
              <a:lumMod val="75000"/>
              <a:alpha val="40000"/>
            </a:schemeClr>
          </a:solidFill>
        </p:grpSpPr>
        <p:sp>
          <p:nvSpPr>
            <p:cNvPr id="13" name="Forme libre 11">
              <a:extLst>
                <a:ext uri="{FF2B5EF4-FFF2-40B4-BE49-F238E27FC236}">
                  <a16:creationId xmlns:a16="http://schemas.microsoft.com/office/drawing/2014/main" id="{1F6D8BFE-D0D0-4BAE-9D5A-701DE7D3CEE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4" name="Forme libre 12">
              <a:extLst>
                <a:ext uri="{FF2B5EF4-FFF2-40B4-BE49-F238E27FC236}">
                  <a16:creationId xmlns:a16="http://schemas.microsoft.com/office/drawing/2014/main" id="{53F86D30-CEDB-4D96-AF73-AA3CD5A437B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5" name="Forme libre 13">
              <a:extLst>
                <a:ext uri="{FF2B5EF4-FFF2-40B4-BE49-F238E27FC236}">
                  <a16:creationId xmlns:a16="http://schemas.microsoft.com/office/drawing/2014/main" id="{F5187540-C4C8-410C-A395-69FCB1C86C2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" name="Forme libre 14">
              <a:extLst>
                <a:ext uri="{FF2B5EF4-FFF2-40B4-BE49-F238E27FC236}">
                  <a16:creationId xmlns:a16="http://schemas.microsoft.com/office/drawing/2014/main" id="{75BD6E4A-797C-451B-B08F-D99C1A9D13F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Forme libre 15">
              <a:extLst>
                <a:ext uri="{FF2B5EF4-FFF2-40B4-BE49-F238E27FC236}">
                  <a16:creationId xmlns:a16="http://schemas.microsoft.com/office/drawing/2014/main" id="{0D241082-BAFA-462E-827B-5814B020F5C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Forme libre 16">
              <a:extLst>
                <a:ext uri="{FF2B5EF4-FFF2-40B4-BE49-F238E27FC236}">
                  <a16:creationId xmlns:a16="http://schemas.microsoft.com/office/drawing/2014/main" id="{2920CCBD-116D-450B-9608-99F05F7D78A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Forme libre 17">
              <a:extLst>
                <a:ext uri="{FF2B5EF4-FFF2-40B4-BE49-F238E27FC236}">
                  <a16:creationId xmlns:a16="http://schemas.microsoft.com/office/drawing/2014/main" id="{A57CD3DE-CEAF-4BD4-A5EF-24B3E622BB5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Forme libre 18">
              <a:extLst>
                <a:ext uri="{FF2B5EF4-FFF2-40B4-BE49-F238E27FC236}">
                  <a16:creationId xmlns:a16="http://schemas.microsoft.com/office/drawing/2014/main" id="{4EC3258C-366B-4629-A7D3-5173D3637D8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Forme libre 19">
              <a:extLst>
                <a:ext uri="{FF2B5EF4-FFF2-40B4-BE49-F238E27FC236}">
                  <a16:creationId xmlns:a16="http://schemas.microsoft.com/office/drawing/2014/main" id="{D444D63A-CE2B-4ACD-BA0E-4ADECAD86F0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orme libre 20">
              <a:extLst>
                <a:ext uri="{FF2B5EF4-FFF2-40B4-BE49-F238E27FC236}">
                  <a16:creationId xmlns:a16="http://schemas.microsoft.com/office/drawing/2014/main" id="{7A504DF6-187A-4A54-96E8-3F3F28AAAA3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3" name="Forme libre 21">
              <a:extLst>
                <a:ext uri="{FF2B5EF4-FFF2-40B4-BE49-F238E27FC236}">
                  <a16:creationId xmlns:a16="http://schemas.microsoft.com/office/drawing/2014/main" id="{FE04C6F5-6DC5-4C7E-9278-9BE624FC782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4" name="Forme libre 22">
              <a:extLst>
                <a:ext uri="{FF2B5EF4-FFF2-40B4-BE49-F238E27FC236}">
                  <a16:creationId xmlns:a16="http://schemas.microsoft.com/office/drawing/2014/main" id="{94A02D9B-E6A9-4D6A-9D2A-D81C7680245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B78034A6-3565-46AA-9E73-1C954666ABB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30"/>
            <a:ext cx="2356675" cy="6853284"/>
            <a:chOff x="6627813" y="195452"/>
            <a:chExt cx="1952625" cy="5678299"/>
          </a:xfrm>
          <a:solidFill>
            <a:schemeClr val="accent1"/>
          </a:solidFill>
        </p:grpSpPr>
        <p:sp>
          <p:nvSpPr>
            <p:cNvPr id="27" name="Forme libre 27">
              <a:extLst>
                <a:ext uri="{FF2B5EF4-FFF2-40B4-BE49-F238E27FC236}">
                  <a16:creationId xmlns:a16="http://schemas.microsoft.com/office/drawing/2014/main" id="{04947AA2-A772-42CB-9CEC-065095D3DC7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545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8" name="Forme libre 28">
              <a:extLst>
                <a:ext uri="{FF2B5EF4-FFF2-40B4-BE49-F238E27FC236}">
                  <a16:creationId xmlns:a16="http://schemas.microsoft.com/office/drawing/2014/main" id="{83C52D84-DEC1-4E16-972E-8EEA5D52245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9" name="Forme libre 29">
              <a:extLst>
                <a:ext uri="{FF2B5EF4-FFF2-40B4-BE49-F238E27FC236}">
                  <a16:creationId xmlns:a16="http://schemas.microsoft.com/office/drawing/2014/main" id="{2036A28D-EF09-41F7-906F-CF4053615AE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0" name="Forme libre 30">
              <a:extLst>
                <a:ext uri="{FF2B5EF4-FFF2-40B4-BE49-F238E27FC236}">
                  <a16:creationId xmlns:a16="http://schemas.microsoft.com/office/drawing/2014/main" id="{EE8D92C7-C907-4120-95E3-80E3DC85BBA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1" name="Forme libre 31">
              <a:extLst>
                <a:ext uri="{FF2B5EF4-FFF2-40B4-BE49-F238E27FC236}">
                  <a16:creationId xmlns:a16="http://schemas.microsoft.com/office/drawing/2014/main" id="{BBCEAAB8-CD22-41D7-B330-702682A27CE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2" name="Forme libre 32">
              <a:extLst>
                <a:ext uri="{FF2B5EF4-FFF2-40B4-BE49-F238E27FC236}">
                  <a16:creationId xmlns:a16="http://schemas.microsoft.com/office/drawing/2014/main" id="{6BBC1FEE-3D72-492B-8D8A-BE1A55076F9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3" name="Forme libre 33">
              <a:extLst>
                <a:ext uri="{FF2B5EF4-FFF2-40B4-BE49-F238E27FC236}">
                  <a16:creationId xmlns:a16="http://schemas.microsoft.com/office/drawing/2014/main" id="{C28C6E5C-C393-435C-96A1-AA2859BDCB8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4" name="Forme libre 34">
              <a:extLst>
                <a:ext uri="{FF2B5EF4-FFF2-40B4-BE49-F238E27FC236}">
                  <a16:creationId xmlns:a16="http://schemas.microsoft.com/office/drawing/2014/main" id="{2C2C991F-AC51-4DF5-B8DD-19B08C1CBF4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5" name="Forme libre 35">
              <a:extLst>
                <a:ext uri="{FF2B5EF4-FFF2-40B4-BE49-F238E27FC236}">
                  <a16:creationId xmlns:a16="http://schemas.microsoft.com/office/drawing/2014/main" id="{9C916B5F-285D-4F5A-9085-6781753AFB3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6" name="Forme libre 36">
              <a:extLst>
                <a:ext uri="{FF2B5EF4-FFF2-40B4-BE49-F238E27FC236}">
                  <a16:creationId xmlns:a16="http://schemas.microsoft.com/office/drawing/2014/main" id="{0375DD5F-9D17-4873-B697-3D44A5EBEC7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7" name="Forme libre 37">
              <a:extLst>
                <a:ext uri="{FF2B5EF4-FFF2-40B4-BE49-F238E27FC236}">
                  <a16:creationId xmlns:a16="http://schemas.microsoft.com/office/drawing/2014/main" id="{A159BBC7-6A8B-4612-94A8-56323452C7B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8" name="Forme libre 38">
              <a:extLst>
                <a:ext uri="{FF2B5EF4-FFF2-40B4-BE49-F238E27FC236}">
                  <a16:creationId xmlns:a16="http://schemas.microsoft.com/office/drawing/2014/main" id="{177C901C-F8DE-4C99-95C8-F8CA1B84F76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id="{D1D655F2-6D15-4265-ADEE-EF0075C1394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2" name="Forme libre 69">
            <a:extLst>
              <a:ext uri="{FF2B5EF4-FFF2-40B4-BE49-F238E27FC236}">
                <a16:creationId xmlns:a16="http://schemas.microsoft.com/office/drawing/2014/main" id="{3248A930-1A6E-4EFB-8213-D1AC735BE06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275971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/>
            </a:gs>
            <a:gs pos="71000">
              <a:schemeClr val="accent3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3F2CC0B-D5F1-40B8-9CC6-4A36850B66F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pic>
        <p:nvPicPr>
          <p:cNvPr id="5" name="Image 4" descr="points lumineux">
            <a:extLst>
              <a:ext uri="{FF2B5EF4-FFF2-40B4-BE49-F238E27FC236}">
                <a16:creationId xmlns:a16="http://schemas.microsoft.com/office/drawing/2014/main" id="{1A23FE0C-9A67-334E-9B7F-83AA9CF636A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330" y="8957"/>
            <a:ext cx="12192000" cy="685799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F266081D-517B-5D43-A7B4-E67DDEDC0B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1605" y="154852"/>
            <a:ext cx="11539717" cy="877290"/>
          </a:xfrm>
        </p:spPr>
        <p:txBody>
          <a:bodyPr rtlCol="0">
            <a:normAutofit/>
          </a:bodyPr>
          <a:lstStyle/>
          <a:p>
            <a:pPr rtl="0"/>
            <a:r>
              <a:rPr lang="fr-FR" sz="4400" b="1" dirty="0" smtClean="0"/>
              <a:t>3 Des stratégies efficaces pour enseigner</a:t>
            </a:r>
            <a:endParaRPr lang="fr-FR" sz="4400" b="1" dirty="0">
              <a:solidFill>
                <a:srgbClr val="FF0000"/>
              </a:solidFill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6D75439-C766-134A-A0D0-BE002D8B0A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43045" y="1289206"/>
            <a:ext cx="3938955" cy="5240683"/>
          </a:xfrm>
        </p:spPr>
        <p:txBody>
          <a:bodyPr rtlCol="0">
            <a:noAutofit/>
          </a:bodyPr>
          <a:lstStyle/>
          <a:p>
            <a:r>
              <a:rPr lang="fr-FR" sz="4000" b="1" dirty="0" smtClean="0">
                <a:solidFill>
                  <a:schemeClr val="bg1"/>
                </a:solidFill>
              </a:rPr>
              <a:t>CRAYON</a:t>
            </a:r>
          </a:p>
          <a:p>
            <a:r>
              <a:rPr lang="fr-FR" sz="4000" b="1" dirty="0" smtClean="0">
                <a:solidFill>
                  <a:schemeClr val="bg1"/>
                </a:solidFill>
              </a:rPr>
              <a:t>ARBRE</a:t>
            </a:r>
          </a:p>
          <a:p>
            <a:r>
              <a:rPr lang="fr-FR" sz="4000" b="1" dirty="0" smtClean="0">
                <a:solidFill>
                  <a:schemeClr val="bg1"/>
                </a:solidFill>
              </a:rPr>
              <a:t>LAMPE </a:t>
            </a:r>
          </a:p>
          <a:p>
            <a:r>
              <a:rPr lang="fr-FR" sz="4000" b="1" dirty="0" smtClean="0">
                <a:solidFill>
                  <a:schemeClr val="bg1"/>
                </a:solidFill>
              </a:rPr>
              <a:t>AVION</a:t>
            </a:r>
          </a:p>
          <a:p>
            <a:r>
              <a:rPr lang="fr-FR" sz="4000" b="1" dirty="0" smtClean="0">
                <a:solidFill>
                  <a:schemeClr val="bg1"/>
                </a:solidFill>
              </a:rPr>
              <a:t>IMMEUBLE</a:t>
            </a:r>
          </a:p>
          <a:p>
            <a:r>
              <a:rPr lang="fr-FR" sz="4000" b="1" dirty="0" smtClean="0">
                <a:solidFill>
                  <a:schemeClr val="bg1"/>
                </a:solidFill>
              </a:rPr>
              <a:t>VILLE </a:t>
            </a:r>
          </a:p>
          <a:p>
            <a:r>
              <a:rPr lang="fr-FR" sz="4000" b="1" dirty="0" smtClean="0">
                <a:solidFill>
                  <a:schemeClr val="bg1"/>
                </a:solidFill>
              </a:rPr>
              <a:t>VOYAGE</a:t>
            </a:r>
            <a:endParaRPr lang="fr-FR" sz="4000" b="1" dirty="0">
              <a:solidFill>
                <a:schemeClr val="bg1"/>
              </a:solidFill>
            </a:endParaRPr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631C6CE6-1810-44ED-A6D7-3FF53040AE2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  <a:solidFill>
            <a:schemeClr val="accent1">
              <a:lumMod val="75000"/>
              <a:alpha val="40000"/>
            </a:schemeClr>
          </a:solidFill>
        </p:grpSpPr>
        <p:sp>
          <p:nvSpPr>
            <p:cNvPr id="13" name="Forme libre 11">
              <a:extLst>
                <a:ext uri="{FF2B5EF4-FFF2-40B4-BE49-F238E27FC236}">
                  <a16:creationId xmlns:a16="http://schemas.microsoft.com/office/drawing/2014/main" id="{1F6D8BFE-D0D0-4BAE-9D5A-701DE7D3CEE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4" name="Forme libre 12">
              <a:extLst>
                <a:ext uri="{FF2B5EF4-FFF2-40B4-BE49-F238E27FC236}">
                  <a16:creationId xmlns:a16="http://schemas.microsoft.com/office/drawing/2014/main" id="{53F86D30-CEDB-4D96-AF73-AA3CD5A437B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5" name="Forme libre 13">
              <a:extLst>
                <a:ext uri="{FF2B5EF4-FFF2-40B4-BE49-F238E27FC236}">
                  <a16:creationId xmlns:a16="http://schemas.microsoft.com/office/drawing/2014/main" id="{F5187540-C4C8-410C-A395-69FCB1C86C2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" name="Forme libre 14">
              <a:extLst>
                <a:ext uri="{FF2B5EF4-FFF2-40B4-BE49-F238E27FC236}">
                  <a16:creationId xmlns:a16="http://schemas.microsoft.com/office/drawing/2014/main" id="{75BD6E4A-797C-451B-B08F-D99C1A9D13F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Forme libre 15">
              <a:extLst>
                <a:ext uri="{FF2B5EF4-FFF2-40B4-BE49-F238E27FC236}">
                  <a16:creationId xmlns:a16="http://schemas.microsoft.com/office/drawing/2014/main" id="{0D241082-BAFA-462E-827B-5814B020F5C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Forme libre 16">
              <a:extLst>
                <a:ext uri="{FF2B5EF4-FFF2-40B4-BE49-F238E27FC236}">
                  <a16:creationId xmlns:a16="http://schemas.microsoft.com/office/drawing/2014/main" id="{2920CCBD-116D-450B-9608-99F05F7D78A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Forme libre 17">
              <a:extLst>
                <a:ext uri="{FF2B5EF4-FFF2-40B4-BE49-F238E27FC236}">
                  <a16:creationId xmlns:a16="http://schemas.microsoft.com/office/drawing/2014/main" id="{A57CD3DE-CEAF-4BD4-A5EF-24B3E622BB5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Forme libre 18">
              <a:extLst>
                <a:ext uri="{FF2B5EF4-FFF2-40B4-BE49-F238E27FC236}">
                  <a16:creationId xmlns:a16="http://schemas.microsoft.com/office/drawing/2014/main" id="{4EC3258C-366B-4629-A7D3-5173D3637D8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Forme libre 19">
              <a:extLst>
                <a:ext uri="{FF2B5EF4-FFF2-40B4-BE49-F238E27FC236}">
                  <a16:creationId xmlns:a16="http://schemas.microsoft.com/office/drawing/2014/main" id="{D444D63A-CE2B-4ACD-BA0E-4ADECAD86F0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orme libre 20">
              <a:extLst>
                <a:ext uri="{FF2B5EF4-FFF2-40B4-BE49-F238E27FC236}">
                  <a16:creationId xmlns:a16="http://schemas.microsoft.com/office/drawing/2014/main" id="{7A504DF6-187A-4A54-96E8-3F3F28AAAA3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3" name="Forme libre 21">
              <a:extLst>
                <a:ext uri="{FF2B5EF4-FFF2-40B4-BE49-F238E27FC236}">
                  <a16:creationId xmlns:a16="http://schemas.microsoft.com/office/drawing/2014/main" id="{FE04C6F5-6DC5-4C7E-9278-9BE624FC782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4" name="Forme libre 22">
              <a:extLst>
                <a:ext uri="{FF2B5EF4-FFF2-40B4-BE49-F238E27FC236}">
                  <a16:creationId xmlns:a16="http://schemas.microsoft.com/office/drawing/2014/main" id="{94A02D9B-E6A9-4D6A-9D2A-D81C7680245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B78034A6-3565-46AA-9E73-1C954666ABB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30"/>
            <a:ext cx="2356675" cy="6853284"/>
            <a:chOff x="6627813" y="195452"/>
            <a:chExt cx="1952625" cy="5678299"/>
          </a:xfrm>
          <a:solidFill>
            <a:schemeClr val="accent1"/>
          </a:solidFill>
        </p:grpSpPr>
        <p:sp>
          <p:nvSpPr>
            <p:cNvPr id="27" name="Forme libre 27">
              <a:extLst>
                <a:ext uri="{FF2B5EF4-FFF2-40B4-BE49-F238E27FC236}">
                  <a16:creationId xmlns:a16="http://schemas.microsoft.com/office/drawing/2014/main" id="{04947AA2-A772-42CB-9CEC-065095D3DC7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545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8" name="Forme libre 28">
              <a:extLst>
                <a:ext uri="{FF2B5EF4-FFF2-40B4-BE49-F238E27FC236}">
                  <a16:creationId xmlns:a16="http://schemas.microsoft.com/office/drawing/2014/main" id="{83C52D84-DEC1-4E16-972E-8EEA5D52245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9" name="Forme libre 29">
              <a:extLst>
                <a:ext uri="{FF2B5EF4-FFF2-40B4-BE49-F238E27FC236}">
                  <a16:creationId xmlns:a16="http://schemas.microsoft.com/office/drawing/2014/main" id="{2036A28D-EF09-41F7-906F-CF4053615AE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0" name="Forme libre 30">
              <a:extLst>
                <a:ext uri="{FF2B5EF4-FFF2-40B4-BE49-F238E27FC236}">
                  <a16:creationId xmlns:a16="http://schemas.microsoft.com/office/drawing/2014/main" id="{EE8D92C7-C907-4120-95E3-80E3DC85BBA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1" name="Forme libre 31">
              <a:extLst>
                <a:ext uri="{FF2B5EF4-FFF2-40B4-BE49-F238E27FC236}">
                  <a16:creationId xmlns:a16="http://schemas.microsoft.com/office/drawing/2014/main" id="{BBCEAAB8-CD22-41D7-B330-702682A27CE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2" name="Forme libre 32">
              <a:extLst>
                <a:ext uri="{FF2B5EF4-FFF2-40B4-BE49-F238E27FC236}">
                  <a16:creationId xmlns:a16="http://schemas.microsoft.com/office/drawing/2014/main" id="{6BBC1FEE-3D72-492B-8D8A-BE1A55076F9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3" name="Forme libre 33">
              <a:extLst>
                <a:ext uri="{FF2B5EF4-FFF2-40B4-BE49-F238E27FC236}">
                  <a16:creationId xmlns:a16="http://schemas.microsoft.com/office/drawing/2014/main" id="{C28C6E5C-C393-435C-96A1-AA2859BDCB8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4" name="Forme libre 34">
              <a:extLst>
                <a:ext uri="{FF2B5EF4-FFF2-40B4-BE49-F238E27FC236}">
                  <a16:creationId xmlns:a16="http://schemas.microsoft.com/office/drawing/2014/main" id="{2C2C991F-AC51-4DF5-B8DD-19B08C1CBF4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5" name="Forme libre 35">
              <a:extLst>
                <a:ext uri="{FF2B5EF4-FFF2-40B4-BE49-F238E27FC236}">
                  <a16:creationId xmlns:a16="http://schemas.microsoft.com/office/drawing/2014/main" id="{9C916B5F-285D-4F5A-9085-6781753AFB3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6" name="Forme libre 36">
              <a:extLst>
                <a:ext uri="{FF2B5EF4-FFF2-40B4-BE49-F238E27FC236}">
                  <a16:creationId xmlns:a16="http://schemas.microsoft.com/office/drawing/2014/main" id="{0375DD5F-9D17-4873-B697-3D44A5EBEC7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7" name="Forme libre 37">
              <a:extLst>
                <a:ext uri="{FF2B5EF4-FFF2-40B4-BE49-F238E27FC236}">
                  <a16:creationId xmlns:a16="http://schemas.microsoft.com/office/drawing/2014/main" id="{A159BBC7-6A8B-4612-94A8-56323452C7B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8" name="Forme libre 38">
              <a:extLst>
                <a:ext uri="{FF2B5EF4-FFF2-40B4-BE49-F238E27FC236}">
                  <a16:creationId xmlns:a16="http://schemas.microsoft.com/office/drawing/2014/main" id="{177C901C-F8DE-4C99-95C8-F8CA1B84F76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id="{D1D655F2-6D15-4265-ADEE-EF0075C1394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2" name="Forme libre 69">
            <a:extLst>
              <a:ext uri="{FF2B5EF4-FFF2-40B4-BE49-F238E27FC236}">
                <a16:creationId xmlns:a16="http://schemas.microsoft.com/office/drawing/2014/main" id="{3248A930-1A6E-4EFB-8213-D1AC735BE06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Rectangle 3"/>
          <p:cNvSpPr/>
          <p:nvPr/>
        </p:nvSpPr>
        <p:spPr>
          <a:xfrm>
            <a:off x="3048000" y="1582341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fr-FR" sz="2400" dirty="0"/>
          </a:p>
          <a:p>
            <a:endParaRPr lang="fr-FR" sz="2400" dirty="0"/>
          </a:p>
          <a:p>
            <a:endParaRPr lang="fr-FR" sz="2400" dirty="0"/>
          </a:p>
          <a:p>
            <a:endParaRPr lang="fr-FR" sz="2400" dirty="0"/>
          </a:p>
          <a:p>
            <a:endParaRPr lang="fr-FR" sz="2400" dirty="0"/>
          </a:p>
          <a:p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092029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/>
            </a:gs>
            <a:gs pos="71000">
              <a:schemeClr val="accent3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3F2CC0B-D5F1-40B8-9CC6-4A36850B66F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pic>
        <p:nvPicPr>
          <p:cNvPr id="5" name="Image 4" descr="points lumineux">
            <a:extLst>
              <a:ext uri="{FF2B5EF4-FFF2-40B4-BE49-F238E27FC236}">
                <a16:creationId xmlns:a16="http://schemas.microsoft.com/office/drawing/2014/main" id="{1A23FE0C-9A67-334E-9B7F-83AA9CF636A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330" y="8957"/>
            <a:ext cx="12192000" cy="685799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F266081D-517B-5D43-A7B4-E67DDEDC0B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1605" y="154852"/>
            <a:ext cx="11539717" cy="877290"/>
          </a:xfrm>
        </p:spPr>
        <p:txBody>
          <a:bodyPr rtlCol="0">
            <a:normAutofit/>
          </a:bodyPr>
          <a:lstStyle/>
          <a:p>
            <a:pPr rtl="0"/>
            <a:r>
              <a:rPr lang="fr-FR" sz="4400" b="1" dirty="0"/>
              <a:t>2</a:t>
            </a:r>
            <a:r>
              <a:rPr lang="fr-FR" sz="4400" b="1" dirty="0" smtClean="0"/>
              <a:t> </a:t>
            </a:r>
            <a:r>
              <a:rPr lang="fr-FR" sz="4400" b="1" dirty="0" smtClean="0"/>
              <a:t>Des stratégies efficaces pour enseigner</a:t>
            </a:r>
            <a:endParaRPr lang="fr-FR" sz="4400" b="1" dirty="0">
              <a:solidFill>
                <a:srgbClr val="FF0000"/>
              </a:solidFill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6D75439-C766-134A-A0D0-BE002D8B0A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97487" y="1041100"/>
            <a:ext cx="10072146" cy="5660146"/>
          </a:xfrm>
        </p:spPr>
        <p:txBody>
          <a:bodyPr rtlCol="0">
            <a:noAutofit/>
          </a:bodyPr>
          <a:lstStyle/>
          <a:p>
            <a:pPr lvl="0">
              <a:buClr>
                <a:srgbClr val="DE32DE"/>
              </a:buClr>
            </a:pPr>
            <a:r>
              <a:rPr lang="it-IT" sz="4000" b="1" u="sng" dirty="0">
                <a:solidFill>
                  <a:prstClr val="black"/>
                </a:solidFill>
              </a:rPr>
              <a:t>Correction</a:t>
            </a:r>
            <a:r>
              <a:rPr lang="it-IT" sz="4000" b="1" dirty="0">
                <a:solidFill>
                  <a:prstClr val="black"/>
                </a:solidFill>
              </a:rPr>
              <a:t> : </a:t>
            </a:r>
            <a:r>
              <a:rPr lang="it-IT" sz="2800" b="1" dirty="0">
                <a:solidFill>
                  <a:prstClr val="black"/>
                </a:solidFill>
              </a:rPr>
              <a:t>1 point par mot correctement écrit.</a:t>
            </a:r>
          </a:p>
          <a:p>
            <a:r>
              <a:rPr lang="fr-FR" sz="4000" b="1" dirty="0" smtClean="0">
                <a:solidFill>
                  <a:schemeClr val="bg1"/>
                </a:solidFill>
              </a:rPr>
              <a:t>CRAYON</a:t>
            </a:r>
          </a:p>
          <a:p>
            <a:r>
              <a:rPr lang="fr-FR" sz="4000" b="1" dirty="0" smtClean="0">
                <a:solidFill>
                  <a:schemeClr val="bg1"/>
                </a:solidFill>
              </a:rPr>
              <a:t>ARBRE</a:t>
            </a:r>
          </a:p>
          <a:p>
            <a:r>
              <a:rPr lang="fr-FR" sz="4000" b="1" dirty="0" smtClean="0">
                <a:solidFill>
                  <a:schemeClr val="bg1"/>
                </a:solidFill>
              </a:rPr>
              <a:t>LAMPE </a:t>
            </a:r>
          </a:p>
          <a:p>
            <a:r>
              <a:rPr lang="fr-FR" sz="4000" b="1" dirty="0" smtClean="0">
                <a:solidFill>
                  <a:schemeClr val="bg1"/>
                </a:solidFill>
              </a:rPr>
              <a:t>AVION</a:t>
            </a:r>
            <a:br>
              <a:rPr lang="fr-FR" sz="4000" b="1" dirty="0" smtClean="0">
                <a:solidFill>
                  <a:schemeClr val="bg1"/>
                </a:solidFill>
              </a:rPr>
            </a:br>
            <a:r>
              <a:rPr lang="fr-FR" sz="4000" b="1" dirty="0" smtClean="0">
                <a:solidFill>
                  <a:schemeClr val="bg1"/>
                </a:solidFill>
              </a:rPr>
              <a:t>IMMEUBLE</a:t>
            </a:r>
          </a:p>
          <a:p>
            <a:r>
              <a:rPr lang="fr-FR" sz="4000" b="1" dirty="0" smtClean="0">
                <a:solidFill>
                  <a:schemeClr val="bg1"/>
                </a:solidFill>
              </a:rPr>
              <a:t>VILLE </a:t>
            </a:r>
          </a:p>
          <a:p>
            <a:r>
              <a:rPr lang="fr-FR" sz="4000" b="1" dirty="0" smtClean="0">
                <a:solidFill>
                  <a:schemeClr val="bg1"/>
                </a:solidFill>
              </a:rPr>
              <a:t>VOYAGE</a:t>
            </a:r>
            <a:endParaRPr lang="fr-FR" sz="4000" b="1" dirty="0">
              <a:solidFill>
                <a:schemeClr val="bg1"/>
              </a:solidFill>
            </a:endParaRPr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631C6CE6-1810-44ED-A6D7-3FF53040AE2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  <a:solidFill>
            <a:schemeClr val="accent1">
              <a:lumMod val="75000"/>
              <a:alpha val="40000"/>
            </a:schemeClr>
          </a:solidFill>
        </p:grpSpPr>
        <p:sp>
          <p:nvSpPr>
            <p:cNvPr id="13" name="Forme libre 11">
              <a:extLst>
                <a:ext uri="{FF2B5EF4-FFF2-40B4-BE49-F238E27FC236}">
                  <a16:creationId xmlns:a16="http://schemas.microsoft.com/office/drawing/2014/main" id="{1F6D8BFE-D0D0-4BAE-9D5A-701DE7D3CEE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4" name="Forme libre 12">
              <a:extLst>
                <a:ext uri="{FF2B5EF4-FFF2-40B4-BE49-F238E27FC236}">
                  <a16:creationId xmlns:a16="http://schemas.microsoft.com/office/drawing/2014/main" id="{53F86D30-CEDB-4D96-AF73-AA3CD5A437B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5" name="Forme libre 13">
              <a:extLst>
                <a:ext uri="{FF2B5EF4-FFF2-40B4-BE49-F238E27FC236}">
                  <a16:creationId xmlns:a16="http://schemas.microsoft.com/office/drawing/2014/main" id="{F5187540-C4C8-410C-A395-69FCB1C86C2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" name="Forme libre 14">
              <a:extLst>
                <a:ext uri="{FF2B5EF4-FFF2-40B4-BE49-F238E27FC236}">
                  <a16:creationId xmlns:a16="http://schemas.microsoft.com/office/drawing/2014/main" id="{75BD6E4A-797C-451B-B08F-D99C1A9D13F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Forme libre 15">
              <a:extLst>
                <a:ext uri="{FF2B5EF4-FFF2-40B4-BE49-F238E27FC236}">
                  <a16:creationId xmlns:a16="http://schemas.microsoft.com/office/drawing/2014/main" id="{0D241082-BAFA-462E-827B-5814B020F5C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Forme libre 16">
              <a:extLst>
                <a:ext uri="{FF2B5EF4-FFF2-40B4-BE49-F238E27FC236}">
                  <a16:creationId xmlns:a16="http://schemas.microsoft.com/office/drawing/2014/main" id="{2920CCBD-116D-450B-9608-99F05F7D78A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Forme libre 17">
              <a:extLst>
                <a:ext uri="{FF2B5EF4-FFF2-40B4-BE49-F238E27FC236}">
                  <a16:creationId xmlns:a16="http://schemas.microsoft.com/office/drawing/2014/main" id="{A57CD3DE-CEAF-4BD4-A5EF-24B3E622BB5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Forme libre 18">
              <a:extLst>
                <a:ext uri="{FF2B5EF4-FFF2-40B4-BE49-F238E27FC236}">
                  <a16:creationId xmlns:a16="http://schemas.microsoft.com/office/drawing/2014/main" id="{4EC3258C-366B-4629-A7D3-5173D3637D8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Forme libre 19">
              <a:extLst>
                <a:ext uri="{FF2B5EF4-FFF2-40B4-BE49-F238E27FC236}">
                  <a16:creationId xmlns:a16="http://schemas.microsoft.com/office/drawing/2014/main" id="{D444D63A-CE2B-4ACD-BA0E-4ADECAD86F0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orme libre 20">
              <a:extLst>
                <a:ext uri="{FF2B5EF4-FFF2-40B4-BE49-F238E27FC236}">
                  <a16:creationId xmlns:a16="http://schemas.microsoft.com/office/drawing/2014/main" id="{7A504DF6-187A-4A54-96E8-3F3F28AAAA3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3" name="Forme libre 21">
              <a:extLst>
                <a:ext uri="{FF2B5EF4-FFF2-40B4-BE49-F238E27FC236}">
                  <a16:creationId xmlns:a16="http://schemas.microsoft.com/office/drawing/2014/main" id="{FE04C6F5-6DC5-4C7E-9278-9BE624FC782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4" name="Forme libre 22">
              <a:extLst>
                <a:ext uri="{FF2B5EF4-FFF2-40B4-BE49-F238E27FC236}">
                  <a16:creationId xmlns:a16="http://schemas.microsoft.com/office/drawing/2014/main" id="{94A02D9B-E6A9-4D6A-9D2A-D81C7680245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B78034A6-3565-46AA-9E73-1C954666ABB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30"/>
            <a:ext cx="2356675" cy="6853284"/>
            <a:chOff x="6627813" y="195452"/>
            <a:chExt cx="1952625" cy="5678299"/>
          </a:xfrm>
          <a:solidFill>
            <a:schemeClr val="accent1"/>
          </a:solidFill>
        </p:grpSpPr>
        <p:sp>
          <p:nvSpPr>
            <p:cNvPr id="27" name="Forme libre 27">
              <a:extLst>
                <a:ext uri="{FF2B5EF4-FFF2-40B4-BE49-F238E27FC236}">
                  <a16:creationId xmlns:a16="http://schemas.microsoft.com/office/drawing/2014/main" id="{04947AA2-A772-42CB-9CEC-065095D3DC7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545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8" name="Forme libre 28">
              <a:extLst>
                <a:ext uri="{FF2B5EF4-FFF2-40B4-BE49-F238E27FC236}">
                  <a16:creationId xmlns:a16="http://schemas.microsoft.com/office/drawing/2014/main" id="{83C52D84-DEC1-4E16-972E-8EEA5D52245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9" name="Forme libre 29">
              <a:extLst>
                <a:ext uri="{FF2B5EF4-FFF2-40B4-BE49-F238E27FC236}">
                  <a16:creationId xmlns:a16="http://schemas.microsoft.com/office/drawing/2014/main" id="{2036A28D-EF09-41F7-906F-CF4053615AE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0" name="Forme libre 30">
              <a:extLst>
                <a:ext uri="{FF2B5EF4-FFF2-40B4-BE49-F238E27FC236}">
                  <a16:creationId xmlns:a16="http://schemas.microsoft.com/office/drawing/2014/main" id="{EE8D92C7-C907-4120-95E3-80E3DC85BBA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1" name="Forme libre 31">
              <a:extLst>
                <a:ext uri="{FF2B5EF4-FFF2-40B4-BE49-F238E27FC236}">
                  <a16:creationId xmlns:a16="http://schemas.microsoft.com/office/drawing/2014/main" id="{BBCEAAB8-CD22-41D7-B330-702682A27CE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2" name="Forme libre 32">
              <a:extLst>
                <a:ext uri="{FF2B5EF4-FFF2-40B4-BE49-F238E27FC236}">
                  <a16:creationId xmlns:a16="http://schemas.microsoft.com/office/drawing/2014/main" id="{6BBC1FEE-3D72-492B-8D8A-BE1A55076F9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3" name="Forme libre 33">
              <a:extLst>
                <a:ext uri="{FF2B5EF4-FFF2-40B4-BE49-F238E27FC236}">
                  <a16:creationId xmlns:a16="http://schemas.microsoft.com/office/drawing/2014/main" id="{C28C6E5C-C393-435C-96A1-AA2859BDCB8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4" name="Forme libre 34">
              <a:extLst>
                <a:ext uri="{FF2B5EF4-FFF2-40B4-BE49-F238E27FC236}">
                  <a16:creationId xmlns:a16="http://schemas.microsoft.com/office/drawing/2014/main" id="{2C2C991F-AC51-4DF5-B8DD-19B08C1CBF4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5" name="Forme libre 35">
              <a:extLst>
                <a:ext uri="{FF2B5EF4-FFF2-40B4-BE49-F238E27FC236}">
                  <a16:creationId xmlns:a16="http://schemas.microsoft.com/office/drawing/2014/main" id="{9C916B5F-285D-4F5A-9085-6781753AFB3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6" name="Forme libre 36">
              <a:extLst>
                <a:ext uri="{FF2B5EF4-FFF2-40B4-BE49-F238E27FC236}">
                  <a16:creationId xmlns:a16="http://schemas.microsoft.com/office/drawing/2014/main" id="{0375DD5F-9D17-4873-B697-3D44A5EBEC7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7" name="Forme libre 37">
              <a:extLst>
                <a:ext uri="{FF2B5EF4-FFF2-40B4-BE49-F238E27FC236}">
                  <a16:creationId xmlns:a16="http://schemas.microsoft.com/office/drawing/2014/main" id="{A159BBC7-6A8B-4612-94A8-56323452C7B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8" name="Forme libre 38">
              <a:extLst>
                <a:ext uri="{FF2B5EF4-FFF2-40B4-BE49-F238E27FC236}">
                  <a16:creationId xmlns:a16="http://schemas.microsoft.com/office/drawing/2014/main" id="{177C901C-F8DE-4C99-95C8-F8CA1B84F76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id="{D1D655F2-6D15-4265-ADEE-EF0075C1394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2" name="Forme libre 69">
            <a:extLst>
              <a:ext uri="{FF2B5EF4-FFF2-40B4-BE49-F238E27FC236}">
                <a16:creationId xmlns:a16="http://schemas.microsoft.com/office/drawing/2014/main" id="{3248A930-1A6E-4EFB-8213-D1AC735BE06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Rectangle 3"/>
          <p:cNvSpPr/>
          <p:nvPr/>
        </p:nvSpPr>
        <p:spPr>
          <a:xfrm>
            <a:off x="3048000" y="1582341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fr-FR" sz="2400" dirty="0"/>
          </a:p>
          <a:p>
            <a:endParaRPr lang="fr-FR" sz="2400" dirty="0"/>
          </a:p>
          <a:p>
            <a:endParaRPr lang="fr-FR" sz="2400" dirty="0"/>
          </a:p>
          <a:p>
            <a:endParaRPr lang="fr-FR" sz="2400" dirty="0"/>
          </a:p>
          <a:p>
            <a:endParaRPr lang="fr-FR" sz="2400" dirty="0"/>
          </a:p>
          <a:p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821780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/>
            </a:gs>
            <a:gs pos="71000">
              <a:schemeClr val="accent3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3F2CC0B-D5F1-40B8-9CC6-4A36850B66F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pic>
        <p:nvPicPr>
          <p:cNvPr id="5" name="Image 4" descr="points lumineux">
            <a:extLst>
              <a:ext uri="{FF2B5EF4-FFF2-40B4-BE49-F238E27FC236}">
                <a16:creationId xmlns:a16="http://schemas.microsoft.com/office/drawing/2014/main" id="{1A23FE0C-9A67-334E-9B7F-83AA9CF636A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5953"/>
            <a:ext cx="12192000" cy="685799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F266081D-517B-5D43-A7B4-E67DDEDC0B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1605" y="470559"/>
            <a:ext cx="11539717" cy="833341"/>
          </a:xfrm>
        </p:spPr>
        <p:txBody>
          <a:bodyPr rtlCol="0">
            <a:normAutofit/>
          </a:bodyPr>
          <a:lstStyle/>
          <a:p>
            <a:pPr rtl="0"/>
            <a:r>
              <a:rPr lang="fr-FR" sz="4400" b="1" dirty="0"/>
              <a:t>2</a:t>
            </a:r>
            <a:r>
              <a:rPr lang="fr-FR" sz="4400" b="1" dirty="0" smtClean="0"/>
              <a:t> </a:t>
            </a:r>
            <a:r>
              <a:rPr lang="fr-FR" sz="4400" b="1" dirty="0" smtClean="0"/>
              <a:t>Des stratégies efficaces pour enseigner</a:t>
            </a:r>
            <a:endParaRPr lang="fr-FR" sz="4400" b="1" dirty="0">
              <a:solidFill>
                <a:srgbClr val="FF0000"/>
              </a:solidFill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6D75439-C766-134A-A0D0-BE002D8B0A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45303" y="1670099"/>
            <a:ext cx="10020382" cy="4521630"/>
          </a:xfrm>
        </p:spPr>
        <p:txBody>
          <a:bodyPr rtlCol="0">
            <a:noAutofit/>
          </a:bodyPr>
          <a:lstStyle/>
          <a:p>
            <a:r>
              <a:rPr lang="fr-FR" sz="4000" b="1" dirty="0" smtClean="0">
                <a:solidFill>
                  <a:schemeClr val="bg1"/>
                </a:solidFill>
              </a:rPr>
              <a:t>MEMORISATION</a:t>
            </a:r>
          </a:p>
          <a:p>
            <a:endParaRPr lang="fr-FR" sz="4000" b="1" dirty="0" smtClean="0">
              <a:solidFill>
                <a:schemeClr val="bg1"/>
              </a:solidFill>
            </a:endParaRPr>
          </a:p>
          <a:p>
            <a:r>
              <a:rPr lang="fr-FR" sz="4000" b="1" u="sng" dirty="0" smtClean="0">
                <a:solidFill>
                  <a:schemeClr val="bg1"/>
                </a:solidFill>
              </a:rPr>
              <a:t>Améliorer la mémoire de travail</a:t>
            </a:r>
          </a:p>
          <a:p>
            <a:r>
              <a:rPr lang="fr-FR" sz="4000" dirty="0" smtClean="0">
                <a:solidFill>
                  <a:schemeClr val="bg1"/>
                </a:solidFill>
              </a:rPr>
              <a:t>Si les éléments peuvent être </a:t>
            </a:r>
            <a:r>
              <a:rPr lang="fr-FR" sz="4000" b="1" dirty="0" smtClean="0">
                <a:solidFill>
                  <a:srgbClr val="FF0000"/>
                </a:solidFill>
              </a:rPr>
              <a:t>assemblés</a:t>
            </a:r>
            <a:r>
              <a:rPr lang="fr-FR" sz="4000" dirty="0" smtClean="0">
                <a:solidFill>
                  <a:schemeClr val="bg1"/>
                </a:solidFill>
              </a:rPr>
              <a:t> entre eux, ils sont stockés comme un seul item dans la mémoire de travail.</a:t>
            </a:r>
          </a:p>
          <a:p>
            <a:endParaRPr lang="fr-FR" sz="4000" dirty="0">
              <a:solidFill>
                <a:schemeClr val="bg1"/>
              </a:solidFill>
            </a:endParaRPr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631C6CE6-1810-44ED-A6D7-3FF53040AE2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  <a:solidFill>
            <a:schemeClr val="accent1">
              <a:lumMod val="75000"/>
              <a:alpha val="40000"/>
            </a:schemeClr>
          </a:solidFill>
        </p:grpSpPr>
        <p:sp>
          <p:nvSpPr>
            <p:cNvPr id="13" name="Forme libre 11">
              <a:extLst>
                <a:ext uri="{FF2B5EF4-FFF2-40B4-BE49-F238E27FC236}">
                  <a16:creationId xmlns:a16="http://schemas.microsoft.com/office/drawing/2014/main" id="{1F6D8BFE-D0D0-4BAE-9D5A-701DE7D3CEE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4" name="Forme libre 12">
              <a:extLst>
                <a:ext uri="{FF2B5EF4-FFF2-40B4-BE49-F238E27FC236}">
                  <a16:creationId xmlns:a16="http://schemas.microsoft.com/office/drawing/2014/main" id="{53F86D30-CEDB-4D96-AF73-AA3CD5A437B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5" name="Forme libre 13">
              <a:extLst>
                <a:ext uri="{FF2B5EF4-FFF2-40B4-BE49-F238E27FC236}">
                  <a16:creationId xmlns:a16="http://schemas.microsoft.com/office/drawing/2014/main" id="{F5187540-C4C8-410C-A395-69FCB1C86C2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" name="Forme libre 14">
              <a:extLst>
                <a:ext uri="{FF2B5EF4-FFF2-40B4-BE49-F238E27FC236}">
                  <a16:creationId xmlns:a16="http://schemas.microsoft.com/office/drawing/2014/main" id="{75BD6E4A-797C-451B-B08F-D99C1A9D13F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Forme libre 15">
              <a:extLst>
                <a:ext uri="{FF2B5EF4-FFF2-40B4-BE49-F238E27FC236}">
                  <a16:creationId xmlns:a16="http://schemas.microsoft.com/office/drawing/2014/main" id="{0D241082-BAFA-462E-827B-5814B020F5C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Forme libre 16">
              <a:extLst>
                <a:ext uri="{FF2B5EF4-FFF2-40B4-BE49-F238E27FC236}">
                  <a16:creationId xmlns:a16="http://schemas.microsoft.com/office/drawing/2014/main" id="{2920CCBD-116D-450B-9608-99F05F7D78A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Forme libre 17">
              <a:extLst>
                <a:ext uri="{FF2B5EF4-FFF2-40B4-BE49-F238E27FC236}">
                  <a16:creationId xmlns:a16="http://schemas.microsoft.com/office/drawing/2014/main" id="{A57CD3DE-CEAF-4BD4-A5EF-24B3E622BB5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Forme libre 18">
              <a:extLst>
                <a:ext uri="{FF2B5EF4-FFF2-40B4-BE49-F238E27FC236}">
                  <a16:creationId xmlns:a16="http://schemas.microsoft.com/office/drawing/2014/main" id="{4EC3258C-366B-4629-A7D3-5173D3637D8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Forme libre 19">
              <a:extLst>
                <a:ext uri="{FF2B5EF4-FFF2-40B4-BE49-F238E27FC236}">
                  <a16:creationId xmlns:a16="http://schemas.microsoft.com/office/drawing/2014/main" id="{D444D63A-CE2B-4ACD-BA0E-4ADECAD86F0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orme libre 20">
              <a:extLst>
                <a:ext uri="{FF2B5EF4-FFF2-40B4-BE49-F238E27FC236}">
                  <a16:creationId xmlns:a16="http://schemas.microsoft.com/office/drawing/2014/main" id="{7A504DF6-187A-4A54-96E8-3F3F28AAAA3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3" name="Forme libre 21">
              <a:extLst>
                <a:ext uri="{FF2B5EF4-FFF2-40B4-BE49-F238E27FC236}">
                  <a16:creationId xmlns:a16="http://schemas.microsoft.com/office/drawing/2014/main" id="{FE04C6F5-6DC5-4C7E-9278-9BE624FC782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4" name="Forme libre 22">
              <a:extLst>
                <a:ext uri="{FF2B5EF4-FFF2-40B4-BE49-F238E27FC236}">
                  <a16:creationId xmlns:a16="http://schemas.microsoft.com/office/drawing/2014/main" id="{94A02D9B-E6A9-4D6A-9D2A-D81C7680245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B78034A6-3565-46AA-9E73-1C954666ABB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30"/>
            <a:ext cx="2356675" cy="6853284"/>
            <a:chOff x="6627813" y="195452"/>
            <a:chExt cx="1952625" cy="5678299"/>
          </a:xfrm>
          <a:solidFill>
            <a:schemeClr val="accent1"/>
          </a:solidFill>
        </p:grpSpPr>
        <p:sp>
          <p:nvSpPr>
            <p:cNvPr id="27" name="Forme libre 27">
              <a:extLst>
                <a:ext uri="{FF2B5EF4-FFF2-40B4-BE49-F238E27FC236}">
                  <a16:creationId xmlns:a16="http://schemas.microsoft.com/office/drawing/2014/main" id="{04947AA2-A772-42CB-9CEC-065095D3DC7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545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8" name="Forme libre 28">
              <a:extLst>
                <a:ext uri="{FF2B5EF4-FFF2-40B4-BE49-F238E27FC236}">
                  <a16:creationId xmlns:a16="http://schemas.microsoft.com/office/drawing/2014/main" id="{83C52D84-DEC1-4E16-972E-8EEA5D52245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9" name="Forme libre 29">
              <a:extLst>
                <a:ext uri="{FF2B5EF4-FFF2-40B4-BE49-F238E27FC236}">
                  <a16:creationId xmlns:a16="http://schemas.microsoft.com/office/drawing/2014/main" id="{2036A28D-EF09-41F7-906F-CF4053615AE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0" name="Forme libre 30">
              <a:extLst>
                <a:ext uri="{FF2B5EF4-FFF2-40B4-BE49-F238E27FC236}">
                  <a16:creationId xmlns:a16="http://schemas.microsoft.com/office/drawing/2014/main" id="{EE8D92C7-C907-4120-95E3-80E3DC85BBA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1" name="Forme libre 31">
              <a:extLst>
                <a:ext uri="{FF2B5EF4-FFF2-40B4-BE49-F238E27FC236}">
                  <a16:creationId xmlns:a16="http://schemas.microsoft.com/office/drawing/2014/main" id="{BBCEAAB8-CD22-41D7-B330-702682A27CE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2" name="Forme libre 32">
              <a:extLst>
                <a:ext uri="{FF2B5EF4-FFF2-40B4-BE49-F238E27FC236}">
                  <a16:creationId xmlns:a16="http://schemas.microsoft.com/office/drawing/2014/main" id="{6BBC1FEE-3D72-492B-8D8A-BE1A55076F9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3" name="Forme libre 33">
              <a:extLst>
                <a:ext uri="{FF2B5EF4-FFF2-40B4-BE49-F238E27FC236}">
                  <a16:creationId xmlns:a16="http://schemas.microsoft.com/office/drawing/2014/main" id="{C28C6E5C-C393-435C-96A1-AA2859BDCB8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4" name="Forme libre 34">
              <a:extLst>
                <a:ext uri="{FF2B5EF4-FFF2-40B4-BE49-F238E27FC236}">
                  <a16:creationId xmlns:a16="http://schemas.microsoft.com/office/drawing/2014/main" id="{2C2C991F-AC51-4DF5-B8DD-19B08C1CBF4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5" name="Forme libre 35">
              <a:extLst>
                <a:ext uri="{FF2B5EF4-FFF2-40B4-BE49-F238E27FC236}">
                  <a16:creationId xmlns:a16="http://schemas.microsoft.com/office/drawing/2014/main" id="{9C916B5F-285D-4F5A-9085-6781753AFB3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6" name="Forme libre 36">
              <a:extLst>
                <a:ext uri="{FF2B5EF4-FFF2-40B4-BE49-F238E27FC236}">
                  <a16:creationId xmlns:a16="http://schemas.microsoft.com/office/drawing/2014/main" id="{0375DD5F-9D17-4873-B697-3D44A5EBEC7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7" name="Forme libre 37">
              <a:extLst>
                <a:ext uri="{FF2B5EF4-FFF2-40B4-BE49-F238E27FC236}">
                  <a16:creationId xmlns:a16="http://schemas.microsoft.com/office/drawing/2014/main" id="{A159BBC7-6A8B-4612-94A8-56323452C7B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8" name="Forme libre 38">
              <a:extLst>
                <a:ext uri="{FF2B5EF4-FFF2-40B4-BE49-F238E27FC236}">
                  <a16:creationId xmlns:a16="http://schemas.microsoft.com/office/drawing/2014/main" id="{177C901C-F8DE-4C99-95C8-F8CA1B84F76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id="{D1D655F2-6D15-4265-ADEE-EF0075C1394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2" name="Forme libre 69">
            <a:extLst>
              <a:ext uri="{FF2B5EF4-FFF2-40B4-BE49-F238E27FC236}">
                <a16:creationId xmlns:a16="http://schemas.microsoft.com/office/drawing/2014/main" id="{3248A930-1A6E-4EFB-8213-D1AC735BE06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463" y="1526216"/>
            <a:ext cx="1395046" cy="1348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295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/>
            </a:gs>
            <a:gs pos="71000">
              <a:schemeClr val="accent3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3F2CC0B-D5F1-40B8-9CC6-4A36850B66F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pic>
        <p:nvPicPr>
          <p:cNvPr id="5" name="Image 4" descr="points lumineux">
            <a:extLst>
              <a:ext uri="{FF2B5EF4-FFF2-40B4-BE49-F238E27FC236}">
                <a16:creationId xmlns:a16="http://schemas.microsoft.com/office/drawing/2014/main" id="{1A23FE0C-9A67-334E-9B7F-83AA9CF636A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9333" y="9235"/>
            <a:ext cx="12192000" cy="685799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F266081D-517B-5D43-A7B4-E67DDEDC0B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4823" y="347879"/>
            <a:ext cx="10862353" cy="980693"/>
          </a:xfrm>
        </p:spPr>
        <p:txBody>
          <a:bodyPr rtlCol="0">
            <a:normAutofit/>
          </a:bodyPr>
          <a:lstStyle/>
          <a:p>
            <a:pPr rtl="0"/>
            <a:r>
              <a:rPr lang="fr-FR" b="1" dirty="0"/>
              <a:t>1</a:t>
            </a:r>
            <a:r>
              <a:rPr lang="fr-FR" b="1" dirty="0" smtClean="0"/>
              <a:t> </a:t>
            </a:r>
            <a:r>
              <a:rPr lang="fr-FR" b="1" dirty="0" smtClean="0"/>
              <a:t>Les piliers de l’apprentissage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6D75439-C766-134A-A0D0-BE002D8B0A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02697" y="2646247"/>
            <a:ext cx="7220388" cy="3126385"/>
          </a:xfrm>
        </p:spPr>
        <p:txBody>
          <a:bodyPr rtlCol="0">
            <a:noAutofit/>
          </a:bodyPr>
          <a:lstStyle/>
          <a:p>
            <a:pPr rtl="0"/>
            <a:endParaRPr lang="fr-FR" sz="3200" b="1" dirty="0">
              <a:solidFill>
                <a:schemeClr val="bg1"/>
              </a:solidFill>
            </a:endParaRPr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631C6CE6-1810-44ED-A6D7-3FF53040AE2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  <a:solidFill>
            <a:schemeClr val="accent1">
              <a:lumMod val="75000"/>
              <a:alpha val="40000"/>
            </a:schemeClr>
          </a:solidFill>
        </p:grpSpPr>
        <p:sp>
          <p:nvSpPr>
            <p:cNvPr id="13" name="Forme libre 11">
              <a:extLst>
                <a:ext uri="{FF2B5EF4-FFF2-40B4-BE49-F238E27FC236}">
                  <a16:creationId xmlns:a16="http://schemas.microsoft.com/office/drawing/2014/main" id="{1F6D8BFE-D0D0-4BAE-9D5A-701DE7D3CEE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4" name="Forme libre 12">
              <a:extLst>
                <a:ext uri="{FF2B5EF4-FFF2-40B4-BE49-F238E27FC236}">
                  <a16:creationId xmlns:a16="http://schemas.microsoft.com/office/drawing/2014/main" id="{53F86D30-CEDB-4D96-AF73-AA3CD5A437B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5" name="Forme libre 13">
              <a:extLst>
                <a:ext uri="{FF2B5EF4-FFF2-40B4-BE49-F238E27FC236}">
                  <a16:creationId xmlns:a16="http://schemas.microsoft.com/office/drawing/2014/main" id="{F5187540-C4C8-410C-A395-69FCB1C86C2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" name="Forme libre 14">
              <a:extLst>
                <a:ext uri="{FF2B5EF4-FFF2-40B4-BE49-F238E27FC236}">
                  <a16:creationId xmlns:a16="http://schemas.microsoft.com/office/drawing/2014/main" id="{75BD6E4A-797C-451B-B08F-D99C1A9D13F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Forme libre 15">
              <a:extLst>
                <a:ext uri="{FF2B5EF4-FFF2-40B4-BE49-F238E27FC236}">
                  <a16:creationId xmlns:a16="http://schemas.microsoft.com/office/drawing/2014/main" id="{0D241082-BAFA-462E-827B-5814B020F5C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Forme libre 16">
              <a:extLst>
                <a:ext uri="{FF2B5EF4-FFF2-40B4-BE49-F238E27FC236}">
                  <a16:creationId xmlns:a16="http://schemas.microsoft.com/office/drawing/2014/main" id="{2920CCBD-116D-450B-9608-99F05F7D78A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Forme libre 17">
              <a:extLst>
                <a:ext uri="{FF2B5EF4-FFF2-40B4-BE49-F238E27FC236}">
                  <a16:creationId xmlns:a16="http://schemas.microsoft.com/office/drawing/2014/main" id="{A57CD3DE-CEAF-4BD4-A5EF-24B3E622BB5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Forme libre 18">
              <a:extLst>
                <a:ext uri="{FF2B5EF4-FFF2-40B4-BE49-F238E27FC236}">
                  <a16:creationId xmlns:a16="http://schemas.microsoft.com/office/drawing/2014/main" id="{4EC3258C-366B-4629-A7D3-5173D3637D8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Forme libre 19">
              <a:extLst>
                <a:ext uri="{FF2B5EF4-FFF2-40B4-BE49-F238E27FC236}">
                  <a16:creationId xmlns:a16="http://schemas.microsoft.com/office/drawing/2014/main" id="{D444D63A-CE2B-4ACD-BA0E-4ADECAD86F0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orme libre 20">
              <a:extLst>
                <a:ext uri="{FF2B5EF4-FFF2-40B4-BE49-F238E27FC236}">
                  <a16:creationId xmlns:a16="http://schemas.microsoft.com/office/drawing/2014/main" id="{7A504DF6-187A-4A54-96E8-3F3F28AAAA3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3" name="Forme libre 21">
              <a:extLst>
                <a:ext uri="{FF2B5EF4-FFF2-40B4-BE49-F238E27FC236}">
                  <a16:creationId xmlns:a16="http://schemas.microsoft.com/office/drawing/2014/main" id="{FE04C6F5-6DC5-4C7E-9278-9BE624FC782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4" name="Forme libre 22">
              <a:extLst>
                <a:ext uri="{FF2B5EF4-FFF2-40B4-BE49-F238E27FC236}">
                  <a16:creationId xmlns:a16="http://schemas.microsoft.com/office/drawing/2014/main" id="{94A02D9B-E6A9-4D6A-9D2A-D81C7680245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B78034A6-3565-46AA-9E73-1C954666ABB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30"/>
            <a:ext cx="2356675" cy="6853284"/>
            <a:chOff x="6627813" y="195452"/>
            <a:chExt cx="1952625" cy="5678299"/>
          </a:xfrm>
          <a:solidFill>
            <a:schemeClr val="accent1"/>
          </a:solidFill>
        </p:grpSpPr>
        <p:sp>
          <p:nvSpPr>
            <p:cNvPr id="27" name="Forme libre 27">
              <a:extLst>
                <a:ext uri="{FF2B5EF4-FFF2-40B4-BE49-F238E27FC236}">
                  <a16:creationId xmlns:a16="http://schemas.microsoft.com/office/drawing/2014/main" id="{04947AA2-A772-42CB-9CEC-065095D3DC7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545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8" name="Forme libre 28">
              <a:extLst>
                <a:ext uri="{FF2B5EF4-FFF2-40B4-BE49-F238E27FC236}">
                  <a16:creationId xmlns:a16="http://schemas.microsoft.com/office/drawing/2014/main" id="{83C52D84-DEC1-4E16-972E-8EEA5D52245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9" name="Forme libre 29">
              <a:extLst>
                <a:ext uri="{FF2B5EF4-FFF2-40B4-BE49-F238E27FC236}">
                  <a16:creationId xmlns:a16="http://schemas.microsoft.com/office/drawing/2014/main" id="{2036A28D-EF09-41F7-906F-CF4053615AE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0" name="Forme libre 30">
              <a:extLst>
                <a:ext uri="{FF2B5EF4-FFF2-40B4-BE49-F238E27FC236}">
                  <a16:creationId xmlns:a16="http://schemas.microsoft.com/office/drawing/2014/main" id="{EE8D92C7-C907-4120-95E3-80E3DC85BBA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1" name="Forme libre 31">
              <a:extLst>
                <a:ext uri="{FF2B5EF4-FFF2-40B4-BE49-F238E27FC236}">
                  <a16:creationId xmlns:a16="http://schemas.microsoft.com/office/drawing/2014/main" id="{BBCEAAB8-CD22-41D7-B330-702682A27CE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2" name="Forme libre 32">
              <a:extLst>
                <a:ext uri="{FF2B5EF4-FFF2-40B4-BE49-F238E27FC236}">
                  <a16:creationId xmlns:a16="http://schemas.microsoft.com/office/drawing/2014/main" id="{6BBC1FEE-3D72-492B-8D8A-BE1A55076F9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3" name="Forme libre 33">
              <a:extLst>
                <a:ext uri="{FF2B5EF4-FFF2-40B4-BE49-F238E27FC236}">
                  <a16:creationId xmlns:a16="http://schemas.microsoft.com/office/drawing/2014/main" id="{C28C6E5C-C393-435C-96A1-AA2859BDCB8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4" name="Forme libre 34">
              <a:extLst>
                <a:ext uri="{FF2B5EF4-FFF2-40B4-BE49-F238E27FC236}">
                  <a16:creationId xmlns:a16="http://schemas.microsoft.com/office/drawing/2014/main" id="{2C2C991F-AC51-4DF5-B8DD-19B08C1CBF4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5" name="Forme libre 35">
              <a:extLst>
                <a:ext uri="{FF2B5EF4-FFF2-40B4-BE49-F238E27FC236}">
                  <a16:creationId xmlns:a16="http://schemas.microsoft.com/office/drawing/2014/main" id="{9C916B5F-285D-4F5A-9085-6781753AFB3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6" name="Forme libre 36">
              <a:extLst>
                <a:ext uri="{FF2B5EF4-FFF2-40B4-BE49-F238E27FC236}">
                  <a16:creationId xmlns:a16="http://schemas.microsoft.com/office/drawing/2014/main" id="{0375DD5F-9D17-4873-B697-3D44A5EBEC7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7" name="Forme libre 37">
              <a:extLst>
                <a:ext uri="{FF2B5EF4-FFF2-40B4-BE49-F238E27FC236}">
                  <a16:creationId xmlns:a16="http://schemas.microsoft.com/office/drawing/2014/main" id="{A159BBC7-6A8B-4612-94A8-56323452C7B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8" name="Forme libre 38">
              <a:extLst>
                <a:ext uri="{FF2B5EF4-FFF2-40B4-BE49-F238E27FC236}">
                  <a16:creationId xmlns:a16="http://schemas.microsoft.com/office/drawing/2014/main" id="{177C901C-F8DE-4C99-95C8-F8CA1B84F76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id="{D1D655F2-6D15-4265-ADEE-EF0075C1394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2" name="Forme libre 69">
            <a:extLst>
              <a:ext uri="{FF2B5EF4-FFF2-40B4-BE49-F238E27FC236}">
                <a16:creationId xmlns:a16="http://schemas.microsoft.com/office/drawing/2014/main" id="{3248A930-1A6E-4EFB-8213-D1AC735BE06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835" y="1457443"/>
            <a:ext cx="8501125" cy="5253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651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/>
            </a:gs>
            <a:gs pos="71000">
              <a:schemeClr val="accent3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3F2CC0B-D5F1-40B8-9CC6-4A36850B66F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pic>
        <p:nvPicPr>
          <p:cNvPr id="5" name="Image 4" descr="points lumineux">
            <a:extLst>
              <a:ext uri="{FF2B5EF4-FFF2-40B4-BE49-F238E27FC236}">
                <a16:creationId xmlns:a16="http://schemas.microsoft.com/office/drawing/2014/main" id="{1A23FE0C-9A67-334E-9B7F-83AA9CF636A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5953"/>
            <a:ext cx="12192000" cy="685799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F266081D-517B-5D43-A7B4-E67DDEDC0B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1605" y="470559"/>
            <a:ext cx="11539717" cy="833341"/>
          </a:xfrm>
        </p:spPr>
        <p:txBody>
          <a:bodyPr rtlCol="0">
            <a:normAutofit/>
          </a:bodyPr>
          <a:lstStyle/>
          <a:p>
            <a:pPr rtl="0"/>
            <a:r>
              <a:rPr lang="fr-FR" sz="4400" b="1" dirty="0"/>
              <a:t>2</a:t>
            </a:r>
            <a:r>
              <a:rPr lang="fr-FR" sz="4400" b="1" dirty="0" smtClean="0"/>
              <a:t> </a:t>
            </a:r>
            <a:r>
              <a:rPr lang="fr-FR" sz="4400" b="1" dirty="0" smtClean="0"/>
              <a:t>Des stratégies efficaces pour enseigner</a:t>
            </a:r>
            <a:endParaRPr lang="fr-FR" sz="4400" b="1" dirty="0">
              <a:solidFill>
                <a:srgbClr val="FF0000"/>
              </a:solidFill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6D75439-C766-134A-A0D0-BE002D8B0A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45303" y="1670099"/>
            <a:ext cx="10020382" cy="4521630"/>
          </a:xfrm>
        </p:spPr>
        <p:txBody>
          <a:bodyPr rtlCol="0">
            <a:noAutofit/>
          </a:bodyPr>
          <a:lstStyle/>
          <a:p>
            <a:r>
              <a:rPr lang="fr-FR" sz="4000" b="1" dirty="0" smtClean="0">
                <a:solidFill>
                  <a:schemeClr val="bg1"/>
                </a:solidFill>
              </a:rPr>
              <a:t>MEMORISATION</a:t>
            </a:r>
          </a:p>
          <a:p>
            <a:endParaRPr lang="fr-FR" sz="4000" b="1" dirty="0" smtClean="0">
              <a:solidFill>
                <a:schemeClr val="bg1"/>
              </a:solidFill>
            </a:endParaRPr>
          </a:p>
          <a:p>
            <a:r>
              <a:rPr lang="fr-FR" sz="4000" b="1" u="sng" dirty="0" smtClean="0">
                <a:solidFill>
                  <a:schemeClr val="bg1"/>
                </a:solidFill>
              </a:rPr>
              <a:t>Améliorer la mémoire de travail</a:t>
            </a:r>
          </a:p>
          <a:p>
            <a:r>
              <a:rPr lang="fr-FR" sz="4000" dirty="0" smtClean="0">
                <a:solidFill>
                  <a:schemeClr val="bg1"/>
                </a:solidFill>
              </a:rPr>
              <a:t>Si les éléments peuvent être </a:t>
            </a:r>
            <a:r>
              <a:rPr lang="fr-FR" sz="4000" b="1" dirty="0" smtClean="0">
                <a:solidFill>
                  <a:srgbClr val="FF0000"/>
                </a:solidFill>
              </a:rPr>
              <a:t>reliés</a:t>
            </a:r>
            <a:r>
              <a:rPr lang="fr-FR" sz="4000" dirty="0" smtClean="0">
                <a:solidFill>
                  <a:schemeClr val="bg1"/>
                </a:solidFill>
              </a:rPr>
              <a:t> à des anciennes connaissances, ils sont stockés plus facilement et plus rapidement dans la mémoire de travail.</a:t>
            </a:r>
          </a:p>
          <a:p>
            <a:endParaRPr lang="fr-FR" sz="4000" dirty="0">
              <a:solidFill>
                <a:schemeClr val="bg1"/>
              </a:solidFill>
            </a:endParaRPr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631C6CE6-1810-44ED-A6D7-3FF53040AE2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  <a:solidFill>
            <a:schemeClr val="accent1">
              <a:lumMod val="75000"/>
              <a:alpha val="40000"/>
            </a:schemeClr>
          </a:solidFill>
        </p:grpSpPr>
        <p:sp>
          <p:nvSpPr>
            <p:cNvPr id="13" name="Forme libre 11">
              <a:extLst>
                <a:ext uri="{FF2B5EF4-FFF2-40B4-BE49-F238E27FC236}">
                  <a16:creationId xmlns:a16="http://schemas.microsoft.com/office/drawing/2014/main" id="{1F6D8BFE-D0D0-4BAE-9D5A-701DE7D3CEE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4" name="Forme libre 12">
              <a:extLst>
                <a:ext uri="{FF2B5EF4-FFF2-40B4-BE49-F238E27FC236}">
                  <a16:creationId xmlns:a16="http://schemas.microsoft.com/office/drawing/2014/main" id="{53F86D30-CEDB-4D96-AF73-AA3CD5A437B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5" name="Forme libre 13">
              <a:extLst>
                <a:ext uri="{FF2B5EF4-FFF2-40B4-BE49-F238E27FC236}">
                  <a16:creationId xmlns:a16="http://schemas.microsoft.com/office/drawing/2014/main" id="{F5187540-C4C8-410C-A395-69FCB1C86C2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" name="Forme libre 14">
              <a:extLst>
                <a:ext uri="{FF2B5EF4-FFF2-40B4-BE49-F238E27FC236}">
                  <a16:creationId xmlns:a16="http://schemas.microsoft.com/office/drawing/2014/main" id="{75BD6E4A-797C-451B-B08F-D99C1A9D13F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Forme libre 15">
              <a:extLst>
                <a:ext uri="{FF2B5EF4-FFF2-40B4-BE49-F238E27FC236}">
                  <a16:creationId xmlns:a16="http://schemas.microsoft.com/office/drawing/2014/main" id="{0D241082-BAFA-462E-827B-5814B020F5C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Forme libre 16">
              <a:extLst>
                <a:ext uri="{FF2B5EF4-FFF2-40B4-BE49-F238E27FC236}">
                  <a16:creationId xmlns:a16="http://schemas.microsoft.com/office/drawing/2014/main" id="{2920CCBD-116D-450B-9608-99F05F7D78A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Forme libre 17">
              <a:extLst>
                <a:ext uri="{FF2B5EF4-FFF2-40B4-BE49-F238E27FC236}">
                  <a16:creationId xmlns:a16="http://schemas.microsoft.com/office/drawing/2014/main" id="{A57CD3DE-CEAF-4BD4-A5EF-24B3E622BB5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Forme libre 18">
              <a:extLst>
                <a:ext uri="{FF2B5EF4-FFF2-40B4-BE49-F238E27FC236}">
                  <a16:creationId xmlns:a16="http://schemas.microsoft.com/office/drawing/2014/main" id="{4EC3258C-366B-4629-A7D3-5173D3637D8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Forme libre 19">
              <a:extLst>
                <a:ext uri="{FF2B5EF4-FFF2-40B4-BE49-F238E27FC236}">
                  <a16:creationId xmlns:a16="http://schemas.microsoft.com/office/drawing/2014/main" id="{D444D63A-CE2B-4ACD-BA0E-4ADECAD86F0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orme libre 20">
              <a:extLst>
                <a:ext uri="{FF2B5EF4-FFF2-40B4-BE49-F238E27FC236}">
                  <a16:creationId xmlns:a16="http://schemas.microsoft.com/office/drawing/2014/main" id="{7A504DF6-187A-4A54-96E8-3F3F28AAAA3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3" name="Forme libre 21">
              <a:extLst>
                <a:ext uri="{FF2B5EF4-FFF2-40B4-BE49-F238E27FC236}">
                  <a16:creationId xmlns:a16="http://schemas.microsoft.com/office/drawing/2014/main" id="{FE04C6F5-6DC5-4C7E-9278-9BE624FC782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4" name="Forme libre 22">
              <a:extLst>
                <a:ext uri="{FF2B5EF4-FFF2-40B4-BE49-F238E27FC236}">
                  <a16:creationId xmlns:a16="http://schemas.microsoft.com/office/drawing/2014/main" id="{94A02D9B-E6A9-4D6A-9D2A-D81C7680245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B78034A6-3565-46AA-9E73-1C954666ABB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30"/>
            <a:ext cx="2356675" cy="6853284"/>
            <a:chOff x="6627813" y="195452"/>
            <a:chExt cx="1952625" cy="5678299"/>
          </a:xfrm>
          <a:solidFill>
            <a:schemeClr val="accent1"/>
          </a:solidFill>
        </p:grpSpPr>
        <p:sp>
          <p:nvSpPr>
            <p:cNvPr id="27" name="Forme libre 27">
              <a:extLst>
                <a:ext uri="{FF2B5EF4-FFF2-40B4-BE49-F238E27FC236}">
                  <a16:creationId xmlns:a16="http://schemas.microsoft.com/office/drawing/2014/main" id="{04947AA2-A772-42CB-9CEC-065095D3DC7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545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8" name="Forme libre 28">
              <a:extLst>
                <a:ext uri="{FF2B5EF4-FFF2-40B4-BE49-F238E27FC236}">
                  <a16:creationId xmlns:a16="http://schemas.microsoft.com/office/drawing/2014/main" id="{83C52D84-DEC1-4E16-972E-8EEA5D52245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9" name="Forme libre 29">
              <a:extLst>
                <a:ext uri="{FF2B5EF4-FFF2-40B4-BE49-F238E27FC236}">
                  <a16:creationId xmlns:a16="http://schemas.microsoft.com/office/drawing/2014/main" id="{2036A28D-EF09-41F7-906F-CF4053615AE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0" name="Forme libre 30">
              <a:extLst>
                <a:ext uri="{FF2B5EF4-FFF2-40B4-BE49-F238E27FC236}">
                  <a16:creationId xmlns:a16="http://schemas.microsoft.com/office/drawing/2014/main" id="{EE8D92C7-C907-4120-95E3-80E3DC85BBA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1" name="Forme libre 31">
              <a:extLst>
                <a:ext uri="{FF2B5EF4-FFF2-40B4-BE49-F238E27FC236}">
                  <a16:creationId xmlns:a16="http://schemas.microsoft.com/office/drawing/2014/main" id="{BBCEAAB8-CD22-41D7-B330-702682A27CE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2" name="Forme libre 32">
              <a:extLst>
                <a:ext uri="{FF2B5EF4-FFF2-40B4-BE49-F238E27FC236}">
                  <a16:creationId xmlns:a16="http://schemas.microsoft.com/office/drawing/2014/main" id="{6BBC1FEE-3D72-492B-8D8A-BE1A55076F9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3" name="Forme libre 33">
              <a:extLst>
                <a:ext uri="{FF2B5EF4-FFF2-40B4-BE49-F238E27FC236}">
                  <a16:creationId xmlns:a16="http://schemas.microsoft.com/office/drawing/2014/main" id="{C28C6E5C-C393-435C-96A1-AA2859BDCB8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4" name="Forme libre 34">
              <a:extLst>
                <a:ext uri="{FF2B5EF4-FFF2-40B4-BE49-F238E27FC236}">
                  <a16:creationId xmlns:a16="http://schemas.microsoft.com/office/drawing/2014/main" id="{2C2C991F-AC51-4DF5-B8DD-19B08C1CBF4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5" name="Forme libre 35">
              <a:extLst>
                <a:ext uri="{FF2B5EF4-FFF2-40B4-BE49-F238E27FC236}">
                  <a16:creationId xmlns:a16="http://schemas.microsoft.com/office/drawing/2014/main" id="{9C916B5F-285D-4F5A-9085-6781753AFB3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6" name="Forme libre 36">
              <a:extLst>
                <a:ext uri="{FF2B5EF4-FFF2-40B4-BE49-F238E27FC236}">
                  <a16:creationId xmlns:a16="http://schemas.microsoft.com/office/drawing/2014/main" id="{0375DD5F-9D17-4873-B697-3D44A5EBEC7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7" name="Forme libre 37">
              <a:extLst>
                <a:ext uri="{FF2B5EF4-FFF2-40B4-BE49-F238E27FC236}">
                  <a16:creationId xmlns:a16="http://schemas.microsoft.com/office/drawing/2014/main" id="{A159BBC7-6A8B-4612-94A8-56323452C7B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8" name="Forme libre 38">
              <a:extLst>
                <a:ext uri="{FF2B5EF4-FFF2-40B4-BE49-F238E27FC236}">
                  <a16:creationId xmlns:a16="http://schemas.microsoft.com/office/drawing/2014/main" id="{177C901C-F8DE-4C99-95C8-F8CA1B84F76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id="{D1D655F2-6D15-4265-ADEE-EF0075C1394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2" name="Forme libre 69">
            <a:extLst>
              <a:ext uri="{FF2B5EF4-FFF2-40B4-BE49-F238E27FC236}">
                <a16:creationId xmlns:a16="http://schemas.microsoft.com/office/drawing/2014/main" id="{3248A930-1A6E-4EFB-8213-D1AC735BE06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4946" y="1419003"/>
            <a:ext cx="1453662" cy="1383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262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6942"/>
          </a:xfrm>
        </p:spPr>
        <p:txBody>
          <a:bodyPr>
            <a:noAutofit/>
          </a:bodyPr>
          <a:lstStyle/>
          <a:p>
            <a:r>
              <a:rPr lang="fr-FR" sz="4800" b="1" dirty="0"/>
              <a:t>2</a:t>
            </a:r>
            <a:r>
              <a:rPr lang="fr-FR" sz="4800" b="1" dirty="0" smtClean="0"/>
              <a:t> </a:t>
            </a:r>
            <a:r>
              <a:rPr lang="fr-FR" sz="4800" b="1" dirty="0"/>
              <a:t>Des stratégies efficaces pour enseigner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157276"/>
            <a:ext cx="10825907" cy="4985615"/>
          </a:xfrm>
        </p:spPr>
      </p:pic>
    </p:spTree>
    <p:extLst>
      <p:ext uri="{BB962C8B-B14F-4D97-AF65-F5344CB8AC3E}">
        <p14:creationId xmlns:p14="http://schemas.microsoft.com/office/powerpoint/2010/main" val="4001702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6942"/>
          </a:xfrm>
        </p:spPr>
        <p:txBody>
          <a:bodyPr>
            <a:noAutofit/>
          </a:bodyPr>
          <a:lstStyle/>
          <a:p>
            <a:r>
              <a:rPr lang="fr-FR" sz="4800" b="1" dirty="0"/>
              <a:t>2</a:t>
            </a:r>
            <a:r>
              <a:rPr lang="fr-FR" sz="4800" b="1" dirty="0" smtClean="0"/>
              <a:t> </a:t>
            </a:r>
            <a:r>
              <a:rPr lang="fr-FR" sz="4800" b="1" dirty="0"/>
              <a:t>Des stratégies efficaces pour enseigner</a:t>
            </a:r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508" y="1427654"/>
            <a:ext cx="8839200" cy="5093239"/>
          </a:xfrm>
        </p:spPr>
      </p:pic>
    </p:spTree>
    <p:extLst>
      <p:ext uri="{BB962C8B-B14F-4D97-AF65-F5344CB8AC3E}">
        <p14:creationId xmlns:p14="http://schemas.microsoft.com/office/powerpoint/2010/main" val="3291650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6942"/>
          </a:xfrm>
        </p:spPr>
        <p:txBody>
          <a:bodyPr>
            <a:noAutofit/>
          </a:bodyPr>
          <a:lstStyle/>
          <a:p>
            <a:r>
              <a:rPr lang="fr-FR" sz="4800" b="1" dirty="0"/>
              <a:t>2</a:t>
            </a:r>
            <a:r>
              <a:rPr lang="fr-FR" sz="4800" b="1" dirty="0" smtClean="0"/>
              <a:t> </a:t>
            </a:r>
            <a:r>
              <a:rPr lang="fr-FR" sz="4800" b="1" dirty="0"/>
              <a:t>Des stratégies efficaces pour enseigner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62884"/>
            <a:ext cx="11881999" cy="4157978"/>
          </a:xfrm>
        </p:spPr>
      </p:pic>
    </p:spTree>
    <p:extLst>
      <p:ext uri="{BB962C8B-B14F-4D97-AF65-F5344CB8AC3E}">
        <p14:creationId xmlns:p14="http://schemas.microsoft.com/office/powerpoint/2010/main" val="673041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/>
            </a:gs>
            <a:gs pos="71000">
              <a:schemeClr val="accent3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3F2CC0B-D5F1-40B8-9CC6-4A36850B66F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pic>
        <p:nvPicPr>
          <p:cNvPr id="5" name="Image 4" descr="points lumineux">
            <a:extLst>
              <a:ext uri="{FF2B5EF4-FFF2-40B4-BE49-F238E27FC236}">
                <a16:creationId xmlns:a16="http://schemas.microsoft.com/office/drawing/2014/main" id="{1A23FE0C-9A67-334E-9B7F-83AA9CF636A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24" y="104360"/>
            <a:ext cx="12192000" cy="685799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F266081D-517B-5D43-A7B4-E67DDEDC0B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1605" y="470559"/>
            <a:ext cx="11539717" cy="833341"/>
          </a:xfrm>
        </p:spPr>
        <p:txBody>
          <a:bodyPr rtlCol="0">
            <a:normAutofit/>
          </a:bodyPr>
          <a:lstStyle/>
          <a:p>
            <a:pPr rtl="0"/>
            <a:r>
              <a:rPr lang="fr-FR" sz="4400" b="1" dirty="0"/>
              <a:t>2</a:t>
            </a:r>
            <a:r>
              <a:rPr lang="fr-FR" sz="4400" b="1" dirty="0" smtClean="0"/>
              <a:t> </a:t>
            </a:r>
            <a:r>
              <a:rPr lang="fr-FR" sz="4400" b="1" dirty="0" smtClean="0"/>
              <a:t>Des stratégies efficaces pour enseigner</a:t>
            </a:r>
            <a:endParaRPr lang="fr-FR" sz="4400" b="1" dirty="0">
              <a:solidFill>
                <a:srgbClr val="FF0000"/>
              </a:solidFill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6D75439-C766-134A-A0D0-BE002D8B0A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45303" y="1670099"/>
            <a:ext cx="10020382" cy="4521630"/>
          </a:xfrm>
        </p:spPr>
        <p:txBody>
          <a:bodyPr rtlCol="0">
            <a:noAutofit/>
          </a:bodyPr>
          <a:lstStyle/>
          <a:p>
            <a:r>
              <a:rPr lang="fr-FR" sz="4000" b="1" dirty="0" smtClean="0">
                <a:solidFill>
                  <a:schemeClr val="bg1"/>
                </a:solidFill>
              </a:rPr>
              <a:t>MEMORISATION A LONG TERME</a:t>
            </a:r>
          </a:p>
          <a:p>
            <a:r>
              <a:rPr lang="fr-FR" sz="3200" u="sng" dirty="0" smtClean="0">
                <a:solidFill>
                  <a:schemeClr val="bg1"/>
                </a:solidFill>
              </a:rPr>
              <a:t>Document</a:t>
            </a:r>
            <a:r>
              <a:rPr lang="fr-FR" sz="3200" dirty="0" smtClean="0">
                <a:solidFill>
                  <a:schemeClr val="bg1"/>
                </a:solidFill>
              </a:rPr>
              <a:t> : P37 à 61</a:t>
            </a:r>
          </a:p>
          <a:p>
            <a:endParaRPr lang="fr-FR" sz="3200" dirty="0" smtClean="0">
              <a:solidFill>
                <a:schemeClr val="bg1"/>
              </a:solidFill>
            </a:endParaRPr>
          </a:p>
          <a:p>
            <a:r>
              <a:rPr lang="fr-FR" sz="1400" b="1" dirty="0">
                <a:solidFill>
                  <a:schemeClr val="bg1"/>
                </a:solidFill>
                <a:hlinkClick r:id="rId4"/>
              </a:rPr>
              <a:t>https://ressources-ecole-inclusive.org/outils-numeriques/outils-numeriques-facilitant-la-memorisation</a:t>
            </a:r>
            <a:r>
              <a:rPr lang="fr-FR" sz="1400" b="1" dirty="0" smtClean="0">
                <a:solidFill>
                  <a:schemeClr val="bg1"/>
                </a:solidFill>
                <a:hlinkClick r:id="rId4"/>
              </a:rPr>
              <a:t>/</a:t>
            </a:r>
            <a:endParaRPr lang="fr-FR" sz="1400" b="1" dirty="0" smtClean="0">
              <a:solidFill>
                <a:schemeClr val="bg1"/>
              </a:solidFill>
            </a:endParaRPr>
          </a:p>
          <a:p>
            <a:endParaRPr lang="fr-FR" sz="4000" b="1" dirty="0">
              <a:solidFill>
                <a:schemeClr val="bg1"/>
              </a:solidFill>
            </a:endParaRPr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631C6CE6-1810-44ED-A6D7-3FF53040AE2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  <a:solidFill>
            <a:schemeClr val="accent1">
              <a:lumMod val="75000"/>
              <a:alpha val="40000"/>
            </a:schemeClr>
          </a:solidFill>
        </p:grpSpPr>
        <p:sp>
          <p:nvSpPr>
            <p:cNvPr id="13" name="Forme libre 11">
              <a:extLst>
                <a:ext uri="{FF2B5EF4-FFF2-40B4-BE49-F238E27FC236}">
                  <a16:creationId xmlns:a16="http://schemas.microsoft.com/office/drawing/2014/main" id="{1F6D8BFE-D0D0-4BAE-9D5A-701DE7D3CEE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4" name="Forme libre 12">
              <a:extLst>
                <a:ext uri="{FF2B5EF4-FFF2-40B4-BE49-F238E27FC236}">
                  <a16:creationId xmlns:a16="http://schemas.microsoft.com/office/drawing/2014/main" id="{53F86D30-CEDB-4D96-AF73-AA3CD5A437B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5" name="Forme libre 13">
              <a:extLst>
                <a:ext uri="{FF2B5EF4-FFF2-40B4-BE49-F238E27FC236}">
                  <a16:creationId xmlns:a16="http://schemas.microsoft.com/office/drawing/2014/main" id="{F5187540-C4C8-410C-A395-69FCB1C86C2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" name="Forme libre 14">
              <a:extLst>
                <a:ext uri="{FF2B5EF4-FFF2-40B4-BE49-F238E27FC236}">
                  <a16:creationId xmlns:a16="http://schemas.microsoft.com/office/drawing/2014/main" id="{75BD6E4A-797C-451B-B08F-D99C1A9D13F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Forme libre 15">
              <a:extLst>
                <a:ext uri="{FF2B5EF4-FFF2-40B4-BE49-F238E27FC236}">
                  <a16:creationId xmlns:a16="http://schemas.microsoft.com/office/drawing/2014/main" id="{0D241082-BAFA-462E-827B-5814B020F5C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Forme libre 16">
              <a:extLst>
                <a:ext uri="{FF2B5EF4-FFF2-40B4-BE49-F238E27FC236}">
                  <a16:creationId xmlns:a16="http://schemas.microsoft.com/office/drawing/2014/main" id="{2920CCBD-116D-450B-9608-99F05F7D78A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Forme libre 17">
              <a:extLst>
                <a:ext uri="{FF2B5EF4-FFF2-40B4-BE49-F238E27FC236}">
                  <a16:creationId xmlns:a16="http://schemas.microsoft.com/office/drawing/2014/main" id="{A57CD3DE-CEAF-4BD4-A5EF-24B3E622BB5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Forme libre 18">
              <a:extLst>
                <a:ext uri="{FF2B5EF4-FFF2-40B4-BE49-F238E27FC236}">
                  <a16:creationId xmlns:a16="http://schemas.microsoft.com/office/drawing/2014/main" id="{4EC3258C-366B-4629-A7D3-5173D3637D8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Forme libre 19">
              <a:extLst>
                <a:ext uri="{FF2B5EF4-FFF2-40B4-BE49-F238E27FC236}">
                  <a16:creationId xmlns:a16="http://schemas.microsoft.com/office/drawing/2014/main" id="{D444D63A-CE2B-4ACD-BA0E-4ADECAD86F0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orme libre 20">
              <a:extLst>
                <a:ext uri="{FF2B5EF4-FFF2-40B4-BE49-F238E27FC236}">
                  <a16:creationId xmlns:a16="http://schemas.microsoft.com/office/drawing/2014/main" id="{7A504DF6-187A-4A54-96E8-3F3F28AAAA3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3" name="Forme libre 21">
              <a:extLst>
                <a:ext uri="{FF2B5EF4-FFF2-40B4-BE49-F238E27FC236}">
                  <a16:creationId xmlns:a16="http://schemas.microsoft.com/office/drawing/2014/main" id="{FE04C6F5-6DC5-4C7E-9278-9BE624FC782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4" name="Forme libre 22">
              <a:extLst>
                <a:ext uri="{FF2B5EF4-FFF2-40B4-BE49-F238E27FC236}">
                  <a16:creationId xmlns:a16="http://schemas.microsoft.com/office/drawing/2014/main" id="{94A02D9B-E6A9-4D6A-9D2A-D81C7680245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B78034A6-3565-46AA-9E73-1C954666ABB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30"/>
            <a:ext cx="2356675" cy="6853284"/>
            <a:chOff x="6627813" y="195452"/>
            <a:chExt cx="1952625" cy="5678299"/>
          </a:xfrm>
          <a:solidFill>
            <a:schemeClr val="accent1"/>
          </a:solidFill>
        </p:grpSpPr>
        <p:sp>
          <p:nvSpPr>
            <p:cNvPr id="27" name="Forme libre 27">
              <a:extLst>
                <a:ext uri="{FF2B5EF4-FFF2-40B4-BE49-F238E27FC236}">
                  <a16:creationId xmlns:a16="http://schemas.microsoft.com/office/drawing/2014/main" id="{04947AA2-A772-42CB-9CEC-065095D3DC7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545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8" name="Forme libre 28">
              <a:extLst>
                <a:ext uri="{FF2B5EF4-FFF2-40B4-BE49-F238E27FC236}">
                  <a16:creationId xmlns:a16="http://schemas.microsoft.com/office/drawing/2014/main" id="{83C52D84-DEC1-4E16-972E-8EEA5D52245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9" name="Forme libre 29">
              <a:extLst>
                <a:ext uri="{FF2B5EF4-FFF2-40B4-BE49-F238E27FC236}">
                  <a16:creationId xmlns:a16="http://schemas.microsoft.com/office/drawing/2014/main" id="{2036A28D-EF09-41F7-906F-CF4053615AE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0" name="Forme libre 30">
              <a:extLst>
                <a:ext uri="{FF2B5EF4-FFF2-40B4-BE49-F238E27FC236}">
                  <a16:creationId xmlns:a16="http://schemas.microsoft.com/office/drawing/2014/main" id="{EE8D92C7-C907-4120-95E3-80E3DC85BBA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1" name="Forme libre 31">
              <a:extLst>
                <a:ext uri="{FF2B5EF4-FFF2-40B4-BE49-F238E27FC236}">
                  <a16:creationId xmlns:a16="http://schemas.microsoft.com/office/drawing/2014/main" id="{BBCEAAB8-CD22-41D7-B330-702682A27CE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2" name="Forme libre 32">
              <a:extLst>
                <a:ext uri="{FF2B5EF4-FFF2-40B4-BE49-F238E27FC236}">
                  <a16:creationId xmlns:a16="http://schemas.microsoft.com/office/drawing/2014/main" id="{6BBC1FEE-3D72-492B-8D8A-BE1A55076F9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3" name="Forme libre 33">
              <a:extLst>
                <a:ext uri="{FF2B5EF4-FFF2-40B4-BE49-F238E27FC236}">
                  <a16:creationId xmlns:a16="http://schemas.microsoft.com/office/drawing/2014/main" id="{C28C6E5C-C393-435C-96A1-AA2859BDCB8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4" name="Forme libre 34">
              <a:extLst>
                <a:ext uri="{FF2B5EF4-FFF2-40B4-BE49-F238E27FC236}">
                  <a16:creationId xmlns:a16="http://schemas.microsoft.com/office/drawing/2014/main" id="{2C2C991F-AC51-4DF5-B8DD-19B08C1CBF4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5" name="Forme libre 35">
              <a:extLst>
                <a:ext uri="{FF2B5EF4-FFF2-40B4-BE49-F238E27FC236}">
                  <a16:creationId xmlns:a16="http://schemas.microsoft.com/office/drawing/2014/main" id="{9C916B5F-285D-4F5A-9085-6781753AFB3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6" name="Forme libre 36">
              <a:extLst>
                <a:ext uri="{FF2B5EF4-FFF2-40B4-BE49-F238E27FC236}">
                  <a16:creationId xmlns:a16="http://schemas.microsoft.com/office/drawing/2014/main" id="{0375DD5F-9D17-4873-B697-3D44A5EBEC7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7" name="Forme libre 37">
              <a:extLst>
                <a:ext uri="{FF2B5EF4-FFF2-40B4-BE49-F238E27FC236}">
                  <a16:creationId xmlns:a16="http://schemas.microsoft.com/office/drawing/2014/main" id="{A159BBC7-6A8B-4612-94A8-56323452C7B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8" name="Forme libre 38">
              <a:extLst>
                <a:ext uri="{FF2B5EF4-FFF2-40B4-BE49-F238E27FC236}">
                  <a16:creationId xmlns:a16="http://schemas.microsoft.com/office/drawing/2014/main" id="{177C901C-F8DE-4C99-95C8-F8CA1B84F76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id="{D1D655F2-6D15-4265-ADEE-EF0075C1394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2" name="Forme libre 69">
            <a:extLst>
              <a:ext uri="{FF2B5EF4-FFF2-40B4-BE49-F238E27FC236}">
                <a16:creationId xmlns:a16="http://schemas.microsoft.com/office/drawing/2014/main" id="{3248A930-1A6E-4EFB-8213-D1AC735BE06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640419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/>
            </a:gs>
            <a:gs pos="71000">
              <a:schemeClr val="accent3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3F2CC0B-D5F1-40B8-9CC6-4A36850B66F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pic>
        <p:nvPicPr>
          <p:cNvPr id="5" name="Image 4" descr="points lumineux">
            <a:extLst>
              <a:ext uri="{FF2B5EF4-FFF2-40B4-BE49-F238E27FC236}">
                <a16:creationId xmlns:a16="http://schemas.microsoft.com/office/drawing/2014/main" id="{1A23FE0C-9A67-334E-9B7F-83AA9CF636A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24" y="104360"/>
            <a:ext cx="12192000" cy="685799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F266081D-517B-5D43-A7B4-E67DDEDC0B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1605" y="470559"/>
            <a:ext cx="11539717" cy="833341"/>
          </a:xfrm>
        </p:spPr>
        <p:txBody>
          <a:bodyPr rtlCol="0">
            <a:normAutofit/>
          </a:bodyPr>
          <a:lstStyle/>
          <a:p>
            <a:pPr rtl="0"/>
            <a:r>
              <a:rPr lang="fr-FR" sz="4400" b="1" dirty="0"/>
              <a:t>2</a:t>
            </a:r>
            <a:r>
              <a:rPr lang="fr-FR" sz="4400" b="1" dirty="0" smtClean="0"/>
              <a:t> </a:t>
            </a:r>
            <a:r>
              <a:rPr lang="fr-FR" sz="4400" b="1" dirty="0" smtClean="0"/>
              <a:t>Des stratégies efficaces pour enseigner</a:t>
            </a:r>
            <a:endParaRPr lang="fr-FR" sz="4400" b="1" dirty="0">
              <a:solidFill>
                <a:srgbClr val="FF0000"/>
              </a:solidFill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6D75439-C766-134A-A0D0-BE002D8B0A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45303" y="1670099"/>
            <a:ext cx="10020382" cy="4521630"/>
          </a:xfrm>
        </p:spPr>
        <p:txBody>
          <a:bodyPr rtlCol="0">
            <a:noAutofit/>
          </a:bodyPr>
          <a:lstStyle/>
          <a:p>
            <a:r>
              <a:rPr lang="fr-FR" sz="4000" b="1" dirty="0" smtClean="0">
                <a:solidFill>
                  <a:schemeClr val="bg1"/>
                </a:solidFill>
              </a:rPr>
              <a:t>MEMORISATION A LONG TERME</a:t>
            </a:r>
          </a:p>
          <a:p>
            <a:r>
              <a:rPr lang="fr-FR" sz="3200" u="sng" dirty="0" smtClean="0">
                <a:solidFill>
                  <a:schemeClr val="bg1"/>
                </a:solidFill>
              </a:rPr>
              <a:t>La courbe de l’oubli</a:t>
            </a:r>
            <a:r>
              <a:rPr lang="fr-FR" sz="3200" dirty="0" smtClean="0">
                <a:solidFill>
                  <a:schemeClr val="bg1"/>
                </a:solidFill>
              </a:rPr>
              <a:t>:</a:t>
            </a:r>
          </a:p>
          <a:p>
            <a:pPr>
              <a:buFont typeface="+mj-lt"/>
              <a:buAutoNum type="arabicPeriod"/>
            </a:pPr>
            <a:r>
              <a:rPr lang="fr-FR" sz="2000" dirty="0">
                <a:solidFill>
                  <a:schemeClr val="bg1"/>
                </a:solidFill>
              </a:rPr>
              <a:t>Nécessité de reprises multiples</a:t>
            </a:r>
          </a:p>
          <a:p>
            <a:pPr>
              <a:buFont typeface="+mj-lt"/>
              <a:buAutoNum type="arabicPeriod"/>
            </a:pPr>
            <a:r>
              <a:rPr lang="fr-FR" sz="2000" dirty="0">
                <a:solidFill>
                  <a:schemeClr val="bg1"/>
                </a:solidFill>
              </a:rPr>
              <a:t>Possibilité d’écarter les reprises selon une modalité </a:t>
            </a:r>
            <a:r>
              <a:rPr lang="fr-FR" sz="2000" b="1" dirty="0">
                <a:solidFill>
                  <a:schemeClr val="bg1"/>
                </a:solidFill>
              </a:rPr>
              <a:t>expansée</a:t>
            </a:r>
            <a:r>
              <a:rPr lang="fr-FR" sz="2000" dirty="0">
                <a:solidFill>
                  <a:schemeClr val="bg1"/>
                </a:solidFill>
              </a:rPr>
              <a:t> (voir les travaux d’Hermann Ebbinghaus (1850-1909) sur la courbe de l’oubli et la reprise expansée à des moments bien précis.</a:t>
            </a:r>
          </a:p>
          <a:p>
            <a:pPr>
              <a:buFont typeface="+mj-lt"/>
              <a:buAutoNum type="arabicPeriod"/>
            </a:pPr>
            <a:r>
              <a:rPr lang="fr-FR" sz="2000" dirty="0">
                <a:solidFill>
                  <a:schemeClr val="bg1"/>
                </a:solidFill>
              </a:rPr>
              <a:t>Pratiquer la mémorisation active par l’interrogation, donc l’effort</a:t>
            </a:r>
          </a:p>
          <a:p>
            <a:pPr>
              <a:buFont typeface="+mj-lt"/>
              <a:buAutoNum type="arabicPeriod"/>
            </a:pPr>
            <a:r>
              <a:rPr lang="fr-FR" sz="2000" dirty="0">
                <a:solidFill>
                  <a:schemeClr val="bg1"/>
                </a:solidFill>
              </a:rPr>
              <a:t>Pratiquer le feedback proche des réponses, proches des questions.</a:t>
            </a:r>
          </a:p>
          <a:p>
            <a:r>
              <a:rPr lang="fr-FR" sz="1400" b="1" dirty="0" smtClean="0">
                <a:solidFill>
                  <a:schemeClr val="bg1"/>
                </a:solidFill>
                <a:hlinkClick r:id="rId4"/>
              </a:rPr>
              <a:t>https</a:t>
            </a:r>
            <a:r>
              <a:rPr lang="fr-FR" sz="1400" b="1" dirty="0">
                <a:solidFill>
                  <a:schemeClr val="bg1"/>
                </a:solidFill>
                <a:hlinkClick r:id="rId4"/>
              </a:rPr>
              <a:t>://ressources-ecole-inclusive.org/outils-numeriques/outils-numeriques-facilitant-la-memorisation</a:t>
            </a:r>
            <a:r>
              <a:rPr lang="fr-FR" sz="1400" b="1" dirty="0" smtClean="0">
                <a:solidFill>
                  <a:schemeClr val="bg1"/>
                </a:solidFill>
                <a:hlinkClick r:id="rId4"/>
              </a:rPr>
              <a:t>/</a:t>
            </a:r>
            <a:endParaRPr lang="fr-FR" sz="1400" b="1" dirty="0" smtClean="0">
              <a:solidFill>
                <a:schemeClr val="bg1"/>
              </a:solidFill>
            </a:endParaRPr>
          </a:p>
          <a:p>
            <a:endParaRPr lang="fr-FR" sz="4000" b="1" dirty="0">
              <a:solidFill>
                <a:schemeClr val="bg1"/>
              </a:solidFill>
            </a:endParaRPr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631C6CE6-1810-44ED-A6D7-3FF53040AE2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  <a:solidFill>
            <a:schemeClr val="accent1">
              <a:lumMod val="75000"/>
              <a:alpha val="40000"/>
            </a:schemeClr>
          </a:solidFill>
        </p:grpSpPr>
        <p:sp>
          <p:nvSpPr>
            <p:cNvPr id="13" name="Forme libre 11">
              <a:extLst>
                <a:ext uri="{FF2B5EF4-FFF2-40B4-BE49-F238E27FC236}">
                  <a16:creationId xmlns:a16="http://schemas.microsoft.com/office/drawing/2014/main" id="{1F6D8BFE-D0D0-4BAE-9D5A-701DE7D3CEE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4" name="Forme libre 12">
              <a:extLst>
                <a:ext uri="{FF2B5EF4-FFF2-40B4-BE49-F238E27FC236}">
                  <a16:creationId xmlns:a16="http://schemas.microsoft.com/office/drawing/2014/main" id="{53F86D30-CEDB-4D96-AF73-AA3CD5A437B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5" name="Forme libre 13">
              <a:extLst>
                <a:ext uri="{FF2B5EF4-FFF2-40B4-BE49-F238E27FC236}">
                  <a16:creationId xmlns:a16="http://schemas.microsoft.com/office/drawing/2014/main" id="{F5187540-C4C8-410C-A395-69FCB1C86C2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" name="Forme libre 14">
              <a:extLst>
                <a:ext uri="{FF2B5EF4-FFF2-40B4-BE49-F238E27FC236}">
                  <a16:creationId xmlns:a16="http://schemas.microsoft.com/office/drawing/2014/main" id="{75BD6E4A-797C-451B-B08F-D99C1A9D13F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Forme libre 15">
              <a:extLst>
                <a:ext uri="{FF2B5EF4-FFF2-40B4-BE49-F238E27FC236}">
                  <a16:creationId xmlns:a16="http://schemas.microsoft.com/office/drawing/2014/main" id="{0D241082-BAFA-462E-827B-5814B020F5C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Forme libre 16">
              <a:extLst>
                <a:ext uri="{FF2B5EF4-FFF2-40B4-BE49-F238E27FC236}">
                  <a16:creationId xmlns:a16="http://schemas.microsoft.com/office/drawing/2014/main" id="{2920CCBD-116D-450B-9608-99F05F7D78A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Forme libre 17">
              <a:extLst>
                <a:ext uri="{FF2B5EF4-FFF2-40B4-BE49-F238E27FC236}">
                  <a16:creationId xmlns:a16="http://schemas.microsoft.com/office/drawing/2014/main" id="{A57CD3DE-CEAF-4BD4-A5EF-24B3E622BB5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Forme libre 18">
              <a:extLst>
                <a:ext uri="{FF2B5EF4-FFF2-40B4-BE49-F238E27FC236}">
                  <a16:creationId xmlns:a16="http://schemas.microsoft.com/office/drawing/2014/main" id="{4EC3258C-366B-4629-A7D3-5173D3637D8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Forme libre 19">
              <a:extLst>
                <a:ext uri="{FF2B5EF4-FFF2-40B4-BE49-F238E27FC236}">
                  <a16:creationId xmlns:a16="http://schemas.microsoft.com/office/drawing/2014/main" id="{D444D63A-CE2B-4ACD-BA0E-4ADECAD86F0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orme libre 20">
              <a:extLst>
                <a:ext uri="{FF2B5EF4-FFF2-40B4-BE49-F238E27FC236}">
                  <a16:creationId xmlns:a16="http://schemas.microsoft.com/office/drawing/2014/main" id="{7A504DF6-187A-4A54-96E8-3F3F28AAAA3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3" name="Forme libre 21">
              <a:extLst>
                <a:ext uri="{FF2B5EF4-FFF2-40B4-BE49-F238E27FC236}">
                  <a16:creationId xmlns:a16="http://schemas.microsoft.com/office/drawing/2014/main" id="{FE04C6F5-6DC5-4C7E-9278-9BE624FC782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4" name="Forme libre 22">
              <a:extLst>
                <a:ext uri="{FF2B5EF4-FFF2-40B4-BE49-F238E27FC236}">
                  <a16:creationId xmlns:a16="http://schemas.microsoft.com/office/drawing/2014/main" id="{94A02D9B-E6A9-4D6A-9D2A-D81C7680245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B78034A6-3565-46AA-9E73-1C954666ABB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30"/>
            <a:ext cx="2356675" cy="6853284"/>
            <a:chOff x="6627813" y="195452"/>
            <a:chExt cx="1952625" cy="5678299"/>
          </a:xfrm>
          <a:solidFill>
            <a:schemeClr val="accent1"/>
          </a:solidFill>
        </p:grpSpPr>
        <p:sp>
          <p:nvSpPr>
            <p:cNvPr id="27" name="Forme libre 27">
              <a:extLst>
                <a:ext uri="{FF2B5EF4-FFF2-40B4-BE49-F238E27FC236}">
                  <a16:creationId xmlns:a16="http://schemas.microsoft.com/office/drawing/2014/main" id="{04947AA2-A772-42CB-9CEC-065095D3DC7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545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8" name="Forme libre 28">
              <a:extLst>
                <a:ext uri="{FF2B5EF4-FFF2-40B4-BE49-F238E27FC236}">
                  <a16:creationId xmlns:a16="http://schemas.microsoft.com/office/drawing/2014/main" id="{83C52D84-DEC1-4E16-972E-8EEA5D52245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9" name="Forme libre 29">
              <a:extLst>
                <a:ext uri="{FF2B5EF4-FFF2-40B4-BE49-F238E27FC236}">
                  <a16:creationId xmlns:a16="http://schemas.microsoft.com/office/drawing/2014/main" id="{2036A28D-EF09-41F7-906F-CF4053615AE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0" name="Forme libre 30">
              <a:extLst>
                <a:ext uri="{FF2B5EF4-FFF2-40B4-BE49-F238E27FC236}">
                  <a16:creationId xmlns:a16="http://schemas.microsoft.com/office/drawing/2014/main" id="{EE8D92C7-C907-4120-95E3-80E3DC85BBA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1" name="Forme libre 31">
              <a:extLst>
                <a:ext uri="{FF2B5EF4-FFF2-40B4-BE49-F238E27FC236}">
                  <a16:creationId xmlns:a16="http://schemas.microsoft.com/office/drawing/2014/main" id="{BBCEAAB8-CD22-41D7-B330-702682A27CE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2" name="Forme libre 32">
              <a:extLst>
                <a:ext uri="{FF2B5EF4-FFF2-40B4-BE49-F238E27FC236}">
                  <a16:creationId xmlns:a16="http://schemas.microsoft.com/office/drawing/2014/main" id="{6BBC1FEE-3D72-492B-8D8A-BE1A55076F9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3" name="Forme libre 33">
              <a:extLst>
                <a:ext uri="{FF2B5EF4-FFF2-40B4-BE49-F238E27FC236}">
                  <a16:creationId xmlns:a16="http://schemas.microsoft.com/office/drawing/2014/main" id="{C28C6E5C-C393-435C-96A1-AA2859BDCB8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4" name="Forme libre 34">
              <a:extLst>
                <a:ext uri="{FF2B5EF4-FFF2-40B4-BE49-F238E27FC236}">
                  <a16:creationId xmlns:a16="http://schemas.microsoft.com/office/drawing/2014/main" id="{2C2C991F-AC51-4DF5-B8DD-19B08C1CBF4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5" name="Forme libre 35">
              <a:extLst>
                <a:ext uri="{FF2B5EF4-FFF2-40B4-BE49-F238E27FC236}">
                  <a16:creationId xmlns:a16="http://schemas.microsoft.com/office/drawing/2014/main" id="{9C916B5F-285D-4F5A-9085-6781753AFB3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6" name="Forme libre 36">
              <a:extLst>
                <a:ext uri="{FF2B5EF4-FFF2-40B4-BE49-F238E27FC236}">
                  <a16:creationId xmlns:a16="http://schemas.microsoft.com/office/drawing/2014/main" id="{0375DD5F-9D17-4873-B697-3D44A5EBEC7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7" name="Forme libre 37">
              <a:extLst>
                <a:ext uri="{FF2B5EF4-FFF2-40B4-BE49-F238E27FC236}">
                  <a16:creationId xmlns:a16="http://schemas.microsoft.com/office/drawing/2014/main" id="{A159BBC7-6A8B-4612-94A8-56323452C7B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8" name="Forme libre 38">
              <a:extLst>
                <a:ext uri="{FF2B5EF4-FFF2-40B4-BE49-F238E27FC236}">
                  <a16:creationId xmlns:a16="http://schemas.microsoft.com/office/drawing/2014/main" id="{177C901C-F8DE-4C99-95C8-F8CA1B84F76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id="{D1D655F2-6D15-4265-ADEE-EF0075C1394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2" name="Forme libre 69">
            <a:extLst>
              <a:ext uri="{FF2B5EF4-FFF2-40B4-BE49-F238E27FC236}">
                <a16:creationId xmlns:a16="http://schemas.microsoft.com/office/drawing/2014/main" id="{3248A930-1A6E-4EFB-8213-D1AC735BE06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620300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/>
            </a:gs>
            <a:gs pos="71000">
              <a:schemeClr val="accent3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3F2CC0B-D5F1-40B8-9CC6-4A36850B66F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pic>
        <p:nvPicPr>
          <p:cNvPr id="5" name="Image 4" descr="points lumineux">
            <a:extLst>
              <a:ext uri="{FF2B5EF4-FFF2-40B4-BE49-F238E27FC236}">
                <a16:creationId xmlns:a16="http://schemas.microsoft.com/office/drawing/2014/main" id="{1A23FE0C-9A67-334E-9B7F-83AA9CF636A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24" y="104360"/>
            <a:ext cx="12192000" cy="685799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F266081D-517B-5D43-A7B4-E67DDEDC0B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1605" y="470559"/>
            <a:ext cx="11539717" cy="833341"/>
          </a:xfrm>
        </p:spPr>
        <p:txBody>
          <a:bodyPr rtlCol="0">
            <a:normAutofit/>
          </a:bodyPr>
          <a:lstStyle/>
          <a:p>
            <a:pPr rtl="0"/>
            <a:r>
              <a:rPr lang="fr-FR" sz="4400" b="1" dirty="0"/>
              <a:t>2</a:t>
            </a:r>
            <a:r>
              <a:rPr lang="fr-FR" sz="4400" b="1" dirty="0" smtClean="0"/>
              <a:t> </a:t>
            </a:r>
            <a:r>
              <a:rPr lang="fr-FR" sz="4400" b="1" dirty="0" smtClean="0"/>
              <a:t>Des stratégies efficaces pour enseigner</a:t>
            </a:r>
            <a:endParaRPr lang="fr-FR" sz="4400" b="1" dirty="0">
              <a:solidFill>
                <a:srgbClr val="FF0000"/>
              </a:solidFill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6D75439-C766-134A-A0D0-BE002D8B0A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45303" y="1670099"/>
            <a:ext cx="10020382" cy="4521630"/>
          </a:xfrm>
        </p:spPr>
        <p:txBody>
          <a:bodyPr rtlCol="0">
            <a:noAutofit/>
          </a:bodyPr>
          <a:lstStyle/>
          <a:p>
            <a:r>
              <a:rPr lang="fr-FR" sz="4000" b="1" dirty="0" smtClean="0">
                <a:solidFill>
                  <a:schemeClr val="bg1"/>
                </a:solidFill>
              </a:rPr>
              <a:t>Compréhension</a:t>
            </a:r>
          </a:p>
          <a:p>
            <a:r>
              <a:rPr lang="fr-FR" sz="4000" dirty="0" smtClean="0">
                <a:solidFill>
                  <a:schemeClr val="bg1"/>
                </a:solidFill>
              </a:rPr>
              <a:t>Exercice 1 : « comprenez la phrase suivante »</a:t>
            </a:r>
          </a:p>
          <a:p>
            <a:r>
              <a:rPr lang="fr-FR" sz="4000" i="1" dirty="0" err="1">
                <a:solidFill>
                  <a:srgbClr val="000000"/>
                </a:solidFill>
                <a:latin typeface="Arial" panose="020B0604020202020204" pitchFamily="34" charset="0"/>
              </a:rPr>
              <a:t>Whereas</a:t>
            </a:r>
            <a:r>
              <a:rPr lang="fr-FR" sz="4000" i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fr-FR" sz="4000" i="1" dirty="0" err="1">
                <a:solidFill>
                  <a:srgbClr val="000000"/>
                </a:solidFill>
                <a:latin typeface="Arial" panose="020B0604020202020204" pitchFamily="34" charset="0"/>
              </a:rPr>
              <a:t>overborrowed</a:t>
            </a:r>
            <a:r>
              <a:rPr lang="fr-FR" sz="4000" i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fr-FR" sz="4000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yuppies </a:t>
            </a:r>
            <a:r>
              <a:rPr lang="fr-FR" sz="4000" i="1" dirty="0" err="1">
                <a:solidFill>
                  <a:srgbClr val="000000"/>
                </a:solidFill>
                <a:latin typeface="Arial" panose="020B0604020202020204" pitchFamily="34" charset="0"/>
              </a:rPr>
              <a:t>benefit</a:t>
            </a:r>
            <a:r>
              <a:rPr lang="fr-FR" sz="4000" i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fr-FR" sz="4000" i="1" dirty="0" err="1">
                <a:solidFill>
                  <a:srgbClr val="000000"/>
                </a:solidFill>
                <a:latin typeface="Arial" panose="020B0604020202020204" pitchFamily="34" charset="0"/>
              </a:rPr>
              <a:t>from</a:t>
            </a:r>
            <a:r>
              <a:rPr lang="fr-FR" sz="4000" i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fr-FR" sz="4000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inflation</a:t>
            </a:r>
            <a:r>
              <a:rPr lang="fr-FR" sz="4000" i="1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fr-FR" sz="4000" i="1" dirty="0" err="1">
                <a:solidFill>
                  <a:srgbClr val="000000"/>
                </a:solidFill>
                <a:latin typeface="Arial" panose="020B0604020202020204" pitchFamily="34" charset="0"/>
              </a:rPr>
              <a:t>pensioners</a:t>
            </a:r>
            <a:r>
              <a:rPr lang="fr-FR" sz="4000" i="1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fr-FR" sz="4000" i="1" dirty="0" err="1">
                <a:solidFill>
                  <a:srgbClr val="000000"/>
                </a:solidFill>
                <a:latin typeface="Arial" panose="020B0604020202020204" pitchFamily="34" charset="0"/>
              </a:rPr>
              <a:t>who</a:t>
            </a:r>
            <a:r>
              <a:rPr lang="fr-FR" sz="4000" i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fr-FR" sz="4000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have </a:t>
            </a:r>
            <a:r>
              <a:rPr lang="fr-FR" sz="4000" i="1" dirty="0" err="1">
                <a:solidFill>
                  <a:srgbClr val="000000"/>
                </a:solidFill>
                <a:latin typeface="Arial" panose="020B0604020202020204" pitchFamily="34" charset="0"/>
              </a:rPr>
              <a:t>paid</a:t>
            </a:r>
            <a:r>
              <a:rPr lang="fr-FR" sz="4000" i="1" dirty="0">
                <a:solidFill>
                  <a:srgbClr val="000000"/>
                </a:solidFill>
                <a:latin typeface="Arial" panose="020B0604020202020204" pitchFamily="34" charset="0"/>
              </a:rPr>
              <a:t> off </a:t>
            </a:r>
            <a:r>
              <a:rPr lang="fr-FR" sz="4000" i="1" dirty="0" err="1">
                <a:solidFill>
                  <a:srgbClr val="000000"/>
                </a:solidFill>
                <a:latin typeface="Arial" panose="020B0604020202020204" pitchFamily="34" charset="0"/>
              </a:rPr>
              <a:t>their</a:t>
            </a:r>
            <a:r>
              <a:rPr lang="fr-FR" sz="4000" i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fr-FR" sz="4000" i="1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mortgages</a:t>
            </a:r>
            <a:r>
              <a:rPr lang="fr-FR" sz="4000" i="1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fr-FR" sz="4000" i="1" dirty="0" err="1">
                <a:solidFill>
                  <a:srgbClr val="000000"/>
                </a:solidFill>
                <a:latin typeface="Arial" panose="020B0604020202020204" pitchFamily="34" charset="0"/>
              </a:rPr>
              <a:t>lose</a:t>
            </a:r>
            <a:r>
              <a:rPr lang="fr-FR" sz="4000" i="1" dirty="0">
                <a:solidFill>
                  <a:srgbClr val="000000"/>
                </a:solidFill>
                <a:latin typeface="Arial" panose="020B0604020202020204" pitchFamily="34" charset="0"/>
              </a:rPr>
              <a:t> out.</a:t>
            </a:r>
            <a:endParaRPr lang="fr-FR" sz="4000" i="1" dirty="0">
              <a:solidFill>
                <a:schemeClr val="bg1"/>
              </a:solidFill>
            </a:endParaRPr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631C6CE6-1810-44ED-A6D7-3FF53040AE2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  <a:solidFill>
            <a:schemeClr val="accent1">
              <a:lumMod val="75000"/>
              <a:alpha val="40000"/>
            </a:schemeClr>
          </a:solidFill>
        </p:grpSpPr>
        <p:sp>
          <p:nvSpPr>
            <p:cNvPr id="13" name="Forme libre 11">
              <a:extLst>
                <a:ext uri="{FF2B5EF4-FFF2-40B4-BE49-F238E27FC236}">
                  <a16:creationId xmlns:a16="http://schemas.microsoft.com/office/drawing/2014/main" id="{1F6D8BFE-D0D0-4BAE-9D5A-701DE7D3CEE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4" name="Forme libre 12">
              <a:extLst>
                <a:ext uri="{FF2B5EF4-FFF2-40B4-BE49-F238E27FC236}">
                  <a16:creationId xmlns:a16="http://schemas.microsoft.com/office/drawing/2014/main" id="{53F86D30-CEDB-4D96-AF73-AA3CD5A437B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5" name="Forme libre 13">
              <a:extLst>
                <a:ext uri="{FF2B5EF4-FFF2-40B4-BE49-F238E27FC236}">
                  <a16:creationId xmlns:a16="http://schemas.microsoft.com/office/drawing/2014/main" id="{F5187540-C4C8-410C-A395-69FCB1C86C2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" name="Forme libre 14">
              <a:extLst>
                <a:ext uri="{FF2B5EF4-FFF2-40B4-BE49-F238E27FC236}">
                  <a16:creationId xmlns:a16="http://schemas.microsoft.com/office/drawing/2014/main" id="{75BD6E4A-797C-451B-B08F-D99C1A9D13F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Forme libre 15">
              <a:extLst>
                <a:ext uri="{FF2B5EF4-FFF2-40B4-BE49-F238E27FC236}">
                  <a16:creationId xmlns:a16="http://schemas.microsoft.com/office/drawing/2014/main" id="{0D241082-BAFA-462E-827B-5814B020F5C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Forme libre 16">
              <a:extLst>
                <a:ext uri="{FF2B5EF4-FFF2-40B4-BE49-F238E27FC236}">
                  <a16:creationId xmlns:a16="http://schemas.microsoft.com/office/drawing/2014/main" id="{2920CCBD-116D-450B-9608-99F05F7D78A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Forme libre 17">
              <a:extLst>
                <a:ext uri="{FF2B5EF4-FFF2-40B4-BE49-F238E27FC236}">
                  <a16:creationId xmlns:a16="http://schemas.microsoft.com/office/drawing/2014/main" id="{A57CD3DE-CEAF-4BD4-A5EF-24B3E622BB5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Forme libre 18">
              <a:extLst>
                <a:ext uri="{FF2B5EF4-FFF2-40B4-BE49-F238E27FC236}">
                  <a16:creationId xmlns:a16="http://schemas.microsoft.com/office/drawing/2014/main" id="{4EC3258C-366B-4629-A7D3-5173D3637D8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Forme libre 19">
              <a:extLst>
                <a:ext uri="{FF2B5EF4-FFF2-40B4-BE49-F238E27FC236}">
                  <a16:creationId xmlns:a16="http://schemas.microsoft.com/office/drawing/2014/main" id="{D444D63A-CE2B-4ACD-BA0E-4ADECAD86F0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orme libre 20">
              <a:extLst>
                <a:ext uri="{FF2B5EF4-FFF2-40B4-BE49-F238E27FC236}">
                  <a16:creationId xmlns:a16="http://schemas.microsoft.com/office/drawing/2014/main" id="{7A504DF6-187A-4A54-96E8-3F3F28AAAA3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3" name="Forme libre 21">
              <a:extLst>
                <a:ext uri="{FF2B5EF4-FFF2-40B4-BE49-F238E27FC236}">
                  <a16:creationId xmlns:a16="http://schemas.microsoft.com/office/drawing/2014/main" id="{FE04C6F5-6DC5-4C7E-9278-9BE624FC782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4" name="Forme libre 22">
              <a:extLst>
                <a:ext uri="{FF2B5EF4-FFF2-40B4-BE49-F238E27FC236}">
                  <a16:creationId xmlns:a16="http://schemas.microsoft.com/office/drawing/2014/main" id="{94A02D9B-E6A9-4D6A-9D2A-D81C7680245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B78034A6-3565-46AA-9E73-1C954666ABB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30"/>
            <a:ext cx="2356675" cy="6853284"/>
            <a:chOff x="6627813" y="195452"/>
            <a:chExt cx="1952625" cy="5678299"/>
          </a:xfrm>
          <a:solidFill>
            <a:schemeClr val="accent1"/>
          </a:solidFill>
        </p:grpSpPr>
        <p:sp>
          <p:nvSpPr>
            <p:cNvPr id="27" name="Forme libre 27">
              <a:extLst>
                <a:ext uri="{FF2B5EF4-FFF2-40B4-BE49-F238E27FC236}">
                  <a16:creationId xmlns:a16="http://schemas.microsoft.com/office/drawing/2014/main" id="{04947AA2-A772-42CB-9CEC-065095D3DC7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545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8" name="Forme libre 28">
              <a:extLst>
                <a:ext uri="{FF2B5EF4-FFF2-40B4-BE49-F238E27FC236}">
                  <a16:creationId xmlns:a16="http://schemas.microsoft.com/office/drawing/2014/main" id="{83C52D84-DEC1-4E16-972E-8EEA5D52245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9" name="Forme libre 29">
              <a:extLst>
                <a:ext uri="{FF2B5EF4-FFF2-40B4-BE49-F238E27FC236}">
                  <a16:creationId xmlns:a16="http://schemas.microsoft.com/office/drawing/2014/main" id="{2036A28D-EF09-41F7-906F-CF4053615AE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0" name="Forme libre 30">
              <a:extLst>
                <a:ext uri="{FF2B5EF4-FFF2-40B4-BE49-F238E27FC236}">
                  <a16:creationId xmlns:a16="http://schemas.microsoft.com/office/drawing/2014/main" id="{EE8D92C7-C907-4120-95E3-80E3DC85BBA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1" name="Forme libre 31">
              <a:extLst>
                <a:ext uri="{FF2B5EF4-FFF2-40B4-BE49-F238E27FC236}">
                  <a16:creationId xmlns:a16="http://schemas.microsoft.com/office/drawing/2014/main" id="{BBCEAAB8-CD22-41D7-B330-702682A27CE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2" name="Forme libre 32">
              <a:extLst>
                <a:ext uri="{FF2B5EF4-FFF2-40B4-BE49-F238E27FC236}">
                  <a16:creationId xmlns:a16="http://schemas.microsoft.com/office/drawing/2014/main" id="{6BBC1FEE-3D72-492B-8D8A-BE1A55076F9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3" name="Forme libre 33">
              <a:extLst>
                <a:ext uri="{FF2B5EF4-FFF2-40B4-BE49-F238E27FC236}">
                  <a16:creationId xmlns:a16="http://schemas.microsoft.com/office/drawing/2014/main" id="{C28C6E5C-C393-435C-96A1-AA2859BDCB8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4" name="Forme libre 34">
              <a:extLst>
                <a:ext uri="{FF2B5EF4-FFF2-40B4-BE49-F238E27FC236}">
                  <a16:creationId xmlns:a16="http://schemas.microsoft.com/office/drawing/2014/main" id="{2C2C991F-AC51-4DF5-B8DD-19B08C1CBF4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5" name="Forme libre 35">
              <a:extLst>
                <a:ext uri="{FF2B5EF4-FFF2-40B4-BE49-F238E27FC236}">
                  <a16:creationId xmlns:a16="http://schemas.microsoft.com/office/drawing/2014/main" id="{9C916B5F-285D-4F5A-9085-6781753AFB3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6" name="Forme libre 36">
              <a:extLst>
                <a:ext uri="{FF2B5EF4-FFF2-40B4-BE49-F238E27FC236}">
                  <a16:creationId xmlns:a16="http://schemas.microsoft.com/office/drawing/2014/main" id="{0375DD5F-9D17-4873-B697-3D44A5EBEC7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7" name="Forme libre 37">
              <a:extLst>
                <a:ext uri="{FF2B5EF4-FFF2-40B4-BE49-F238E27FC236}">
                  <a16:creationId xmlns:a16="http://schemas.microsoft.com/office/drawing/2014/main" id="{A159BBC7-6A8B-4612-94A8-56323452C7B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8" name="Forme libre 38">
              <a:extLst>
                <a:ext uri="{FF2B5EF4-FFF2-40B4-BE49-F238E27FC236}">
                  <a16:creationId xmlns:a16="http://schemas.microsoft.com/office/drawing/2014/main" id="{177C901C-F8DE-4C99-95C8-F8CA1B84F76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id="{D1D655F2-6D15-4265-ADEE-EF0075C1394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2" name="Forme libre 69">
            <a:extLst>
              <a:ext uri="{FF2B5EF4-FFF2-40B4-BE49-F238E27FC236}">
                <a16:creationId xmlns:a16="http://schemas.microsoft.com/office/drawing/2014/main" id="{3248A930-1A6E-4EFB-8213-D1AC735BE06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614004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/>
            </a:gs>
            <a:gs pos="71000">
              <a:schemeClr val="accent3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3F2CC0B-D5F1-40B8-9CC6-4A36850B66F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pic>
        <p:nvPicPr>
          <p:cNvPr id="5" name="Image 4" descr="points lumineux">
            <a:extLst>
              <a:ext uri="{FF2B5EF4-FFF2-40B4-BE49-F238E27FC236}">
                <a16:creationId xmlns:a16="http://schemas.microsoft.com/office/drawing/2014/main" id="{1A23FE0C-9A67-334E-9B7F-83AA9CF636A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24" y="104360"/>
            <a:ext cx="12192000" cy="685799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F266081D-517B-5D43-A7B4-E67DDEDC0B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1605" y="470559"/>
            <a:ext cx="11539717" cy="833341"/>
          </a:xfrm>
        </p:spPr>
        <p:txBody>
          <a:bodyPr rtlCol="0">
            <a:normAutofit/>
          </a:bodyPr>
          <a:lstStyle/>
          <a:p>
            <a:pPr rtl="0"/>
            <a:r>
              <a:rPr lang="fr-FR" sz="4400" b="1" dirty="0"/>
              <a:t>2</a:t>
            </a:r>
            <a:r>
              <a:rPr lang="fr-FR" sz="4400" b="1" dirty="0" smtClean="0"/>
              <a:t> </a:t>
            </a:r>
            <a:r>
              <a:rPr lang="fr-FR" sz="4400" b="1" dirty="0" smtClean="0"/>
              <a:t>Des stratégies efficaces pour enseigner</a:t>
            </a:r>
            <a:endParaRPr lang="fr-FR" sz="4400" b="1" dirty="0">
              <a:solidFill>
                <a:srgbClr val="FF0000"/>
              </a:solidFill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6D75439-C766-134A-A0D0-BE002D8B0A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45303" y="1670099"/>
            <a:ext cx="10020382" cy="4521630"/>
          </a:xfrm>
        </p:spPr>
        <p:txBody>
          <a:bodyPr rtlCol="0">
            <a:noAutofit/>
          </a:bodyPr>
          <a:lstStyle/>
          <a:p>
            <a:r>
              <a:rPr lang="fr-FR" sz="4000" b="1" dirty="0" smtClean="0">
                <a:solidFill>
                  <a:schemeClr val="bg1"/>
                </a:solidFill>
              </a:rPr>
              <a:t>Compréhension</a:t>
            </a:r>
          </a:p>
          <a:p>
            <a:r>
              <a:rPr lang="fr-FR" sz="4000" dirty="0" smtClean="0">
                <a:solidFill>
                  <a:schemeClr val="bg1"/>
                </a:solidFill>
              </a:rPr>
              <a:t>Exercice 2 : « comprenez la phrase suivante »</a:t>
            </a:r>
          </a:p>
          <a:p>
            <a:r>
              <a:rPr lang="fr-FR" sz="4000" i="1" dirty="0">
                <a:solidFill>
                  <a:srgbClr val="000000"/>
                </a:solidFill>
                <a:latin typeface="Arial" panose="020B0604020202020204" pitchFamily="34" charset="0"/>
              </a:rPr>
              <a:t>Les chloroplastes des </a:t>
            </a:r>
            <a:r>
              <a:rPr lang="fr-FR" sz="4000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eucaryotes </a:t>
            </a:r>
            <a:r>
              <a:rPr lang="fr-FR" sz="4000" i="1" dirty="0">
                <a:solidFill>
                  <a:srgbClr val="000000"/>
                </a:solidFill>
                <a:latin typeface="Arial" panose="020B0604020202020204" pitchFamily="34" charset="0"/>
              </a:rPr>
              <a:t>proviendraient </a:t>
            </a:r>
            <a:r>
              <a:rPr lang="fr-FR" sz="4000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de l’endocytose </a:t>
            </a:r>
            <a:r>
              <a:rPr lang="fr-FR" sz="4000" i="1" dirty="0">
                <a:solidFill>
                  <a:srgbClr val="000000"/>
                </a:solidFill>
                <a:latin typeface="Arial" panose="020B0604020202020204" pitchFamily="34" charset="0"/>
              </a:rPr>
              <a:t>de bactéries</a:t>
            </a:r>
          </a:p>
          <a:p>
            <a:r>
              <a:rPr lang="fr-FR" sz="4000" i="1" dirty="0">
                <a:solidFill>
                  <a:srgbClr val="000000"/>
                </a:solidFill>
                <a:latin typeface="Arial" panose="020B0604020202020204" pitchFamily="34" charset="0"/>
              </a:rPr>
              <a:t>photosynthétiques par </a:t>
            </a:r>
            <a:r>
              <a:rPr lang="fr-FR" sz="4000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des cellules </a:t>
            </a:r>
            <a:r>
              <a:rPr lang="fr-FR" sz="4000" i="1" dirty="0">
                <a:solidFill>
                  <a:srgbClr val="000000"/>
                </a:solidFill>
                <a:latin typeface="Arial" panose="020B0604020202020204" pitchFamily="34" charset="0"/>
              </a:rPr>
              <a:t>hétérotrophes ancestrales.</a:t>
            </a:r>
            <a:endParaRPr lang="fr-FR" sz="4000" i="1" dirty="0" smtClean="0">
              <a:solidFill>
                <a:schemeClr val="bg1"/>
              </a:solidFill>
            </a:endParaRPr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631C6CE6-1810-44ED-A6D7-3FF53040AE2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  <a:solidFill>
            <a:schemeClr val="accent1">
              <a:lumMod val="75000"/>
              <a:alpha val="40000"/>
            </a:schemeClr>
          </a:solidFill>
        </p:grpSpPr>
        <p:sp>
          <p:nvSpPr>
            <p:cNvPr id="13" name="Forme libre 11">
              <a:extLst>
                <a:ext uri="{FF2B5EF4-FFF2-40B4-BE49-F238E27FC236}">
                  <a16:creationId xmlns:a16="http://schemas.microsoft.com/office/drawing/2014/main" id="{1F6D8BFE-D0D0-4BAE-9D5A-701DE7D3CEE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4" name="Forme libre 12">
              <a:extLst>
                <a:ext uri="{FF2B5EF4-FFF2-40B4-BE49-F238E27FC236}">
                  <a16:creationId xmlns:a16="http://schemas.microsoft.com/office/drawing/2014/main" id="{53F86D30-CEDB-4D96-AF73-AA3CD5A437B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5" name="Forme libre 13">
              <a:extLst>
                <a:ext uri="{FF2B5EF4-FFF2-40B4-BE49-F238E27FC236}">
                  <a16:creationId xmlns:a16="http://schemas.microsoft.com/office/drawing/2014/main" id="{F5187540-C4C8-410C-A395-69FCB1C86C2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" name="Forme libre 14">
              <a:extLst>
                <a:ext uri="{FF2B5EF4-FFF2-40B4-BE49-F238E27FC236}">
                  <a16:creationId xmlns:a16="http://schemas.microsoft.com/office/drawing/2014/main" id="{75BD6E4A-797C-451B-B08F-D99C1A9D13F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Forme libre 15">
              <a:extLst>
                <a:ext uri="{FF2B5EF4-FFF2-40B4-BE49-F238E27FC236}">
                  <a16:creationId xmlns:a16="http://schemas.microsoft.com/office/drawing/2014/main" id="{0D241082-BAFA-462E-827B-5814B020F5C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Forme libre 16">
              <a:extLst>
                <a:ext uri="{FF2B5EF4-FFF2-40B4-BE49-F238E27FC236}">
                  <a16:creationId xmlns:a16="http://schemas.microsoft.com/office/drawing/2014/main" id="{2920CCBD-116D-450B-9608-99F05F7D78A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Forme libre 17">
              <a:extLst>
                <a:ext uri="{FF2B5EF4-FFF2-40B4-BE49-F238E27FC236}">
                  <a16:creationId xmlns:a16="http://schemas.microsoft.com/office/drawing/2014/main" id="{A57CD3DE-CEAF-4BD4-A5EF-24B3E622BB5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Forme libre 18">
              <a:extLst>
                <a:ext uri="{FF2B5EF4-FFF2-40B4-BE49-F238E27FC236}">
                  <a16:creationId xmlns:a16="http://schemas.microsoft.com/office/drawing/2014/main" id="{4EC3258C-366B-4629-A7D3-5173D3637D8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Forme libre 19">
              <a:extLst>
                <a:ext uri="{FF2B5EF4-FFF2-40B4-BE49-F238E27FC236}">
                  <a16:creationId xmlns:a16="http://schemas.microsoft.com/office/drawing/2014/main" id="{D444D63A-CE2B-4ACD-BA0E-4ADECAD86F0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orme libre 20">
              <a:extLst>
                <a:ext uri="{FF2B5EF4-FFF2-40B4-BE49-F238E27FC236}">
                  <a16:creationId xmlns:a16="http://schemas.microsoft.com/office/drawing/2014/main" id="{7A504DF6-187A-4A54-96E8-3F3F28AAAA3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3" name="Forme libre 21">
              <a:extLst>
                <a:ext uri="{FF2B5EF4-FFF2-40B4-BE49-F238E27FC236}">
                  <a16:creationId xmlns:a16="http://schemas.microsoft.com/office/drawing/2014/main" id="{FE04C6F5-6DC5-4C7E-9278-9BE624FC782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4" name="Forme libre 22">
              <a:extLst>
                <a:ext uri="{FF2B5EF4-FFF2-40B4-BE49-F238E27FC236}">
                  <a16:creationId xmlns:a16="http://schemas.microsoft.com/office/drawing/2014/main" id="{94A02D9B-E6A9-4D6A-9D2A-D81C7680245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B78034A6-3565-46AA-9E73-1C954666ABB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30"/>
            <a:ext cx="2356675" cy="6853284"/>
            <a:chOff x="6627813" y="195452"/>
            <a:chExt cx="1952625" cy="5678299"/>
          </a:xfrm>
          <a:solidFill>
            <a:schemeClr val="accent1"/>
          </a:solidFill>
        </p:grpSpPr>
        <p:sp>
          <p:nvSpPr>
            <p:cNvPr id="27" name="Forme libre 27">
              <a:extLst>
                <a:ext uri="{FF2B5EF4-FFF2-40B4-BE49-F238E27FC236}">
                  <a16:creationId xmlns:a16="http://schemas.microsoft.com/office/drawing/2014/main" id="{04947AA2-A772-42CB-9CEC-065095D3DC7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545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8" name="Forme libre 28">
              <a:extLst>
                <a:ext uri="{FF2B5EF4-FFF2-40B4-BE49-F238E27FC236}">
                  <a16:creationId xmlns:a16="http://schemas.microsoft.com/office/drawing/2014/main" id="{83C52D84-DEC1-4E16-972E-8EEA5D52245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9" name="Forme libre 29">
              <a:extLst>
                <a:ext uri="{FF2B5EF4-FFF2-40B4-BE49-F238E27FC236}">
                  <a16:creationId xmlns:a16="http://schemas.microsoft.com/office/drawing/2014/main" id="{2036A28D-EF09-41F7-906F-CF4053615AE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0" name="Forme libre 30">
              <a:extLst>
                <a:ext uri="{FF2B5EF4-FFF2-40B4-BE49-F238E27FC236}">
                  <a16:creationId xmlns:a16="http://schemas.microsoft.com/office/drawing/2014/main" id="{EE8D92C7-C907-4120-95E3-80E3DC85BBA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1" name="Forme libre 31">
              <a:extLst>
                <a:ext uri="{FF2B5EF4-FFF2-40B4-BE49-F238E27FC236}">
                  <a16:creationId xmlns:a16="http://schemas.microsoft.com/office/drawing/2014/main" id="{BBCEAAB8-CD22-41D7-B330-702682A27CE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2" name="Forme libre 32">
              <a:extLst>
                <a:ext uri="{FF2B5EF4-FFF2-40B4-BE49-F238E27FC236}">
                  <a16:creationId xmlns:a16="http://schemas.microsoft.com/office/drawing/2014/main" id="{6BBC1FEE-3D72-492B-8D8A-BE1A55076F9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3" name="Forme libre 33">
              <a:extLst>
                <a:ext uri="{FF2B5EF4-FFF2-40B4-BE49-F238E27FC236}">
                  <a16:creationId xmlns:a16="http://schemas.microsoft.com/office/drawing/2014/main" id="{C28C6E5C-C393-435C-96A1-AA2859BDCB8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4" name="Forme libre 34">
              <a:extLst>
                <a:ext uri="{FF2B5EF4-FFF2-40B4-BE49-F238E27FC236}">
                  <a16:creationId xmlns:a16="http://schemas.microsoft.com/office/drawing/2014/main" id="{2C2C991F-AC51-4DF5-B8DD-19B08C1CBF4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5" name="Forme libre 35">
              <a:extLst>
                <a:ext uri="{FF2B5EF4-FFF2-40B4-BE49-F238E27FC236}">
                  <a16:creationId xmlns:a16="http://schemas.microsoft.com/office/drawing/2014/main" id="{9C916B5F-285D-4F5A-9085-6781753AFB3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6" name="Forme libre 36">
              <a:extLst>
                <a:ext uri="{FF2B5EF4-FFF2-40B4-BE49-F238E27FC236}">
                  <a16:creationId xmlns:a16="http://schemas.microsoft.com/office/drawing/2014/main" id="{0375DD5F-9D17-4873-B697-3D44A5EBEC7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7" name="Forme libre 37">
              <a:extLst>
                <a:ext uri="{FF2B5EF4-FFF2-40B4-BE49-F238E27FC236}">
                  <a16:creationId xmlns:a16="http://schemas.microsoft.com/office/drawing/2014/main" id="{A159BBC7-6A8B-4612-94A8-56323452C7B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8" name="Forme libre 38">
              <a:extLst>
                <a:ext uri="{FF2B5EF4-FFF2-40B4-BE49-F238E27FC236}">
                  <a16:creationId xmlns:a16="http://schemas.microsoft.com/office/drawing/2014/main" id="{177C901C-F8DE-4C99-95C8-F8CA1B84F76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id="{D1D655F2-6D15-4265-ADEE-EF0075C1394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2" name="Forme libre 69">
            <a:extLst>
              <a:ext uri="{FF2B5EF4-FFF2-40B4-BE49-F238E27FC236}">
                <a16:creationId xmlns:a16="http://schemas.microsoft.com/office/drawing/2014/main" id="{3248A930-1A6E-4EFB-8213-D1AC735BE06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880454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6942"/>
          </a:xfrm>
        </p:spPr>
        <p:txBody>
          <a:bodyPr>
            <a:noAutofit/>
          </a:bodyPr>
          <a:lstStyle/>
          <a:p>
            <a:r>
              <a:rPr lang="fr-FR" sz="4800" b="1" dirty="0"/>
              <a:t>2</a:t>
            </a:r>
            <a:r>
              <a:rPr lang="fr-FR" sz="4800" b="1" dirty="0" smtClean="0"/>
              <a:t> </a:t>
            </a:r>
            <a:r>
              <a:rPr lang="fr-FR" sz="4800" b="1" dirty="0"/>
              <a:t>Des stratégies efficaces pour enseigner</a:t>
            </a:r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7968" y="1041847"/>
            <a:ext cx="7522344" cy="5711082"/>
          </a:xfrm>
        </p:spPr>
      </p:pic>
    </p:spTree>
    <p:extLst>
      <p:ext uri="{BB962C8B-B14F-4D97-AF65-F5344CB8AC3E}">
        <p14:creationId xmlns:p14="http://schemas.microsoft.com/office/powerpoint/2010/main" val="3636677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/>
            </a:gs>
            <a:gs pos="71000">
              <a:schemeClr val="accent3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3F2CC0B-D5F1-40B8-9CC6-4A36850B66F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pic>
        <p:nvPicPr>
          <p:cNvPr id="5" name="Image 4" descr="points lumineux">
            <a:extLst>
              <a:ext uri="{FF2B5EF4-FFF2-40B4-BE49-F238E27FC236}">
                <a16:creationId xmlns:a16="http://schemas.microsoft.com/office/drawing/2014/main" id="{1A23FE0C-9A67-334E-9B7F-83AA9CF636A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24" y="104360"/>
            <a:ext cx="12192000" cy="685799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F266081D-517B-5D43-A7B4-E67DDEDC0B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1605" y="470559"/>
            <a:ext cx="11539717" cy="833341"/>
          </a:xfrm>
        </p:spPr>
        <p:txBody>
          <a:bodyPr rtlCol="0">
            <a:normAutofit/>
          </a:bodyPr>
          <a:lstStyle/>
          <a:p>
            <a:pPr rtl="0"/>
            <a:r>
              <a:rPr lang="fr-FR" sz="4400" b="1" dirty="0"/>
              <a:t>2</a:t>
            </a:r>
            <a:r>
              <a:rPr lang="fr-FR" sz="4400" b="1" dirty="0" smtClean="0"/>
              <a:t> </a:t>
            </a:r>
            <a:r>
              <a:rPr lang="fr-FR" sz="4400" b="1" dirty="0" smtClean="0"/>
              <a:t>Des stratégies efficaces pour enseigner</a:t>
            </a:r>
            <a:endParaRPr lang="fr-FR" sz="4400" b="1" dirty="0">
              <a:solidFill>
                <a:srgbClr val="FF0000"/>
              </a:solidFill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6D75439-C766-134A-A0D0-BE002D8B0A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45303" y="1670099"/>
            <a:ext cx="10020382" cy="4521630"/>
          </a:xfrm>
        </p:spPr>
        <p:txBody>
          <a:bodyPr rtlCol="0">
            <a:noAutofit/>
          </a:bodyPr>
          <a:lstStyle/>
          <a:p>
            <a:r>
              <a:rPr lang="fr-FR" sz="4000" b="1" dirty="0" smtClean="0">
                <a:solidFill>
                  <a:schemeClr val="bg1"/>
                </a:solidFill>
              </a:rPr>
              <a:t>Compréhension</a:t>
            </a:r>
          </a:p>
          <a:p>
            <a:r>
              <a:rPr lang="fr-FR" sz="4000" b="1" dirty="0" smtClean="0">
                <a:solidFill>
                  <a:srgbClr val="FF0000"/>
                </a:solidFill>
              </a:rPr>
              <a:t>Processus : non linéaire / non binaire</a:t>
            </a:r>
          </a:p>
          <a:p>
            <a:r>
              <a:rPr lang="fr-FR" sz="2400" b="1" dirty="0" smtClean="0">
                <a:solidFill>
                  <a:schemeClr val="bg1"/>
                </a:solidFill>
              </a:rPr>
              <a:t>Vous avez compris ? / Qu’as-tu compris de ce que j’ai expliqué ?</a:t>
            </a:r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631C6CE6-1810-44ED-A6D7-3FF53040AE2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  <a:solidFill>
            <a:schemeClr val="accent1">
              <a:lumMod val="75000"/>
              <a:alpha val="40000"/>
            </a:schemeClr>
          </a:solidFill>
        </p:grpSpPr>
        <p:sp>
          <p:nvSpPr>
            <p:cNvPr id="13" name="Forme libre 11">
              <a:extLst>
                <a:ext uri="{FF2B5EF4-FFF2-40B4-BE49-F238E27FC236}">
                  <a16:creationId xmlns:a16="http://schemas.microsoft.com/office/drawing/2014/main" id="{1F6D8BFE-D0D0-4BAE-9D5A-701DE7D3CEE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4" name="Forme libre 12">
              <a:extLst>
                <a:ext uri="{FF2B5EF4-FFF2-40B4-BE49-F238E27FC236}">
                  <a16:creationId xmlns:a16="http://schemas.microsoft.com/office/drawing/2014/main" id="{53F86D30-CEDB-4D96-AF73-AA3CD5A437B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5" name="Forme libre 13">
              <a:extLst>
                <a:ext uri="{FF2B5EF4-FFF2-40B4-BE49-F238E27FC236}">
                  <a16:creationId xmlns:a16="http://schemas.microsoft.com/office/drawing/2014/main" id="{F5187540-C4C8-410C-A395-69FCB1C86C2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" name="Forme libre 14">
              <a:extLst>
                <a:ext uri="{FF2B5EF4-FFF2-40B4-BE49-F238E27FC236}">
                  <a16:creationId xmlns:a16="http://schemas.microsoft.com/office/drawing/2014/main" id="{75BD6E4A-797C-451B-B08F-D99C1A9D13F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Forme libre 15">
              <a:extLst>
                <a:ext uri="{FF2B5EF4-FFF2-40B4-BE49-F238E27FC236}">
                  <a16:creationId xmlns:a16="http://schemas.microsoft.com/office/drawing/2014/main" id="{0D241082-BAFA-462E-827B-5814B020F5C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Forme libre 16">
              <a:extLst>
                <a:ext uri="{FF2B5EF4-FFF2-40B4-BE49-F238E27FC236}">
                  <a16:creationId xmlns:a16="http://schemas.microsoft.com/office/drawing/2014/main" id="{2920CCBD-116D-450B-9608-99F05F7D78A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Forme libre 17">
              <a:extLst>
                <a:ext uri="{FF2B5EF4-FFF2-40B4-BE49-F238E27FC236}">
                  <a16:creationId xmlns:a16="http://schemas.microsoft.com/office/drawing/2014/main" id="{A57CD3DE-CEAF-4BD4-A5EF-24B3E622BB5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Forme libre 18">
              <a:extLst>
                <a:ext uri="{FF2B5EF4-FFF2-40B4-BE49-F238E27FC236}">
                  <a16:creationId xmlns:a16="http://schemas.microsoft.com/office/drawing/2014/main" id="{4EC3258C-366B-4629-A7D3-5173D3637D8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Forme libre 19">
              <a:extLst>
                <a:ext uri="{FF2B5EF4-FFF2-40B4-BE49-F238E27FC236}">
                  <a16:creationId xmlns:a16="http://schemas.microsoft.com/office/drawing/2014/main" id="{D444D63A-CE2B-4ACD-BA0E-4ADECAD86F0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orme libre 20">
              <a:extLst>
                <a:ext uri="{FF2B5EF4-FFF2-40B4-BE49-F238E27FC236}">
                  <a16:creationId xmlns:a16="http://schemas.microsoft.com/office/drawing/2014/main" id="{7A504DF6-187A-4A54-96E8-3F3F28AAAA3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3" name="Forme libre 21">
              <a:extLst>
                <a:ext uri="{FF2B5EF4-FFF2-40B4-BE49-F238E27FC236}">
                  <a16:creationId xmlns:a16="http://schemas.microsoft.com/office/drawing/2014/main" id="{FE04C6F5-6DC5-4C7E-9278-9BE624FC782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4" name="Forme libre 22">
              <a:extLst>
                <a:ext uri="{FF2B5EF4-FFF2-40B4-BE49-F238E27FC236}">
                  <a16:creationId xmlns:a16="http://schemas.microsoft.com/office/drawing/2014/main" id="{94A02D9B-E6A9-4D6A-9D2A-D81C7680245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B78034A6-3565-46AA-9E73-1C954666ABB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30"/>
            <a:ext cx="2356675" cy="6853284"/>
            <a:chOff x="6627813" y="195452"/>
            <a:chExt cx="1952625" cy="5678299"/>
          </a:xfrm>
          <a:solidFill>
            <a:schemeClr val="accent1"/>
          </a:solidFill>
        </p:grpSpPr>
        <p:sp>
          <p:nvSpPr>
            <p:cNvPr id="27" name="Forme libre 27">
              <a:extLst>
                <a:ext uri="{FF2B5EF4-FFF2-40B4-BE49-F238E27FC236}">
                  <a16:creationId xmlns:a16="http://schemas.microsoft.com/office/drawing/2014/main" id="{04947AA2-A772-42CB-9CEC-065095D3DC7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545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8" name="Forme libre 28">
              <a:extLst>
                <a:ext uri="{FF2B5EF4-FFF2-40B4-BE49-F238E27FC236}">
                  <a16:creationId xmlns:a16="http://schemas.microsoft.com/office/drawing/2014/main" id="{83C52D84-DEC1-4E16-972E-8EEA5D52245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9" name="Forme libre 29">
              <a:extLst>
                <a:ext uri="{FF2B5EF4-FFF2-40B4-BE49-F238E27FC236}">
                  <a16:creationId xmlns:a16="http://schemas.microsoft.com/office/drawing/2014/main" id="{2036A28D-EF09-41F7-906F-CF4053615AE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0" name="Forme libre 30">
              <a:extLst>
                <a:ext uri="{FF2B5EF4-FFF2-40B4-BE49-F238E27FC236}">
                  <a16:creationId xmlns:a16="http://schemas.microsoft.com/office/drawing/2014/main" id="{EE8D92C7-C907-4120-95E3-80E3DC85BBA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1" name="Forme libre 31">
              <a:extLst>
                <a:ext uri="{FF2B5EF4-FFF2-40B4-BE49-F238E27FC236}">
                  <a16:creationId xmlns:a16="http://schemas.microsoft.com/office/drawing/2014/main" id="{BBCEAAB8-CD22-41D7-B330-702682A27CE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2" name="Forme libre 32">
              <a:extLst>
                <a:ext uri="{FF2B5EF4-FFF2-40B4-BE49-F238E27FC236}">
                  <a16:creationId xmlns:a16="http://schemas.microsoft.com/office/drawing/2014/main" id="{6BBC1FEE-3D72-492B-8D8A-BE1A55076F9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3" name="Forme libre 33">
              <a:extLst>
                <a:ext uri="{FF2B5EF4-FFF2-40B4-BE49-F238E27FC236}">
                  <a16:creationId xmlns:a16="http://schemas.microsoft.com/office/drawing/2014/main" id="{C28C6E5C-C393-435C-96A1-AA2859BDCB8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4" name="Forme libre 34">
              <a:extLst>
                <a:ext uri="{FF2B5EF4-FFF2-40B4-BE49-F238E27FC236}">
                  <a16:creationId xmlns:a16="http://schemas.microsoft.com/office/drawing/2014/main" id="{2C2C991F-AC51-4DF5-B8DD-19B08C1CBF4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5" name="Forme libre 35">
              <a:extLst>
                <a:ext uri="{FF2B5EF4-FFF2-40B4-BE49-F238E27FC236}">
                  <a16:creationId xmlns:a16="http://schemas.microsoft.com/office/drawing/2014/main" id="{9C916B5F-285D-4F5A-9085-6781753AFB3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6" name="Forme libre 36">
              <a:extLst>
                <a:ext uri="{FF2B5EF4-FFF2-40B4-BE49-F238E27FC236}">
                  <a16:creationId xmlns:a16="http://schemas.microsoft.com/office/drawing/2014/main" id="{0375DD5F-9D17-4873-B697-3D44A5EBEC7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7" name="Forme libre 37">
              <a:extLst>
                <a:ext uri="{FF2B5EF4-FFF2-40B4-BE49-F238E27FC236}">
                  <a16:creationId xmlns:a16="http://schemas.microsoft.com/office/drawing/2014/main" id="{A159BBC7-6A8B-4612-94A8-56323452C7B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8" name="Forme libre 38">
              <a:extLst>
                <a:ext uri="{FF2B5EF4-FFF2-40B4-BE49-F238E27FC236}">
                  <a16:creationId xmlns:a16="http://schemas.microsoft.com/office/drawing/2014/main" id="{177C901C-F8DE-4C99-95C8-F8CA1B84F76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id="{D1D655F2-6D15-4265-ADEE-EF0075C1394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2" name="Forme libre 69">
            <a:extLst>
              <a:ext uri="{FF2B5EF4-FFF2-40B4-BE49-F238E27FC236}">
                <a16:creationId xmlns:a16="http://schemas.microsoft.com/office/drawing/2014/main" id="{3248A930-1A6E-4EFB-8213-D1AC735BE06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539" y="4246676"/>
            <a:ext cx="2761053" cy="1650496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2093" y="4209397"/>
            <a:ext cx="2864104" cy="1687775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2122" y="4209398"/>
            <a:ext cx="2866256" cy="1693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716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/>
            </a:gs>
            <a:gs pos="71000">
              <a:schemeClr val="accent3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3F2CC0B-D5F1-40B8-9CC6-4A36850B66F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pic>
        <p:nvPicPr>
          <p:cNvPr id="5" name="Image 4" descr="points lumineux">
            <a:extLst>
              <a:ext uri="{FF2B5EF4-FFF2-40B4-BE49-F238E27FC236}">
                <a16:creationId xmlns:a16="http://schemas.microsoft.com/office/drawing/2014/main" id="{1A23FE0C-9A67-334E-9B7F-83AA9CF636A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"/>
            <a:ext cx="12192000" cy="685799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F266081D-517B-5D43-A7B4-E67DDEDC0B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4823" y="-10015"/>
            <a:ext cx="10862353" cy="1338587"/>
          </a:xfrm>
        </p:spPr>
        <p:txBody>
          <a:bodyPr rtlCol="0">
            <a:normAutofit/>
          </a:bodyPr>
          <a:lstStyle/>
          <a:p>
            <a:pPr rtl="0"/>
            <a:r>
              <a:rPr lang="fr-FR" b="1" dirty="0" smtClean="0"/>
              <a:t>2 Les piliers de l’apprentissage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6D75439-C766-134A-A0D0-BE002D8B0A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42073" y="2777277"/>
            <a:ext cx="7220388" cy="3126385"/>
          </a:xfrm>
        </p:spPr>
        <p:txBody>
          <a:bodyPr rtlCol="0">
            <a:noAutofit/>
          </a:bodyPr>
          <a:lstStyle/>
          <a:p>
            <a:pPr rtl="0"/>
            <a:endParaRPr lang="fr-FR" sz="3200" b="1" dirty="0">
              <a:solidFill>
                <a:schemeClr val="bg1"/>
              </a:solidFill>
            </a:endParaRPr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631C6CE6-1810-44ED-A6D7-3FF53040AE2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  <a:solidFill>
            <a:schemeClr val="accent1">
              <a:lumMod val="75000"/>
              <a:alpha val="40000"/>
            </a:schemeClr>
          </a:solidFill>
        </p:grpSpPr>
        <p:sp>
          <p:nvSpPr>
            <p:cNvPr id="13" name="Forme libre 11">
              <a:extLst>
                <a:ext uri="{FF2B5EF4-FFF2-40B4-BE49-F238E27FC236}">
                  <a16:creationId xmlns:a16="http://schemas.microsoft.com/office/drawing/2014/main" id="{1F6D8BFE-D0D0-4BAE-9D5A-701DE7D3CEE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4" name="Forme libre 12">
              <a:extLst>
                <a:ext uri="{FF2B5EF4-FFF2-40B4-BE49-F238E27FC236}">
                  <a16:creationId xmlns:a16="http://schemas.microsoft.com/office/drawing/2014/main" id="{53F86D30-CEDB-4D96-AF73-AA3CD5A437B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5" name="Forme libre 13">
              <a:extLst>
                <a:ext uri="{FF2B5EF4-FFF2-40B4-BE49-F238E27FC236}">
                  <a16:creationId xmlns:a16="http://schemas.microsoft.com/office/drawing/2014/main" id="{F5187540-C4C8-410C-A395-69FCB1C86C2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" name="Forme libre 14">
              <a:extLst>
                <a:ext uri="{FF2B5EF4-FFF2-40B4-BE49-F238E27FC236}">
                  <a16:creationId xmlns:a16="http://schemas.microsoft.com/office/drawing/2014/main" id="{75BD6E4A-797C-451B-B08F-D99C1A9D13F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Forme libre 15">
              <a:extLst>
                <a:ext uri="{FF2B5EF4-FFF2-40B4-BE49-F238E27FC236}">
                  <a16:creationId xmlns:a16="http://schemas.microsoft.com/office/drawing/2014/main" id="{0D241082-BAFA-462E-827B-5814B020F5C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Forme libre 16">
              <a:extLst>
                <a:ext uri="{FF2B5EF4-FFF2-40B4-BE49-F238E27FC236}">
                  <a16:creationId xmlns:a16="http://schemas.microsoft.com/office/drawing/2014/main" id="{2920CCBD-116D-450B-9608-99F05F7D78A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Forme libre 17">
              <a:extLst>
                <a:ext uri="{FF2B5EF4-FFF2-40B4-BE49-F238E27FC236}">
                  <a16:creationId xmlns:a16="http://schemas.microsoft.com/office/drawing/2014/main" id="{A57CD3DE-CEAF-4BD4-A5EF-24B3E622BB5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Forme libre 18">
              <a:extLst>
                <a:ext uri="{FF2B5EF4-FFF2-40B4-BE49-F238E27FC236}">
                  <a16:creationId xmlns:a16="http://schemas.microsoft.com/office/drawing/2014/main" id="{4EC3258C-366B-4629-A7D3-5173D3637D8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Forme libre 19">
              <a:extLst>
                <a:ext uri="{FF2B5EF4-FFF2-40B4-BE49-F238E27FC236}">
                  <a16:creationId xmlns:a16="http://schemas.microsoft.com/office/drawing/2014/main" id="{D444D63A-CE2B-4ACD-BA0E-4ADECAD86F0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orme libre 20">
              <a:extLst>
                <a:ext uri="{FF2B5EF4-FFF2-40B4-BE49-F238E27FC236}">
                  <a16:creationId xmlns:a16="http://schemas.microsoft.com/office/drawing/2014/main" id="{7A504DF6-187A-4A54-96E8-3F3F28AAAA3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3" name="Forme libre 21">
              <a:extLst>
                <a:ext uri="{FF2B5EF4-FFF2-40B4-BE49-F238E27FC236}">
                  <a16:creationId xmlns:a16="http://schemas.microsoft.com/office/drawing/2014/main" id="{FE04C6F5-6DC5-4C7E-9278-9BE624FC782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4" name="Forme libre 22">
              <a:extLst>
                <a:ext uri="{FF2B5EF4-FFF2-40B4-BE49-F238E27FC236}">
                  <a16:creationId xmlns:a16="http://schemas.microsoft.com/office/drawing/2014/main" id="{94A02D9B-E6A9-4D6A-9D2A-D81C7680245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B78034A6-3565-46AA-9E73-1C954666ABB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30"/>
            <a:ext cx="2356675" cy="6853284"/>
            <a:chOff x="6627813" y="195452"/>
            <a:chExt cx="1952625" cy="5678299"/>
          </a:xfrm>
          <a:solidFill>
            <a:schemeClr val="accent1"/>
          </a:solidFill>
        </p:grpSpPr>
        <p:sp>
          <p:nvSpPr>
            <p:cNvPr id="27" name="Forme libre 27">
              <a:extLst>
                <a:ext uri="{FF2B5EF4-FFF2-40B4-BE49-F238E27FC236}">
                  <a16:creationId xmlns:a16="http://schemas.microsoft.com/office/drawing/2014/main" id="{04947AA2-A772-42CB-9CEC-065095D3DC7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545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8" name="Forme libre 28">
              <a:extLst>
                <a:ext uri="{FF2B5EF4-FFF2-40B4-BE49-F238E27FC236}">
                  <a16:creationId xmlns:a16="http://schemas.microsoft.com/office/drawing/2014/main" id="{83C52D84-DEC1-4E16-972E-8EEA5D52245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9" name="Forme libre 29">
              <a:extLst>
                <a:ext uri="{FF2B5EF4-FFF2-40B4-BE49-F238E27FC236}">
                  <a16:creationId xmlns:a16="http://schemas.microsoft.com/office/drawing/2014/main" id="{2036A28D-EF09-41F7-906F-CF4053615AE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0" name="Forme libre 30">
              <a:extLst>
                <a:ext uri="{FF2B5EF4-FFF2-40B4-BE49-F238E27FC236}">
                  <a16:creationId xmlns:a16="http://schemas.microsoft.com/office/drawing/2014/main" id="{EE8D92C7-C907-4120-95E3-80E3DC85BBA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1" name="Forme libre 31">
              <a:extLst>
                <a:ext uri="{FF2B5EF4-FFF2-40B4-BE49-F238E27FC236}">
                  <a16:creationId xmlns:a16="http://schemas.microsoft.com/office/drawing/2014/main" id="{BBCEAAB8-CD22-41D7-B330-702682A27CE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2" name="Forme libre 32">
              <a:extLst>
                <a:ext uri="{FF2B5EF4-FFF2-40B4-BE49-F238E27FC236}">
                  <a16:creationId xmlns:a16="http://schemas.microsoft.com/office/drawing/2014/main" id="{6BBC1FEE-3D72-492B-8D8A-BE1A55076F9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3" name="Forme libre 33">
              <a:extLst>
                <a:ext uri="{FF2B5EF4-FFF2-40B4-BE49-F238E27FC236}">
                  <a16:creationId xmlns:a16="http://schemas.microsoft.com/office/drawing/2014/main" id="{C28C6E5C-C393-435C-96A1-AA2859BDCB8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4" name="Forme libre 34">
              <a:extLst>
                <a:ext uri="{FF2B5EF4-FFF2-40B4-BE49-F238E27FC236}">
                  <a16:creationId xmlns:a16="http://schemas.microsoft.com/office/drawing/2014/main" id="{2C2C991F-AC51-4DF5-B8DD-19B08C1CBF4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5" name="Forme libre 35">
              <a:extLst>
                <a:ext uri="{FF2B5EF4-FFF2-40B4-BE49-F238E27FC236}">
                  <a16:creationId xmlns:a16="http://schemas.microsoft.com/office/drawing/2014/main" id="{9C916B5F-285D-4F5A-9085-6781753AFB3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6" name="Forme libre 36">
              <a:extLst>
                <a:ext uri="{FF2B5EF4-FFF2-40B4-BE49-F238E27FC236}">
                  <a16:creationId xmlns:a16="http://schemas.microsoft.com/office/drawing/2014/main" id="{0375DD5F-9D17-4873-B697-3D44A5EBEC7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7" name="Forme libre 37">
              <a:extLst>
                <a:ext uri="{FF2B5EF4-FFF2-40B4-BE49-F238E27FC236}">
                  <a16:creationId xmlns:a16="http://schemas.microsoft.com/office/drawing/2014/main" id="{A159BBC7-6A8B-4612-94A8-56323452C7B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8" name="Forme libre 38">
              <a:extLst>
                <a:ext uri="{FF2B5EF4-FFF2-40B4-BE49-F238E27FC236}">
                  <a16:creationId xmlns:a16="http://schemas.microsoft.com/office/drawing/2014/main" id="{177C901C-F8DE-4C99-95C8-F8CA1B84F76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id="{D1D655F2-6D15-4265-ADEE-EF0075C1394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2" name="Forme libre 69">
            <a:extLst>
              <a:ext uri="{FF2B5EF4-FFF2-40B4-BE49-F238E27FC236}">
                <a16:creationId xmlns:a16="http://schemas.microsoft.com/office/drawing/2014/main" id="{3248A930-1A6E-4EFB-8213-D1AC735BE06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99" y="1509845"/>
            <a:ext cx="11030031" cy="5238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875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/>
            </a:gs>
            <a:gs pos="71000">
              <a:schemeClr val="accent3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3F2CC0B-D5F1-40B8-9CC6-4A36850B66F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pic>
        <p:nvPicPr>
          <p:cNvPr id="5" name="Image 4" descr="points lumineux">
            <a:extLst>
              <a:ext uri="{FF2B5EF4-FFF2-40B4-BE49-F238E27FC236}">
                <a16:creationId xmlns:a16="http://schemas.microsoft.com/office/drawing/2014/main" id="{1A23FE0C-9A67-334E-9B7F-83AA9CF636A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24" y="104360"/>
            <a:ext cx="12192000" cy="685799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F266081D-517B-5D43-A7B4-E67DDEDC0B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1605" y="470559"/>
            <a:ext cx="11539717" cy="833341"/>
          </a:xfrm>
        </p:spPr>
        <p:txBody>
          <a:bodyPr rtlCol="0">
            <a:normAutofit/>
          </a:bodyPr>
          <a:lstStyle/>
          <a:p>
            <a:pPr rtl="0"/>
            <a:r>
              <a:rPr lang="fr-FR" sz="4400" b="1" dirty="0" smtClean="0">
                <a:solidFill>
                  <a:schemeClr val="tx1"/>
                </a:solidFill>
              </a:rPr>
              <a:t>Pour résumer</a:t>
            </a:r>
            <a:endParaRPr lang="fr-FR" sz="4400" b="1" dirty="0">
              <a:solidFill>
                <a:schemeClr val="tx1"/>
              </a:solidFill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6D75439-C766-134A-A0D0-BE002D8B0A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29675" y="1670099"/>
            <a:ext cx="9836009" cy="4521630"/>
          </a:xfrm>
        </p:spPr>
        <p:txBody>
          <a:bodyPr rtlCol="0">
            <a:noAutofit/>
          </a:bodyPr>
          <a:lstStyle/>
          <a:p>
            <a:r>
              <a:rPr lang="fr-FR" sz="28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Quels sont les 4 piliers de l’apprentissage ?</a:t>
            </a:r>
          </a:p>
          <a:p>
            <a:r>
              <a:rPr lang="fr-FR" sz="28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PIM </a:t>
            </a:r>
            <a:r>
              <a:rPr lang="fr-FR" sz="2800" b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: ?</a:t>
            </a:r>
          </a:p>
          <a:p>
            <a:endParaRPr lang="fr-FR" sz="2800" b="1" dirty="0" smtClean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endParaRPr lang="fr-FR" sz="28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631C6CE6-1810-44ED-A6D7-3FF53040AE2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  <a:solidFill>
            <a:schemeClr val="accent1">
              <a:lumMod val="75000"/>
              <a:alpha val="40000"/>
            </a:schemeClr>
          </a:solidFill>
        </p:grpSpPr>
        <p:sp>
          <p:nvSpPr>
            <p:cNvPr id="13" name="Forme libre 11">
              <a:extLst>
                <a:ext uri="{FF2B5EF4-FFF2-40B4-BE49-F238E27FC236}">
                  <a16:creationId xmlns:a16="http://schemas.microsoft.com/office/drawing/2014/main" id="{1F6D8BFE-D0D0-4BAE-9D5A-701DE7D3CEE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4" name="Forme libre 12">
              <a:extLst>
                <a:ext uri="{FF2B5EF4-FFF2-40B4-BE49-F238E27FC236}">
                  <a16:creationId xmlns:a16="http://schemas.microsoft.com/office/drawing/2014/main" id="{53F86D30-CEDB-4D96-AF73-AA3CD5A437B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5" name="Forme libre 13">
              <a:extLst>
                <a:ext uri="{FF2B5EF4-FFF2-40B4-BE49-F238E27FC236}">
                  <a16:creationId xmlns:a16="http://schemas.microsoft.com/office/drawing/2014/main" id="{F5187540-C4C8-410C-A395-69FCB1C86C2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" name="Forme libre 14">
              <a:extLst>
                <a:ext uri="{FF2B5EF4-FFF2-40B4-BE49-F238E27FC236}">
                  <a16:creationId xmlns:a16="http://schemas.microsoft.com/office/drawing/2014/main" id="{75BD6E4A-797C-451B-B08F-D99C1A9D13F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Forme libre 15">
              <a:extLst>
                <a:ext uri="{FF2B5EF4-FFF2-40B4-BE49-F238E27FC236}">
                  <a16:creationId xmlns:a16="http://schemas.microsoft.com/office/drawing/2014/main" id="{0D241082-BAFA-462E-827B-5814B020F5C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Forme libre 16">
              <a:extLst>
                <a:ext uri="{FF2B5EF4-FFF2-40B4-BE49-F238E27FC236}">
                  <a16:creationId xmlns:a16="http://schemas.microsoft.com/office/drawing/2014/main" id="{2920CCBD-116D-450B-9608-99F05F7D78A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Forme libre 17">
              <a:extLst>
                <a:ext uri="{FF2B5EF4-FFF2-40B4-BE49-F238E27FC236}">
                  <a16:creationId xmlns:a16="http://schemas.microsoft.com/office/drawing/2014/main" id="{A57CD3DE-CEAF-4BD4-A5EF-24B3E622BB5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Forme libre 18">
              <a:extLst>
                <a:ext uri="{FF2B5EF4-FFF2-40B4-BE49-F238E27FC236}">
                  <a16:creationId xmlns:a16="http://schemas.microsoft.com/office/drawing/2014/main" id="{4EC3258C-366B-4629-A7D3-5173D3637D8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Forme libre 19">
              <a:extLst>
                <a:ext uri="{FF2B5EF4-FFF2-40B4-BE49-F238E27FC236}">
                  <a16:creationId xmlns:a16="http://schemas.microsoft.com/office/drawing/2014/main" id="{D444D63A-CE2B-4ACD-BA0E-4ADECAD86F0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orme libre 20">
              <a:extLst>
                <a:ext uri="{FF2B5EF4-FFF2-40B4-BE49-F238E27FC236}">
                  <a16:creationId xmlns:a16="http://schemas.microsoft.com/office/drawing/2014/main" id="{7A504DF6-187A-4A54-96E8-3F3F28AAAA3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3" name="Forme libre 21">
              <a:extLst>
                <a:ext uri="{FF2B5EF4-FFF2-40B4-BE49-F238E27FC236}">
                  <a16:creationId xmlns:a16="http://schemas.microsoft.com/office/drawing/2014/main" id="{FE04C6F5-6DC5-4C7E-9278-9BE624FC782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4" name="Forme libre 22">
              <a:extLst>
                <a:ext uri="{FF2B5EF4-FFF2-40B4-BE49-F238E27FC236}">
                  <a16:creationId xmlns:a16="http://schemas.microsoft.com/office/drawing/2014/main" id="{94A02D9B-E6A9-4D6A-9D2A-D81C7680245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B78034A6-3565-46AA-9E73-1C954666ABB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30"/>
            <a:ext cx="2356675" cy="6853284"/>
            <a:chOff x="6627813" y="195452"/>
            <a:chExt cx="1952625" cy="5678299"/>
          </a:xfrm>
          <a:solidFill>
            <a:schemeClr val="accent1"/>
          </a:solidFill>
        </p:grpSpPr>
        <p:sp>
          <p:nvSpPr>
            <p:cNvPr id="27" name="Forme libre 27">
              <a:extLst>
                <a:ext uri="{FF2B5EF4-FFF2-40B4-BE49-F238E27FC236}">
                  <a16:creationId xmlns:a16="http://schemas.microsoft.com/office/drawing/2014/main" id="{04947AA2-A772-42CB-9CEC-065095D3DC7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545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8" name="Forme libre 28">
              <a:extLst>
                <a:ext uri="{FF2B5EF4-FFF2-40B4-BE49-F238E27FC236}">
                  <a16:creationId xmlns:a16="http://schemas.microsoft.com/office/drawing/2014/main" id="{83C52D84-DEC1-4E16-972E-8EEA5D52245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9" name="Forme libre 29">
              <a:extLst>
                <a:ext uri="{FF2B5EF4-FFF2-40B4-BE49-F238E27FC236}">
                  <a16:creationId xmlns:a16="http://schemas.microsoft.com/office/drawing/2014/main" id="{2036A28D-EF09-41F7-906F-CF4053615AE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0" name="Forme libre 30">
              <a:extLst>
                <a:ext uri="{FF2B5EF4-FFF2-40B4-BE49-F238E27FC236}">
                  <a16:creationId xmlns:a16="http://schemas.microsoft.com/office/drawing/2014/main" id="{EE8D92C7-C907-4120-95E3-80E3DC85BBA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1" name="Forme libre 31">
              <a:extLst>
                <a:ext uri="{FF2B5EF4-FFF2-40B4-BE49-F238E27FC236}">
                  <a16:creationId xmlns:a16="http://schemas.microsoft.com/office/drawing/2014/main" id="{BBCEAAB8-CD22-41D7-B330-702682A27CE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2" name="Forme libre 32">
              <a:extLst>
                <a:ext uri="{FF2B5EF4-FFF2-40B4-BE49-F238E27FC236}">
                  <a16:creationId xmlns:a16="http://schemas.microsoft.com/office/drawing/2014/main" id="{6BBC1FEE-3D72-492B-8D8A-BE1A55076F9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3" name="Forme libre 33">
              <a:extLst>
                <a:ext uri="{FF2B5EF4-FFF2-40B4-BE49-F238E27FC236}">
                  <a16:creationId xmlns:a16="http://schemas.microsoft.com/office/drawing/2014/main" id="{C28C6E5C-C393-435C-96A1-AA2859BDCB8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4" name="Forme libre 34">
              <a:extLst>
                <a:ext uri="{FF2B5EF4-FFF2-40B4-BE49-F238E27FC236}">
                  <a16:creationId xmlns:a16="http://schemas.microsoft.com/office/drawing/2014/main" id="{2C2C991F-AC51-4DF5-B8DD-19B08C1CBF4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5" name="Forme libre 35">
              <a:extLst>
                <a:ext uri="{FF2B5EF4-FFF2-40B4-BE49-F238E27FC236}">
                  <a16:creationId xmlns:a16="http://schemas.microsoft.com/office/drawing/2014/main" id="{9C916B5F-285D-4F5A-9085-6781753AFB3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6" name="Forme libre 36">
              <a:extLst>
                <a:ext uri="{FF2B5EF4-FFF2-40B4-BE49-F238E27FC236}">
                  <a16:creationId xmlns:a16="http://schemas.microsoft.com/office/drawing/2014/main" id="{0375DD5F-9D17-4873-B697-3D44A5EBEC7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7" name="Forme libre 37">
              <a:extLst>
                <a:ext uri="{FF2B5EF4-FFF2-40B4-BE49-F238E27FC236}">
                  <a16:creationId xmlns:a16="http://schemas.microsoft.com/office/drawing/2014/main" id="{A159BBC7-6A8B-4612-94A8-56323452C7B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8" name="Forme libre 38">
              <a:extLst>
                <a:ext uri="{FF2B5EF4-FFF2-40B4-BE49-F238E27FC236}">
                  <a16:creationId xmlns:a16="http://schemas.microsoft.com/office/drawing/2014/main" id="{177C901C-F8DE-4C99-95C8-F8CA1B84F76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id="{D1D655F2-6D15-4265-ADEE-EF0075C1394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2" name="Forme libre 69">
            <a:extLst>
              <a:ext uri="{FF2B5EF4-FFF2-40B4-BE49-F238E27FC236}">
                <a16:creationId xmlns:a16="http://schemas.microsoft.com/office/drawing/2014/main" id="{3248A930-1A6E-4EFB-8213-D1AC735BE06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pic>
        <p:nvPicPr>
          <p:cNvPr id="39" name="Image 3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163" y="3015832"/>
            <a:ext cx="1395046" cy="1348545"/>
          </a:xfrm>
          <a:prstGeom prst="rect">
            <a:avLst/>
          </a:prstGeom>
        </p:spPr>
      </p:pic>
      <p:pic>
        <p:nvPicPr>
          <p:cNvPr id="41" name="Image 4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7611" y="2984391"/>
            <a:ext cx="1453662" cy="1383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219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/>
            </a:gs>
            <a:gs pos="71000">
              <a:schemeClr val="accent3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3F2CC0B-D5F1-40B8-9CC6-4A36850B66F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pic>
        <p:nvPicPr>
          <p:cNvPr id="5" name="Image 4" descr="points lumineux">
            <a:extLst>
              <a:ext uri="{FF2B5EF4-FFF2-40B4-BE49-F238E27FC236}">
                <a16:creationId xmlns:a16="http://schemas.microsoft.com/office/drawing/2014/main" id="{1A23FE0C-9A67-334E-9B7F-83AA9CF636A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24" y="104360"/>
            <a:ext cx="12192000" cy="685799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F266081D-517B-5D43-A7B4-E67DDEDC0B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1605" y="470559"/>
            <a:ext cx="11539717" cy="833341"/>
          </a:xfrm>
        </p:spPr>
        <p:txBody>
          <a:bodyPr rtlCol="0">
            <a:normAutofit/>
          </a:bodyPr>
          <a:lstStyle/>
          <a:p>
            <a:pPr rtl="0"/>
            <a:r>
              <a:rPr lang="fr-FR" sz="4400" b="1" dirty="0" smtClean="0">
                <a:solidFill>
                  <a:schemeClr val="tx1"/>
                </a:solidFill>
              </a:rPr>
              <a:t>BIBLIO</a:t>
            </a:r>
            <a:endParaRPr lang="fr-FR" sz="4400" b="1" dirty="0">
              <a:solidFill>
                <a:schemeClr val="tx1"/>
              </a:solidFill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6D75439-C766-134A-A0D0-BE002D8B0A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87267" y="1670099"/>
            <a:ext cx="8178417" cy="4521630"/>
          </a:xfrm>
        </p:spPr>
        <p:txBody>
          <a:bodyPr rtlCol="0">
            <a:noAutofit/>
          </a:bodyPr>
          <a:lstStyle/>
          <a:p>
            <a:endParaRPr lang="fr-FR" sz="4400" b="1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631C6CE6-1810-44ED-A6D7-3FF53040AE2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  <a:solidFill>
            <a:schemeClr val="accent1">
              <a:lumMod val="75000"/>
              <a:alpha val="40000"/>
            </a:schemeClr>
          </a:solidFill>
        </p:grpSpPr>
        <p:sp>
          <p:nvSpPr>
            <p:cNvPr id="13" name="Forme libre 11">
              <a:extLst>
                <a:ext uri="{FF2B5EF4-FFF2-40B4-BE49-F238E27FC236}">
                  <a16:creationId xmlns:a16="http://schemas.microsoft.com/office/drawing/2014/main" id="{1F6D8BFE-D0D0-4BAE-9D5A-701DE7D3CEE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4" name="Forme libre 12">
              <a:extLst>
                <a:ext uri="{FF2B5EF4-FFF2-40B4-BE49-F238E27FC236}">
                  <a16:creationId xmlns:a16="http://schemas.microsoft.com/office/drawing/2014/main" id="{53F86D30-CEDB-4D96-AF73-AA3CD5A437B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5" name="Forme libre 13">
              <a:extLst>
                <a:ext uri="{FF2B5EF4-FFF2-40B4-BE49-F238E27FC236}">
                  <a16:creationId xmlns:a16="http://schemas.microsoft.com/office/drawing/2014/main" id="{F5187540-C4C8-410C-A395-69FCB1C86C2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" name="Forme libre 14">
              <a:extLst>
                <a:ext uri="{FF2B5EF4-FFF2-40B4-BE49-F238E27FC236}">
                  <a16:creationId xmlns:a16="http://schemas.microsoft.com/office/drawing/2014/main" id="{75BD6E4A-797C-451B-B08F-D99C1A9D13F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Forme libre 15">
              <a:extLst>
                <a:ext uri="{FF2B5EF4-FFF2-40B4-BE49-F238E27FC236}">
                  <a16:creationId xmlns:a16="http://schemas.microsoft.com/office/drawing/2014/main" id="{0D241082-BAFA-462E-827B-5814B020F5C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Forme libre 16">
              <a:extLst>
                <a:ext uri="{FF2B5EF4-FFF2-40B4-BE49-F238E27FC236}">
                  <a16:creationId xmlns:a16="http://schemas.microsoft.com/office/drawing/2014/main" id="{2920CCBD-116D-450B-9608-99F05F7D78A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Forme libre 17">
              <a:extLst>
                <a:ext uri="{FF2B5EF4-FFF2-40B4-BE49-F238E27FC236}">
                  <a16:creationId xmlns:a16="http://schemas.microsoft.com/office/drawing/2014/main" id="{A57CD3DE-CEAF-4BD4-A5EF-24B3E622BB5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Forme libre 18">
              <a:extLst>
                <a:ext uri="{FF2B5EF4-FFF2-40B4-BE49-F238E27FC236}">
                  <a16:creationId xmlns:a16="http://schemas.microsoft.com/office/drawing/2014/main" id="{4EC3258C-366B-4629-A7D3-5173D3637D8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Forme libre 19">
              <a:extLst>
                <a:ext uri="{FF2B5EF4-FFF2-40B4-BE49-F238E27FC236}">
                  <a16:creationId xmlns:a16="http://schemas.microsoft.com/office/drawing/2014/main" id="{D444D63A-CE2B-4ACD-BA0E-4ADECAD86F0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orme libre 20">
              <a:extLst>
                <a:ext uri="{FF2B5EF4-FFF2-40B4-BE49-F238E27FC236}">
                  <a16:creationId xmlns:a16="http://schemas.microsoft.com/office/drawing/2014/main" id="{7A504DF6-187A-4A54-96E8-3F3F28AAAA3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3" name="Forme libre 21">
              <a:extLst>
                <a:ext uri="{FF2B5EF4-FFF2-40B4-BE49-F238E27FC236}">
                  <a16:creationId xmlns:a16="http://schemas.microsoft.com/office/drawing/2014/main" id="{FE04C6F5-6DC5-4C7E-9278-9BE624FC782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4" name="Forme libre 22">
              <a:extLst>
                <a:ext uri="{FF2B5EF4-FFF2-40B4-BE49-F238E27FC236}">
                  <a16:creationId xmlns:a16="http://schemas.microsoft.com/office/drawing/2014/main" id="{94A02D9B-E6A9-4D6A-9D2A-D81C7680245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B78034A6-3565-46AA-9E73-1C954666ABB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30"/>
            <a:ext cx="2356675" cy="6853284"/>
            <a:chOff x="6627813" y="195452"/>
            <a:chExt cx="1952625" cy="5678299"/>
          </a:xfrm>
          <a:solidFill>
            <a:schemeClr val="accent1"/>
          </a:solidFill>
        </p:grpSpPr>
        <p:sp>
          <p:nvSpPr>
            <p:cNvPr id="27" name="Forme libre 27">
              <a:extLst>
                <a:ext uri="{FF2B5EF4-FFF2-40B4-BE49-F238E27FC236}">
                  <a16:creationId xmlns:a16="http://schemas.microsoft.com/office/drawing/2014/main" id="{04947AA2-A772-42CB-9CEC-065095D3DC7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545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8" name="Forme libre 28">
              <a:extLst>
                <a:ext uri="{FF2B5EF4-FFF2-40B4-BE49-F238E27FC236}">
                  <a16:creationId xmlns:a16="http://schemas.microsoft.com/office/drawing/2014/main" id="{83C52D84-DEC1-4E16-972E-8EEA5D52245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9" name="Forme libre 29">
              <a:extLst>
                <a:ext uri="{FF2B5EF4-FFF2-40B4-BE49-F238E27FC236}">
                  <a16:creationId xmlns:a16="http://schemas.microsoft.com/office/drawing/2014/main" id="{2036A28D-EF09-41F7-906F-CF4053615AE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0" name="Forme libre 30">
              <a:extLst>
                <a:ext uri="{FF2B5EF4-FFF2-40B4-BE49-F238E27FC236}">
                  <a16:creationId xmlns:a16="http://schemas.microsoft.com/office/drawing/2014/main" id="{EE8D92C7-C907-4120-95E3-80E3DC85BBA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1" name="Forme libre 31">
              <a:extLst>
                <a:ext uri="{FF2B5EF4-FFF2-40B4-BE49-F238E27FC236}">
                  <a16:creationId xmlns:a16="http://schemas.microsoft.com/office/drawing/2014/main" id="{BBCEAAB8-CD22-41D7-B330-702682A27CE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2" name="Forme libre 32">
              <a:extLst>
                <a:ext uri="{FF2B5EF4-FFF2-40B4-BE49-F238E27FC236}">
                  <a16:creationId xmlns:a16="http://schemas.microsoft.com/office/drawing/2014/main" id="{6BBC1FEE-3D72-492B-8D8A-BE1A55076F9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3" name="Forme libre 33">
              <a:extLst>
                <a:ext uri="{FF2B5EF4-FFF2-40B4-BE49-F238E27FC236}">
                  <a16:creationId xmlns:a16="http://schemas.microsoft.com/office/drawing/2014/main" id="{C28C6E5C-C393-435C-96A1-AA2859BDCB8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4" name="Forme libre 34">
              <a:extLst>
                <a:ext uri="{FF2B5EF4-FFF2-40B4-BE49-F238E27FC236}">
                  <a16:creationId xmlns:a16="http://schemas.microsoft.com/office/drawing/2014/main" id="{2C2C991F-AC51-4DF5-B8DD-19B08C1CBF4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5" name="Forme libre 35">
              <a:extLst>
                <a:ext uri="{FF2B5EF4-FFF2-40B4-BE49-F238E27FC236}">
                  <a16:creationId xmlns:a16="http://schemas.microsoft.com/office/drawing/2014/main" id="{9C916B5F-285D-4F5A-9085-6781753AFB3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6" name="Forme libre 36">
              <a:extLst>
                <a:ext uri="{FF2B5EF4-FFF2-40B4-BE49-F238E27FC236}">
                  <a16:creationId xmlns:a16="http://schemas.microsoft.com/office/drawing/2014/main" id="{0375DD5F-9D17-4873-B697-3D44A5EBEC7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7" name="Forme libre 37">
              <a:extLst>
                <a:ext uri="{FF2B5EF4-FFF2-40B4-BE49-F238E27FC236}">
                  <a16:creationId xmlns:a16="http://schemas.microsoft.com/office/drawing/2014/main" id="{A159BBC7-6A8B-4612-94A8-56323452C7B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8" name="Forme libre 38">
              <a:extLst>
                <a:ext uri="{FF2B5EF4-FFF2-40B4-BE49-F238E27FC236}">
                  <a16:creationId xmlns:a16="http://schemas.microsoft.com/office/drawing/2014/main" id="{177C901C-F8DE-4C99-95C8-F8CA1B84F76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id="{D1D655F2-6D15-4265-ADEE-EF0075C1394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2" name="Forme libre 69">
            <a:extLst>
              <a:ext uri="{FF2B5EF4-FFF2-40B4-BE49-F238E27FC236}">
                <a16:creationId xmlns:a16="http://schemas.microsoft.com/office/drawing/2014/main" id="{3248A930-1A6E-4EFB-8213-D1AC735BE06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773" y="659165"/>
            <a:ext cx="8739251" cy="5748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750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/>
            </a:gs>
            <a:gs pos="71000">
              <a:schemeClr val="accent3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3F2CC0B-D5F1-40B8-9CC6-4A36850B66F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pic>
        <p:nvPicPr>
          <p:cNvPr id="5" name="Image 4" descr="points lumineux">
            <a:extLst>
              <a:ext uri="{FF2B5EF4-FFF2-40B4-BE49-F238E27FC236}">
                <a16:creationId xmlns:a16="http://schemas.microsoft.com/office/drawing/2014/main" id="{1A23FE0C-9A67-334E-9B7F-83AA9CF636A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354" y="104360"/>
            <a:ext cx="12192000" cy="685799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F266081D-517B-5D43-A7B4-E67DDEDC0B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1605" y="470559"/>
            <a:ext cx="11539717" cy="833341"/>
          </a:xfrm>
        </p:spPr>
        <p:txBody>
          <a:bodyPr rtlCol="0">
            <a:normAutofit/>
          </a:bodyPr>
          <a:lstStyle/>
          <a:p>
            <a:pPr rtl="0"/>
            <a:r>
              <a:rPr lang="fr-FR" sz="4400" b="1" dirty="0" smtClean="0">
                <a:solidFill>
                  <a:schemeClr val="tx1"/>
                </a:solidFill>
              </a:rPr>
              <a:t>Des pistes et ressources</a:t>
            </a:r>
            <a:endParaRPr lang="fr-FR" sz="4400" b="1" dirty="0">
              <a:solidFill>
                <a:schemeClr val="tx1"/>
              </a:solidFill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6D75439-C766-134A-A0D0-BE002D8B0A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45303" y="1303900"/>
            <a:ext cx="10020382" cy="4887829"/>
          </a:xfrm>
        </p:spPr>
        <p:txBody>
          <a:bodyPr rtlCol="0">
            <a:noAutofit/>
          </a:bodyPr>
          <a:lstStyle/>
          <a:p>
            <a:r>
              <a:rPr lang="fr-FR" sz="3200" b="1" dirty="0">
                <a:solidFill>
                  <a:schemeClr val="bg1"/>
                </a:solidFill>
                <a:latin typeface="+mj-lt"/>
                <a:ea typeface="+mj-ea"/>
                <a:cs typeface="+mj-cs"/>
                <a:hlinkClick r:id="rId4"/>
              </a:rPr>
              <a:t>https://www.sciences-cognitives.fr</a:t>
            </a:r>
            <a:r>
              <a:rPr lang="fr-FR" sz="32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  <a:hlinkClick r:id="rId4"/>
              </a:rPr>
              <a:t>/</a:t>
            </a:r>
            <a:endParaRPr lang="fr-FR" sz="3200" b="1" dirty="0" smtClean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endParaRPr lang="fr-FR" sz="3200" b="1" dirty="0" smtClean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endParaRPr lang="fr-FR" sz="4400" b="1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631C6CE6-1810-44ED-A6D7-3FF53040AE2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  <a:solidFill>
            <a:schemeClr val="accent1">
              <a:lumMod val="75000"/>
              <a:alpha val="40000"/>
            </a:schemeClr>
          </a:solidFill>
        </p:grpSpPr>
        <p:sp>
          <p:nvSpPr>
            <p:cNvPr id="13" name="Forme libre 11">
              <a:extLst>
                <a:ext uri="{FF2B5EF4-FFF2-40B4-BE49-F238E27FC236}">
                  <a16:creationId xmlns:a16="http://schemas.microsoft.com/office/drawing/2014/main" id="{1F6D8BFE-D0D0-4BAE-9D5A-701DE7D3CEE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4" name="Forme libre 12">
              <a:extLst>
                <a:ext uri="{FF2B5EF4-FFF2-40B4-BE49-F238E27FC236}">
                  <a16:creationId xmlns:a16="http://schemas.microsoft.com/office/drawing/2014/main" id="{53F86D30-CEDB-4D96-AF73-AA3CD5A437B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5" name="Forme libre 13">
              <a:extLst>
                <a:ext uri="{FF2B5EF4-FFF2-40B4-BE49-F238E27FC236}">
                  <a16:creationId xmlns:a16="http://schemas.microsoft.com/office/drawing/2014/main" id="{F5187540-C4C8-410C-A395-69FCB1C86C2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" name="Forme libre 14">
              <a:extLst>
                <a:ext uri="{FF2B5EF4-FFF2-40B4-BE49-F238E27FC236}">
                  <a16:creationId xmlns:a16="http://schemas.microsoft.com/office/drawing/2014/main" id="{75BD6E4A-797C-451B-B08F-D99C1A9D13F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Forme libre 15">
              <a:extLst>
                <a:ext uri="{FF2B5EF4-FFF2-40B4-BE49-F238E27FC236}">
                  <a16:creationId xmlns:a16="http://schemas.microsoft.com/office/drawing/2014/main" id="{0D241082-BAFA-462E-827B-5814B020F5C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Forme libre 16">
              <a:extLst>
                <a:ext uri="{FF2B5EF4-FFF2-40B4-BE49-F238E27FC236}">
                  <a16:creationId xmlns:a16="http://schemas.microsoft.com/office/drawing/2014/main" id="{2920CCBD-116D-450B-9608-99F05F7D78A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Forme libre 17">
              <a:extLst>
                <a:ext uri="{FF2B5EF4-FFF2-40B4-BE49-F238E27FC236}">
                  <a16:creationId xmlns:a16="http://schemas.microsoft.com/office/drawing/2014/main" id="{A57CD3DE-CEAF-4BD4-A5EF-24B3E622BB5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Forme libre 18">
              <a:extLst>
                <a:ext uri="{FF2B5EF4-FFF2-40B4-BE49-F238E27FC236}">
                  <a16:creationId xmlns:a16="http://schemas.microsoft.com/office/drawing/2014/main" id="{4EC3258C-366B-4629-A7D3-5173D3637D8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Forme libre 19">
              <a:extLst>
                <a:ext uri="{FF2B5EF4-FFF2-40B4-BE49-F238E27FC236}">
                  <a16:creationId xmlns:a16="http://schemas.microsoft.com/office/drawing/2014/main" id="{D444D63A-CE2B-4ACD-BA0E-4ADECAD86F0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orme libre 20">
              <a:extLst>
                <a:ext uri="{FF2B5EF4-FFF2-40B4-BE49-F238E27FC236}">
                  <a16:creationId xmlns:a16="http://schemas.microsoft.com/office/drawing/2014/main" id="{7A504DF6-187A-4A54-96E8-3F3F28AAAA3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3" name="Forme libre 21">
              <a:extLst>
                <a:ext uri="{FF2B5EF4-FFF2-40B4-BE49-F238E27FC236}">
                  <a16:creationId xmlns:a16="http://schemas.microsoft.com/office/drawing/2014/main" id="{FE04C6F5-6DC5-4C7E-9278-9BE624FC782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4" name="Forme libre 22">
              <a:extLst>
                <a:ext uri="{FF2B5EF4-FFF2-40B4-BE49-F238E27FC236}">
                  <a16:creationId xmlns:a16="http://schemas.microsoft.com/office/drawing/2014/main" id="{94A02D9B-E6A9-4D6A-9D2A-D81C7680245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B78034A6-3565-46AA-9E73-1C954666ABB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30"/>
            <a:ext cx="2356675" cy="6853284"/>
            <a:chOff x="6627813" y="195452"/>
            <a:chExt cx="1952625" cy="5678299"/>
          </a:xfrm>
          <a:solidFill>
            <a:schemeClr val="accent1"/>
          </a:solidFill>
        </p:grpSpPr>
        <p:sp>
          <p:nvSpPr>
            <p:cNvPr id="27" name="Forme libre 27">
              <a:extLst>
                <a:ext uri="{FF2B5EF4-FFF2-40B4-BE49-F238E27FC236}">
                  <a16:creationId xmlns:a16="http://schemas.microsoft.com/office/drawing/2014/main" id="{04947AA2-A772-42CB-9CEC-065095D3DC7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545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8" name="Forme libre 28">
              <a:extLst>
                <a:ext uri="{FF2B5EF4-FFF2-40B4-BE49-F238E27FC236}">
                  <a16:creationId xmlns:a16="http://schemas.microsoft.com/office/drawing/2014/main" id="{83C52D84-DEC1-4E16-972E-8EEA5D52245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9" name="Forme libre 29">
              <a:extLst>
                <a:ext uri="{FF2B5EF4-FFF2-40B4-BE49-F238E27FC236}">
                  <a16:creationId xmlns:a16="http://schemas.microsoft.com/office/drawing/2014/main" id="{2036A28D-EF09-41F7-906F-CF4053615AE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0" name="Forme libre 30">
              <a:extLst>
                <a:ext uri="{FF2B5EF4-FFF2-40B4-BE49-F238E27FC236}">
                  <a16:creationId xmlns:a16="http://schemas.microsoft.com/office/drawing/2014/main" id="{EE8D92C7-C907-4120-95E3-80E3DC85BBA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1" name="Forme libre 31">
              <a:extLst>
                <a:ext uri="{FF2B5EF4-FFF2-40B4-BE49-F238E27FC236}">
                  <a16:creationId xmlns:a16="http://schemas.microsoft.com/office/drawing/2014/main" id="{BBCEAAB8-CD22-41D7-B330-702682A27CE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2" name="Forme libre 32">
              <a:extLst>
                <a:ext uri="{FF2B5EF4-FFF2-40B4-BE49-F238E27FC236}">
                  <a16:creationId xmlns:a16="http://schemas.microsoft.com/office/drawing/2014/main" id="{6BBC1FEE-3D72-492B-8D8A-BE1A55076F9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3" name="Forme libre 33">
              <a:extLst>
                <a:ext uri="{FF2B5EF4-FFF2-40B4-BE49-F238E27FC236}">
                  <a16:creationId xmlns:a16="http://schemas.microsoft.com/office/drawing/2014/main" id="{C28C6E5C-C393-435C-96A1-AA2859BDCB8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4" name="Forme libre 34">
              <a:extLst>
                <a:ext uri="{FF2B5EF4-FFF2-40B4-BE49-F238E27FC236}">
                  <a16:creationId xmlns:a16="http://schemas.microsoft.com/office/drawing/2014/main" id="{2C2C991F-AC51-4DF5-B8DD-19B08C1CBF4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5" name="Forme libre 35">
              <a:extLst>
                <a:ext uri="{FF2B5EF4-FFF2-40B4-BE49-F238E27FC236}">
                  <a16:creationId xmlns:a16="http://schemas.microsoft.com/office/drawing/2014/main" id="{9C916B5F-285D-4F5A-9085-6781753AFB3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6" name="Forme libre 36">
              <a:extLst>
                <a:ext uri="{FF2B5EF4-FFF2-40B4-BE49-F238E27FC236}">
                  <a16:creationId xmlns:a16="http://schemas.microsoft.com/office/drawing/2014/main" id="{0375DD5F-9D17-4873-B697-3D44A5EBEC7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7" name="Forme libre 37">
              <a:extLst>
                <a:ext uri="{FF2B5EF4-FFF2-40B4-BE49-F238E27FC236}">
                  <a16:creationId xmlns:a16="http://schemas.microsoft.com/office/drawing/2014/main" id="{A159BBC7-6A8B-4612-94A8-56323452C7B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8" name="Forme libre 38">
              <a:extLst>
                <a:ext uri="{FF2B5EF4-FFF2-40B4-BE49-F238E27FC236}">
                  <a16:creationId xmlns:a16="http://schemas.microsoft.com/office/drawing/2014/main" id="{177C901C-F8DE-4C99-95C8-F8CA1B84F76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id="{D1D655F2-6D15-4265-ADEE-EF0075C1394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2" name="Forme libre 69">
            <a:extLst>
              <a:ext uri="{FF2B5EF4-FFF2-40B4-BE49-F238E27FC236}">
                <a16:creationId xmlns:a16="http://schemas.microsoft.com/office/drawing/2014/main" id="{3248A930-1A6E-4EFB-8213-D1AC735BE06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pic>
        <p:nvPicPr>
          <p:cNvPr id="4" name="Imag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5198" y="1954905"/>
            <a:ext cx="8653042" cy="4849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128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/>
            </a:gs>
            <a:gs pos="71000">
              <a:schemeClr val="accent3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3F2CC0B-D5F1-40B8-9CC6-4A36850B66F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/>
          </a:p>
        </p:txBody>
      </p:sp>
      <p:pic>
        <p:nvPicPr>
          <p:cNvPr id="5" name="Image 4" descr="points lumineux">
            <a:extLst>
              <a:ext uri="{FF2B5EF4-FFF2-40B4-BE49-F238E27FC236}">
                <a16:creationId xmlns:a16="http://schemas.microsoft.com/office/drawing/2014/main" id="{1A23FE0C-9A67-334E-9B7F-83AA9CF636A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"/>
            <a:ext cx="12192000" cy="685799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F266081D-517B-5D43-A7B4-E67DDEDC0B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rtlCol="0">
            <a:normAutofit/>
          </a:bodyPr>
          <a:lstStyle/>
          <a:p>
            <a:pPr rtl="0"/>
            <a:r>
              <a:rPr lang="fr-FR" dirty="0"/>
              <a:t>Merci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6D75439-C766-134A-A0D0-BE002D8B0A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rtlCol="0">
            <a:normAutofit/>
          </a:bodyPr>
          <a:lstStyle/>
          <a:p>
            <a:pPr rtl="0"/>
            <a:r>
              <a:rPr lang="fr-FR" dirty="0" smtClean="0"/>
              <a:t>Et </a:t>
            </a:r>
            <a:r>
              <a:rPr lang="fr-FR" smtClean="0"/>
              <a:t>à bientôt…</a:t>
            </a:r>
            <a:endParaRPr lang="fr-FR" dirty="0"/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631C6CE6-1810-44ED-A6D7-3FF53040AE2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  <a:solidFill>
            <a:schemeClr val="accent1">
              <a:lumMod val="75000"/>
              <a:alpha val="40000"/>
            </a:schemeClr>
          </a:solidFill>
        </p:grpSpPr>
        <p:sp>
          <p:nvSpPr>
            <p:cNvPr id="13" name="Forme libre 11">
              <a:extLst>
                <a:ext uri="{FF2B5EF4-FFF2-40B4-BE49-F238E27FC236}">
                  <a16:creationId xmlns:a16="http://schemas.microsoft.com/office/drawing/2014/main" id="{1F6D8BFE-D0D0-4BAE-9D5A-701DE7D3CEE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4" name="Forme libre 12">
              <a:extLst>
                <a:ext uri="{FF2B5EF4-FFF2-40B4-BE49-F238E27FC236}">
                  <a16:creationId xmlns:a16="http://schemas.microsoft.com/office/drawing/2014/main" id="{53F86D30-CEDB-4D96-AF73-AA3CD5A437B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5" name="Forme libre 13">
              <a:extLst>
                <a:ext uri="{FF2B5EF4-FFF2-40B4-BE49-F238E27FC236}">
                  <a16:creationId xmlns:a16="http://schemas.microsoft.com/office/drawing/2014/main" id="{F5187540-C4C8-410C-A395-69FCB1C86C2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" name="Forme libre 14">
              <a:extLst>
                <a:ext uri="{FF2B5EF4-FFF2-40B4-BE49-F238E27FC236}">
                  <a16:creationId xmlns:a16="http://schemas.microsoft.com/office/drawing/2014/main" id="{75BD6E4A-797C-451B-B08F-D99C1A9D13F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Forme libre 15">
              <a:extLst>
                <a:ext uri="{FF2B5EF4-FFF2-40B4-BE49-F238E27FC236}">
                  <a16:creationId xmlns:a16="http://schemas.microsoft.com/office/drawing/2014/main" id="{0D241082-BAFA-462E-827B-5814B020F5C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Forme libre 16">
              <a:extLst>
                <a:ext uri="{FF2B5EF4-FFF2-40B4-BE49-F238E27FC236}">
                  <a16:creationId xmlns:a16="http://schemas.microsoft.com/office/drawing/2014/main" id="{2920CCBD-116D-450B-9608-99F05F7D78A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Forme libre 17">
              <a:extLst>
                <a:ext uri="{FF2B5EF4-FFF2-40B4-BE49-F238E27FC236}">
                  <a16:creationId xmlns:a16="http://schemas.microsoft.com/office/drawing/2014/main" id="{A57CD3DE-CEAF-4BD4-A5EF-24B3E622BB5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Forme libre 18">
              <a:extLst>
                <a:ext uri="{FF2B5EF4-FFF2-40B4-BE49-F238E27FC236}">
                  <a16:creationId xmlns:a16="http://schemas.microsoft.com/office/drawing/2014/main" id="{4EC3258C-366B-4629-A7D3-5173D3637D8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Forme libre 19">
              <a:extLst>
                <a:ext uri="{FF2B5EF4-FFF2-40B4-BE49-F238E27FC236}">
                  <a16:creationId xmlns:a16="http://schemas.microsoft.com/office/drawing/2014/main" id="{D444D63A-CE2B-4ACD-BA0E-4ADECAD86F0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orme libre 20">
              <a:extLst>
                <a:ext uri="{FF2B5EF4-FFF2-40B4-BE49-F238E27FC236}">
                  <a16:creationId xmlns:a16="http://schemas.microsoft.com/office/drawing/2014/main" id="{7A504DF6-187A-4A54-96E8-3F3F28AAAA3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3" name="Forme libre 21">
              <a:extLst>
                <a:ext uri="{FF2B5EF4-FFF2-40B4-BE49-F238E27FC236}">
                  <a16:creationId xmlns:a16="http://schemas.microsoft.com/office/drawing/2014/main" id="{FE04C6F5-6DC5-4C7E-9278-9BE624FC782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4" name="Forme libre 22">
              <a:extLst>
                <a:ext uri="{FF2B5EF4-FFF2-40B4-BE49-F238E27FC236}">
                  <a16:creationId xmlns:a16="http://schemas.microsoft.com/office/drawing/2014/main" id="{94A02D9B-E6A9-4D6A-9D2A-D81C7680245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B78034A6-3565-46AA-9E73-1C954666ABB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30"/>
            <a:ext cx="2356675" cy="6853284"/>
            <a:chOff x="6627813" y="195452"/>
            <a:chExt cx="1952625" cy="5678299"/>
          </a:xfrm>
          <a:solidFill>
            <a:schemeClr val="accent1"/>
          </a:solidFill>
        </p:grpSpPr>
        <p:sp>
          <p:nvSpPr>
            <p:cNvPr id="27" name="Forme libre 27">
              <a:extLst>
                <a:ext uri="{FF2B5EF4-FFF2-40B4-BE49-F238E27FC236}">
                  <a16:creationId xmlns:a16="http://schemas.microsoft.com/office/drawing/2014/main" id="{04947AA2-A772-42CB-9CEC-065095D3DC7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545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8" name="Forme libre 28">
              <a:extLst>
                <a:ext uri="{FF2B5EF4-FFF2-40B4-BE49-F238E27FC236}">
                  <a16:creationId xmlns:a16="http://schemas.microsoft.com/office/drawing/2014/main" id="{83C52D84-DEC1-4E16-972E-8EEA5D52245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9" name="Forme libre 29">
              <a:extLst>
                <a:ext uri="{FF2B5EF4-FFF2-40B4-BE49-F238E27FC236}">
                  <a16:creationId xmlns:a16="http://schemas.microsoft.com/office/drawing/2014/main" id="{2036A28D-EF09-41F7-906F-CF4053615AE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0" name="Forme libre 30">
              <a:extLst>
                <a:ext uri="{FF2B5EF4-FFF2-40B4-BE49-F238E27FC236}">
                  <a16:creationId xmlns:a16="http://schemas.microsoft.com/office/drawing/2014/main" id="{EE8D92C7-C907-4120-95E3-80E3DC85BBA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1" name="Forme libre 31">
              <a:extLst>
                <a:ext uri="{FF2B5EF4-FFF2-40B4-BE49-F238E27FC236}">
                  <a16:creationId xmlns:a16="http://schemas.microsoft.com/office/drawing/2014/main" id="{BBCEAAB8-CD22-41D7-B330-702682A27CE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2" name="Forme libre 32">
              <a:extLst>
                <a:ext uri="{FF2B5EF4-FFF2-40B4-BE49-F238E27FC236}">
                  <a16:creationId xmlns:a16="http://schemas.microsoft.com/office/drawing/2014/main" id="{6BBC1FEE-3D72-492B-8D8A-BE1A55076F9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3" name="Forme libre 33">
              <a:extLst>
                <a:ext uri="{FF2B5EF4-FFF2-40B4-BE49-F238E27FC236}">
                  <a16:creationId xmlns:a16="http://schemas.microsoft.com/office/drawing/2014/main" id="{C28C6E5C-C393-435C-96A1-AA2859BDCB8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4" name="Forme libre 34">
              <a:extLst>
                <a:ext uri="{FF2B5EF4-FFF2-40B4-BE49-F238E27FC236}">
                  <a16:creationId xmlns:a16="http://schemas.microsoft.com/office/drawing/2014/main" id="{2C2C991F-AC51-4DF5-B8DD-19B08C1CBF4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5" name="Forme libre 35">
              <a:extLst>
                <a:ext uri="{FF2B5EF4-FFF2-40B4-BE49-F238E27FC236}">
                  <a16:creationId xmlns:a16="http://schemas.microsoft.com/office/drawing/2014/main" id="{9C916B5F-285D-4F5A-9085-6781753AFB3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6" name="Forme libre 36">
              <a:extLst>
                <a:ext uri="{FF2B5EF4-FFF2-40B4-BE49-F238E27FC236}">
                  <a16:creationId xmlns:a16="http://schemas.microsoft.com/office/drawing/2014/main" id="{0375DD5F-9D17-4873-B697-3D44A5EBEC7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7" name="Forme libre 37">
              <a:extLst>
                <a:ext uri="{FF2B5EF4-FFF2-40B4-BE49-F238E27FC236}">
                  <a16:creationId xmlns:a16="http://schemas.microsoft.com/office/drawing/2014/main" id="{A159BBC7-6A8B-4612-94A8-56323452C7B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8" name="Forme libre 38">
              <a:extLst>
                <a:ext uri="{FF2B5EF4-FFF2-40B4-BE49-F238E27FC236}">
                  <a16:creationId xmlns:a16="http://schemas.microsoft.com/office/drawing/2014/main" id="{177C901C-F8DE-4C99-95C8-F8CA1B84F76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id="{D1D655F2-6D15-4265-ADEE-EF0075C1394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2" name="Forme libre 69">
            <a:extLst>
              <a:ext uri="{FF2B5EF4-FFF2-40B4-BE49-F238E27FC236}">
                <a16:creationId xmlns:a16="http://schemas.microsoft.com/office/drawing/2014/main" id="{3248A930-1A6E-4EFB-8213-D1AC735BE06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063739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/>
            </a:gs>
            <a:gs pos="71000">
              <a:schemeClr val="accent3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3F2CC0B-D5F1-40B8-9CC6-4A36850B66F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pic>
        <p:nvPicPr>
          <p:cNvPr id="5" name="Image 4" descr="points lumineux">
            <a:extLst>
              <a:ext uri="{FF2B5EF4-FFF2-40B4-BE49-F238E27FC236}">
                <a16:creationId xmlns:a16="http://schemas.microsoft.com/office/drawing/2014/main" id="{1A23FE0C-9A67-334E-9B7F-83AA9CF636A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374" y="38568"/>
            <a:ext cx="12192000" cy="685799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F266081D-517B-5D43-A7B4-E67DDEDC0B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4823" y="449437"/>
            <a:ext cx="10862353" cy="879135"/>
          </a:xfrm>
        </p:spPr>
        <p:txBody>
          <a:bodyPr rtlCol="0">
            <a:normAutofit fontScale="90000"/>
          </a:bodyPr>
          <a:lstStyle/>
          <a:p>
            <a:pPr rtl="0"/>
            <a:r>
              <a:rPr lang="fr-FR" b="1" dirty="0"/>
              <a:t>1</a:t>
            </a:r>
            <a:r>
              <a:rPr lang="fr-FR" b="1" dirty="0" smtClean="0"/>
              <a:t> </a:t>
            </a:r>
            <a:r>
              <a:rPr lang="fr-FR" b="1" dirty="0" smtClean="0"/>
              <a:t>Les piliers de l’apprentissage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6D75439-C766-134A-A0D0-BE002D8B0A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57992" y="1641377"/>
            <a:ext cx="10103041" cy="4262286"/>
          </a:xfrm>
        </p:spPr>
        <p:txBody>
          <a:bodyPr rtlCol="0">
            <a:noAutofit/>
          </a:bodyPr>
          <a:lstStyle/>
          <a:p>
            <a:pPr rtl="0"/>
            <a:r>
              <a:rPr lang="fr-FR" sz="3200" b="1" dirty="0" smtClean="0">
                <a:solidFill>
                  <a:schemeClr val="bg1"/>
                </a:solidFill>
              </a:rPr>
              <a:t>Le statut de l’erreur : négatif ou positif (modèle d’apprentissage). </a:t>
            </a:r>
          </a:p>
          <a:p>
            <a:pPr rtl="0"/>
            <a:r>
              <a:rPr lang="fr-FR" sz="3200" dirty="0" smtClean="0">
                <a:solidFill>
                  <a:schemeClr val="bg1"/>
                </a:solidFill>
              </a:rPr>
              <a:t>Apprendre c’est prendre le risque de se tromper.</a:t>
            </a:r>
          </a:p>
          <a:p>
            <a:pPr rtl="0"/>
            <a:r>
              <a:rPr lang="fr-FR" sz="3200" b="1" dirty="0" smtClean="0">
                <a:solidFill>
                  <a:schemeClr val="bg1"/>
                </a:solidFill>
              </a:rPr>
              <a:t>L’erreur est un indicateur : </a:t>
            </a:r>
          </a:p>
          <a:p>
            <a:pPr marL="457200" indent="-457200" rtl="0">
              <a:buFontTx/>
              <a:buChar char="-"/>
            </a:pPr>
            <a:r>
              <a:rPr lang="fr-FR" sz="3200" dirty="0" smtClean="0">
                <a:solidFill>
                  <a:schemeClr val="bg1"/>
                </a:solidFill>
              </a:rPr>
              <a:t>Du processus didactique de l’élève</a:t>
            </a:r>
          </a:p>
          <a:p>
            <a:pPr marL="457200" indent="-457200" rtl="0">
              <a:buFontTx/>
              <a:buChar char="-"/>
            </a:pPr>
            <a:r>
              <a:rPr lang="fr-FR" sz="3200" dirty="0" smtClean="0">
                <a:solidFill>
                  <a:schemeClr val="bg1"/>
                </a:solidFill>
              </a:rPr>
              <a:t>Des tâches intellectuelles qu’il réalise</a:t>
            </a:r>
          </a:p>
          <a:p>
            <a:pPr marL="457200" indent="-457200" rtl="0">
              <a:buFontTx/>
              <a:buChar char="-"/>
            </a:pPr>
            <a:r>
              <a:rPr lang="fr-FR" sz="3200" dirty="0" smtClean="0">
                <a:solidFill>
                  <a:schemeClr val="bg1"/>
                </a:solidFill>
              </a:rPr>
              <a:t>Des obstacles qu’il rencontre</a:t>
            </a:r>
          </a:p>
          <a:p>
            <a:pPr rtl="0"/>
            <a:endParaRPr lang="fr-FR" sz="3200" b="1" dirty="0">
              <a:solidFill>
                <a:schemeClr val="bg1"/>
              </a:solidFill>
            </a:endParaRPr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631C6CE6-1810-44ED-A6D7-3FF53040AE2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  <a:solidFill>
            <a:schemeClr val="accent1">
              <a:lumMod val="75000"/>
              <a:alpha val="40000"/>
            </a:schemeClr>
          </a:solidFill>
        </p:grpSpPr>
        <p:sp>
          <p:nvSpPr>
            <p:cNvPr id="13" name="Forme libre 11">
              <a:extLst>
                <a:ext uri="{FF2B5EF4-FFF2-40B4-BE49-F238E27FC236}">
                  <a16:creationId xmlns:a16="http://schemas.microsoft.com/office/drawing/2014/main" id="{1F6D8BFE-D0D0-4BAE-9D5A-701DE7D3CEE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4" name="Forme libre 12">
              <a:extLst>
                <a:ext uri="{FF2B5EF4-FFF2-40B4-BE49-F238E27FC236}">
                  <a16:creationId xmlns:a16="http://schemas.microsoft.com/office/drawing/2014/main" id="{53F86D30-CEDB-4D96-AF73-AA3CD5A437B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5" name="Forme libre 13">
              <a:extLst>
                <a:ext uri="{FF2B5EF4-FFF2-40B4-BE49-F238E27FC236}">
                  <a16:creationId xmlns:a16="http://schemas.microsoft.com/office/drawing/2014/main" id="{F5187540-C4C8-410C-A395-69FCB1C86C2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" name="Forme libre 14">
              <a:extLst>
                <a:ext uri="{FF2B5EF4-FFF2-40B4-BE49-F238E27FC236}">
                  <a16:creationId xmlns:a16="http://schemas.microsoft.com/office/drawing/2014/main" id="{75BD6E4A-797C-451B-B08F-D99C1A9D13F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Forme libre 15">
              <a:extLst>
                <a:ext uri="{FF2B5EF4-FFF2-40B4-BE49-F238E27FC236}">
                  <a16:creationId xmlns:a16="http://schemas.microsoft.com/office/drawing/2014/main" id="{0D241082-BAFA-462E-827B-5814B020F5C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Forme libre 16">
              <a:extLst>
                <a:ext uri="{FF2B5EF4-FFF2-40B4-BE49-F238E27FC236}">
                  <a16:creationId xmlns:a16="http://schemas.microsoft.com/office/drawing/2014/main" id="{2920CCBD-116D-450B-9608-99F05F7D78A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Forme libre 17">
              <a:extLst>
                <a:ext uri="{FF2B5EF4-FFF2-40B4-BE49-F238E27FC236}">
                  <a16:creationId xmlns:a16="http://schemas.microsoft.com/office/drawing/2014/main" id="{A57CD3DE-CEAF-4BD4-A5EF-24B3E622BB5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Forme libre 18">
              <a:extLst>
                <a:ext uri="{FF2B5EF4-FFF2-40B4-BE49-F238E27FC236}">
                  <a16:creationId xmlns:a16="http://schemas.microsoft.com/office/drawing/2014/main" id="{4EC3258C-366B-4629-A7D3-5173D3637D8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Forme libre 19">
              <a:extLst>
                <a:ext uri="{FF2B5EF4-FFF2-40B4-BE49-F238E27FC236}">
                  <a16:creationId xmlns:a16="http://schemas.microsoft.com/office/drawing/2014/main" id="{D444D63A-CE2B-4ACD-BA0E-4ADECAD86F0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orme libre 20">
              <a:extLst>
                <a:ext uri="{FF2B5EF4-FFF2-40B4-BE49-F238E27FC236}">
                  <a16:creationId xmlns:a16="http://schemas.microsoft.com/office/drawing/2014/main" id="{7A504DF6-187A-4A54-96E8-3F3F28AAAA3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3" name="Forme libre 21">
              <a:extLst>
                <a:ext uri="{FF2B5EF4-FFF2-40B4-BE49-F238E27FC236}">
                  <a16:creationId xmlns:a16="http://schemas.microsoft.com/office/drawing/2014/main" id="{FE04C6F5-6DC5-4C7E-9278-9BE624FC782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4" name="Forme libre 22">
              <a:extLst>
                <a:ext uri="{FF2B5EF4-FFF2-40B4-BE49-F238E27FC236}">
                  <a16:creationId xmlns:a16="http://schemas.microsoft.com/office/drawing/2014/main" id="{94A02D9B-E6A9-4D6A-9D2A-D81C7680245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B78034A6-3565-46AA-9E73-1C954666ABB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30"/>
            <a:ext cx="2356675" cy="6853284"/>
            <a:chOff x="6627813" y="195452"/>
            <a:chExt cx="1952625" cy="5678299"/>
          </a:xfrm>
          <a:solidFill>
            <a:schemeClr val="accent1"/>
          </a:solidFill>
        </p:grpSpPr>
        <p:sp>
          <p:nvSpPr>
            <p:cNvPr id="27" name="Forme libre 27">
              <a:extLst>
                <a:ext uri="{FF2B5EF4-FFF2-40B4-BE49-F238E27FC236}">
                  <a16:creationId xmlns:a16="http://schemas.microsoft.com/office/drawing/2014/main" id="{04947AA2-A772-42CB-9CEC-065095D3DC7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545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8" name="Forme libre 28">
              <a:extLst>
                <a:ext uri="{FF2B5EF4-FFF2-40B4-BE49-F238E27FC236}">
                  <a16:creationId xmlns:a16="http://schemas.microsoft.com/office/drawing/2014/main" id="{83C52D84-DEC1-4E16-972E-8EEA5D52245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9" name="Forme libre 29">
              <a:extLst>
                <a:ext uri="{FF2B5EF4-FFF2-40B4-BE49-F238E27FC236}">
                  <a16:creationId xmlns:a16="http://schemas.microsoft.com/office/drawing/2014/main" id="{2036A28D-EF09-41F7-906F-CF4053615AE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0" name="Forme libre 30">
              <a:extLst>
                <a:ext uri="{FF2B5EF4-FFF2-40B4-BE49-F238E27FC236}">
                  <a16:creationId xmlns:a16="http://schemas.microsoft.com/office/drawing/2014/main" id="{EE8D92C7-C907-4120-95E3-80E3DC85BBA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1" name="Forme libre 31">
              <a:extLst>
                <a:ext uri="{FF2B5EF4-FFF2-40B4-BE49-F238E27FC236}">
                  <a16:creationId xmlns:a16="http://schemas.microsoft.com/office/drawing/2014/main" id="{BBCEAAB8-CD22-41D7-B330-702682A27CE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2" name="Forme libre 32">
              <a:extLst>
                <a:ext uri="{FF2B5EF4-FFF2-40B4-BE49-F238E27FC236}">
                  <a16:creationId xmlns:a16="http://schemas.microsoft.com/office/drawing/2014/main" id="{6BBC1FEE-3D72-492B-8D8A-BE1A55076F9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3" name="Forme libre 33">
              <a:extLst>
                <a:ext uri="{FF2B5EF4-FFF2-40B4-BE49-F238E27FC236}">
                  <a16:creationId xmlns:a16="http://schemas.microsoft.com/office/drawing/2014/main" id="{C28C6E5C-C393-435C-96A1-AA2859BDCB8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4" name="Forme libre 34">
              <a:extLst>
                <a:ext uri="{FF2B5EF4-FFF2-40B4-BE49-F238E27FC236}">
                  <a16:creationId xmlns:a16="http://schemas.microsoft.com/office/drawing/2014/main" id="{2C2C991F-AC51-4DF5-B8DD-19B08C1CBF4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5" name="Forme libre 35">
              <a:extLst>
                <a:ext uri="{FF2B5EF4-FFF2-40B4-BE49-F238E27FC236}">
                  <a16:creationId xmlns:a16="http://schemas.microsoft.com/office/drawing/2014/main" id="{9C916B5F-285D-4F5A-9085-6781753AFB3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6" name="Forme libre 36">
              <a:extLst>
                <a:ext uri="{FF2B5EF4-FFF2-40B4-BE49-F238E27FC236}">
                  <a16:creationId xmlns:a16="http://schemas.microsoft.com/office/drawing/2014/main" id="{0375DD5F-9D17-4873-B697-3D44A5EBEC7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7" name="Forme libre 37">
              <a:extLst>
                <a:ext uri="{FF2B5EF4-FFF2-40B4-BE49-F238E27FC236}">
                  <a16:creationId xmlns:a16="http://schemas.microsoft.com/office/drawing/2014/main" id="{A159BBC7-6A8B-4612-94A8-56323452C7B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8" name="Forme libre 38">
              <a:extLst>
                <a:ext uri="{FF2B5EF4-FFF2-40B4-BE49-F238E27FC236}">
                  <a16:creationId xmlns:a16="http://schemas.microsoft.com/office/drawing/2014/main" id="{177C901C-F8DE-4C99-95C8-F8CA1B84F76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id="{D1D655F2-6D15-4265-ADEE-EF0075C1394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2" name="Forme libre 69">
            <a:extLst>
              <a:ext uri="{FF2B5EF4-FFF2-40B4-BE49-F238E27FC236}">
                <a16:creationId xmlns:a16="http://schemas.microsoft.com/office/drawing/2014/main" id="{3248A930-1A6E-4EFB-8213-D1AC735BE06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517036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6942"/>
          </a:xfrm>
        </p:spPr>
        <p:txBody>
          <a:bodyPr/>
          <a:lstStyle/>
          <a:p>
            <a:r>
              <a:rPr lang="fr-FR" b="1" dirty="0"/>
              <a:t>1</a:t>
            </a:r>
            <a:r>
              <a:rPr lang="fr-FR" b="1" dirty="0" smtClean="0"/>
              <a:t> </a:t>
            </a:r>
            <a:r>
              <a:rPr lang="fr-FR" b="1" dirty="0" smtClean="0"/>
              <a:t>Les piliers de l’apprentissage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207476"/>
            <a:ext cx="10515600" cy="5322277"/>
          </a:xfrm>
        </p:spPr>
        <p:txBody>
          <a:bodyPr>
            <a:normAutofit/>
          </a:bodyPr>
          <a:lstStyle/>
          <a:p>
            <a:r>
              <a:rPr lang="fr-FR" dirty="0" smtClean="0"/>
              <a:t>La typologie des erreurs, </a:t>
            </a:r>
            <a:r>
              <a:rPr lang="fr-FR" b="1" dirty="0" smtClean="0">
                <a:solidFill>
                  <a:srgbClr val="FF0000"/>
                </a:solidFill>
              </a:rPr>
              <a:t>Jean-Pierre ASTOLFI</a:t>
            </a:r>
          </a:p>
          <a:p>
            <a:endParaRPr lang="fr-FR" dirty="0"/>
          </a:p>
          <a:p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79" y="2097871"/>
            <a:ext cx="11457730" cy="4206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670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/>
            </a:gs>
            <a:gs pos="71000">
              <a:schemeClr val="accent3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3F2CC0B-D5F1-40B8-9CC6-4A36850B66F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pic>
        <p:nvPicPr>
          <p:cNvPr id="5" name="Image 4" descr="points lumineux">
            <a:extLst>
              <a:ext uri="{FF2B5EF4-FFF2-40B4-BE49-F238E27FC236}">
                <a16:creationId xmlns:a16="http://schemas.microsoft.com/office/drawing/2014/main" id="{1A23FE0C-9A67-334E-9B7F-83AA9CF636A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"/>
            <a:ext cx="12192000" cy="685799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F266081D-517B-5D43-A7B4-E67DDEDC0B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4823" y="408458"/>
            <a:ext cx="10862353" cy="920114"/>
          </a:xfrm>
        </p:spPr>
        <p:txBody>
          <a:bodyPr rtlCol="0">
            <a:normAutofit/>
          </a:bodyPr>
          <a:lstStyle/>
          <a:p>
            <a:pPr rtl="0"/>
            <a:r>
              <a:rPr lang="fr-FR" b="1" dirty="0"/>
              <a:t>1</a:t>
            </a:r>
            <a:r>
              <a:rPr lang="fr-FR" b="1" dirty="0" smtClean="0"/>
              <a:t> </a:t>
            </a:r>
            <a:r>
              <a:rPr lang="fr-FR" b="1" dirty="0" smtClean="0"/>
              <a:t>Les piliers de l’apprentissage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6D75439-C766-134A-A0D0-BE002D8B0A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97488" y="2058395"/>
            <a:ext cx="10178354" cy="3932874"/>
          </a:xfrm>
        </p:spPr>
        <p:txBody>
          <a:bodyPr rtlCol="0">
            <a:noAutofit/>
          </a:bodyPr>
          <a:lstStyle/>
          <a:p>
            <a:r>
              <a:rPr lang="fr-FR" sz="3200" dirty="0" smtClean="0">
                <a:solidFill>
                  <a:schemeClr val="bg1"/>
                </a:solidFill>
              </a:rPr>
              <a:t>Le feed-back doit être au plus proche de la situation d’évaluation : le cerveau compare les prédictions et les résultats (et il y a apprentissage).</a:t>
            </a:r>
          </a:p>
          <a:p>
            <a:r>
              <a:rPr lang="fr-FR" sz="3200" dirty="0" smtClean="0">
                <a:solidFill>
                  <a:schemeClr val="bg1"/>
                </a:solidFill>
              </a:rPr>
              <a:t>Si la correction a lieu une semaine après l’évaluation, il est indispensable de « remettre en engagement »</a:t>
            </a:r>
            <a:endParaRPr lang="fr-FR" sz="3200" dirty="0">
              <a:solidFill>
                <a:schemeClr val="bg1"/>
              </a:solidFill>
            </a:endParaRPr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631C6CE6-1810-44ED-A6D7-3FF53040AE2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  <a:solidFill>
            <a:schemeClr val="accent1">
              <a:lumMod val="75000"/>
              <a:alpha val="40000"/>
            </a:schemeClr>
          </a:solidFill>
        </p:grpSpPr>
        <p:sp>
          <p:nvSpPr>
            <p:cNvPr id="13" name="Forme libre 11">
              <a:extLst>
                <a:ext uri="{FF2B5EF4-FFF2-40B4-BE49-F238E27FC236}">
                  <a16:creationId xmlns:a16="http://schemas.microsoft.com/office/drawing/2014/main" id="{1F6D8BFE-D0D0-4BAE-9D5A-701DE7D3CEE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4" name="Forme libre 12">
              <a:extLst>
                <a:ext uri="{FF2B5EF4-FFF2-40B4-BE49-F238E27FC236}">
                  <a16:creationId xmlns:a16="http://schemas.microsoft.com/office/drawing/2014/main" id="{53F86D30-CEDB-4D96-AF73-AA3CD5A437B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5" name="Forme libre 13">
              <a:extLst>
                <a:ext uri="{FF2B5EF4-FFF2-40B4-BE49-F238E27FC236}">
                  <a16:creationId xmlns:a16="http://schemas.microsoft.com/office/drawing/2014/main" id="{F5187540-C4C8-410C-A395-69FCB1C86C2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" name="Forme libre 14">
              <a:extLst>
                <a:ext uri="{FF2B5EF4-FFF2-40B4-BE49-F238E27FC236}">
                  <a16:creationId xmlns:a16="http://schemas.microsoft.com/office/drawing/2014/main" id="{75BD6E4A-797C-451B-B08F-D99C1A9D13F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Forme libre 15">
              <a:extLst>
                <a:ext uri="{FF2B5EF4-FFF2-40B4-BE49-F238E27FC236}">
                  <a16:creationId xmlns:a16="http://schemas.microsoft.com/office/drawing/2014/main" id="{0D241082-BAFA-462E-827B-5814B020F5C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Forme libre 16">
              <a:extLst>
                <a:ext uri="{FF2B5EF4-FFF2-40B4-BE49-F238E27FC236}">
                  <a16:creationId xmlns:a16="http://schemas.microsoft.com/office/drawing/2014/main" id="{2920CCBD-116D-450B-9608-99F05F7D78A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Forme libre 17">
              <a:extLst>
                <a:ext uri="{FF2B5EF4-FFF2-40B4-BE49-F238E27FC236}">
                  <a16:creationId xmlns:a16="http://schemas.microsoft.com/office/drawing/2014/main" id="{A57CD3DE-CEAF-4BD4-A5EF-24B3E622BB5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Forme libre 18">
              <a:extLst>
                <a:ext uri="{FF2B5EF4-FFF2-40B4-BE49-F238E27FC236}">
                  <a16:creationId xmlns:a16="http://schemas.microsoft.com/office/drawing/2014/main" id="{4EC3258C-366B-4629-A7D3-5173D3637D8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Forme libre 19">
              <a:extLst>
                <a:ext uri="{FF2B5EF4-FFF2-40B4-BE49-F238E27FC236}">
                  <a16:creationId xmlns:a16="http://schemas.microsoft.com/office/drawing/2014/main" id="{D444D63A-CE2B-4ACD-BA0E-4ADECAD86F0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orme libre 20">
              <a:extLst>
                <a:ext uri="{FF2B5EF4-FFF2-40B4-BE49-F238E27FC236}">
                  <a16:creationId xmlns:a16="http://schemas.microsoft.com/office/drawing/2014/main" id="{7A504DF6-187A-4A54-96E8-3F3F28AAAA3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3" name="Forme libre 21">
              <a:extLst>
                <a:ext uri="{FF2B5EF4-FFF2-40B4-BE49-F238E27FC236}">
                  <a16:creationId xmlns:a16="http://schemas.microsoft.com/office/drawing/2014/main" id="{FE04C6F5-6DC5-4C7E-9278-9BE624FC782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4" name="Forme libre 22">
              <a:extLst>
                <a:ext uri="{FF2B5EF4-FFF2-40B4-BE49-F238E27FC236}">
                  <a16:creationId xmlns:a16="http://schemas.microsoft.com/office/drawing/2014/main" id="{94A02D9B-E6A9-4D6A-9D2A-D81C7680245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B78034A6-3565-46AA-9E73-1C954666ABB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30"/>
            <a:ext cx="2356675" cy="6853284"/>
            <a:chOff x="6627813" y="195452"/>
            <a:chExt cx="1952625" cy="5678299"/>
          </a:xfrm>
          <a:solidFill>
            <a:schemeClr val="accent1"/>
          </a:solidFill>
        </p:grpSpPr>
        <p:sp>
          <p:nvSpPr>
            <p:cNvPr id="27" name="Forme libre 27">
              <a:extLst>
                <a:ext uri="{FF2B5EF4-FFF2-40B4-BE49-F238E27FC236}">
                  <a16:creationId xmlns:a16="http://schemas.microsoft.com/office/drawing/2014/main" id="{04947AA2-A772-42CB-9CEC-065095D3DC7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545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8" name="Forme libre 28">
              <a:extLst>
                <a:ext uri="{FF2B5EF4-FFF2-40B4-BE49-F238E27FC236}">
                  <a16:creationId xmlns:a16="http://schemas.microsoft.com/office/drawing/2014/main" id="{83C52D84-DEC1-4E16-972E-8EEA5D52245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9" name="Forme libre 29">
              <a:extLst>
                <a:ext uri="{FF2B5EF4-FFF2-40B4-BE49-F238E27FC236}">
                  <a16:creationId xmlns:a16="http://schemas.microsoft.com/office/drawing/2014/main" id="{2036A28D-EF09-41F7-906F-CF4053615AE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0" name="Forme libre 30">
              <a:extLst>
                <a:ext uri="{FF2B5EF4-FFF2-40B4-BE49-F238E27FC236}">
                  <a16:creationId xmlns:a16="http://schemas.microsoft.com/office/drawing/2014/main" id="{EE8D92C7-C907-4120-95E3-80E3DC85BBA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1" name="Forme libre 31">
              <a:extLst>
                <a:ext uri="{FF2B5EF4-FFF2-40B4-BE49-F238E27FC236}">
                  <a16:creationId xmlns:a16="http://schemas.microsoft.com/office/drawing/2014/main" id="{BBCEAAB8-CD22-41D7-B330-702682A27CE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2" name="Forme libre 32">
              <a:extLst>
                <a:ext uri="{FF2B5EF4-FFF2-40B4-BE49-F238E27FC236}">
                  <a16:creationId xmlns:a16="http://schemas.microsoft.com/office/drawing/2014/main" id="{6BBC1FEE-3D72-492B-8D8A-BE1A55076F9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3" name="Forme libre 33">
              <a:extLst>
                <a:ext uri="{FF2B5EF4-FFF2-40B4-BE49-F238E27FC236}">
                  <a16:creationId xmlns:a16="http://schemas.microsoft.com/office/drawing/2014/main" id="{C28C6E5C-C393-435C-96A1-AA2859BDCB8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4" name="Forme libre 34">
              <a:extLst>
                <a:ext uri="{FF2B5EF4-FFF2-40B4-BE49-F238E27FC236}">
                  <a16:creationId xmlns:a16="http://schemas.microsoft.com/office/drawing/2014/main" id="{2C2C991F-AC51-4DF5-B8DD-19B08C1CBF4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5" name="Forme libre 35">
              <a:extLst>
                <a:ext uri="{FF2B5EF4-FFF2-40B4-BE49-F238E27FC236}">
                  <a16:creationId xmlns:a16="http://schemas.microsoft.com/office/drawing/2014/main" id="{9C916B5F-285D-4F5A-9085-6781753AFB3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6" name="Forme libre 36">
              <a:extLst>
                <a:ext uri="{FF2B5EF4-FFF2-40B4-BE49-F238E27FC236}">
                  <a16:creationId xmlns:a16="http://schemas.microsoft.com/office/drawing/2014/main" id="{0375DD5F-9D17-4873-B697-3D44A5EBEC7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7" name="Forme libre 37">
              <a:extLst>
                <a:ext uri="{FF2B5EF4-FFF2-40B4-BE49-F238E27FC236}">
                  <a16:creationId xmlns:a16="http://schemas.microsoft.com/office/drawing/2014/main" id="{A159BBC7-6A8B-4612-94A8-56323452C7B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8" name="Forme libre 38">
              <a:extLst>
                <a:ext uri="{FF2B5EF4-FFF2-40B4-BE49-F238E27FC236}">
                  <a16:creationId xmlns:a16="http://schemas.microsoft.com/office/drawing/2014/main" id="{177C901C-F8DE-4C99-95C8-F8CA1B84F76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id="{D1D655F2-6D15-4265-ADEE-EF0075C1394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2" name="Forme libre 69">
            <a:extLst>
              <a:ext uri="{FF2B5EF4-FFF2-40B4-BE49-F238E27FC236}">
                <a16:creationId xmlns:a16="http://schemas.microsoft.com/office/drawing/2014/main" id="{3248A930-1A6E-4EFB-8213-D1AC735BE06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224737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/>
            </a:gs>
            <a:gs pos="71000">
              <a:schemeClr val="accent3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3F2CC0B-D5F1-40B8-9CC6-4A36850B66F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pic>
        <p:nvPicPr>
          <p:cNvPr id="5" name="Image 4" descr="points lumineux">
            <a:extLst>
              <a:ext uri="{FF2B5EF4-FFF2-40B4-BE49-F238E27FC236}">
                <a16:creationId xmlns:a16="http://schemas.microsoft.com/office/drawing/2014/main" id="{1A23FE0C-9A67-334E-9B7F-83AA9CF636A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24" y="104360"/>
            <a:ext cx="12192000" cy="685799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F266081D-517B-5D43-A7B4-E67DDEDC0B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1605" y="470559"/>
            <a:ext cx="11539717" cy="833341"/>
          </a:xfrm>
        </p:spPr>
        <p:txBody>
          <a:bodyPr rtlCol="0">
            <a:normAutofit/>
          </a:bodyPr>
          <a:lstStyle/>
          <a:p>
            <a:pPr rtl="0"/>
            <a:r>
              <a:rPr lang="fr-FR" sz="4400" b="1" dirty="0"/>
              <a:t>2</a:t>
            </a:r>
            <a:r>
              <a:rPr lang="fr-FR" sz="4400" b="1" dirty="0" smtClean="0"/>
              <a:t> </a:t>
            </a:r>
            <a:r>
              <a:rPr lang="fr-FR" sz="4400" b="1" dirty="0" smtClean="0"/>
              <a:t>Des stratégies efficaces pour enseigner</a:t>
            </a:r>
            <a:endParaRPr lang="fr-FR" sz="4400" b="1" dirty="0">
              <a:solidFill>
                <a:srgbClr val="FF0000"/>
              </a:solidFill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6D75439-C766-134A-A0D0-BE002D8B0A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45303" y="2325975"/>
            <a:ext cx="10020382" cy="3865754"/>
          </a:xfrm>
        </p:spPr>
        <p:txBody>
          <a:bodyPr rtlCol="0">
            <a:noAutofit/>
          </a:bodyPr>
          <a:lstStyle/>
          <a:p>
            <a:r>
              <a:rPr lang="fr-FR" sz="4000" b="1" dirty="0" smtClean="0">
                <a:solidFill>
                  <a:schemeClr val="bg1"/>
                </a:solidFill>
              </a:rPr>
              <a:t>ATTENTION</a:t>
            </a:r>
          </a:p>
          <a:p>
            <a:endParaRPr lang="fr-FR" sz="4000" b="1" dirty="0">
              <a:solidFill>
                <a:schemeClr val="bg1"/>
              </a:solidFill>
            </a:endParaRPr>
          </a:p>
          <a:p>
            <a:r>
              <a:rPr lang="fr-FR" sz="4000" b="1" dirty="0" smtClean="0">
                <a:solidFill>
                  <a:schemeClr val="bg1"/>
                </a:solidFill>
              </a:rPr>
              <a:t>MEMORISATION</a:t>
            </a:r>
          </a:p>
          <a:p>
            <a:endParaRPr lang="fr-FR" sz="4000" b="1" dirty="0">
              <a:solidFill>
                <a:schemeClr val="bg1"/>
              </a:solidFill>
            </a:endParaRPr>
          </a:p>
          <a:p>
            <a:r>
              <a:rPr lang="fr-FR" sz="4000" b="1" dirty="0" smtClean="0">
                <a:solidFill>
                  <a:schemeClr val="bg1"/>
                </a:solidFill>
              </a:rPr>
              <a:t>COMPREHENSION</a:t>
            </a:r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631C6CE6-1810-44ED-A6D7-3FF53040AE2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  <a:solidFill>
            <a:schemeClr val="accent1">
              <a:lumMod val="75000"/>
              <a:alpha val="40000"/>
            </a:schemeClr>
          </a:solidFill>
        </p:grpSpPr>
        <p:sp>
          <p:nvSpPr>
            <p:cNvPr id="13" name="Forme libre 11">
              <a:extLst>
                <a:ext uri="{FF2B5EF4-FFF2-40B4-BE49-F238E27FC236}">
                  <a16:creationId xmlns:a16="http://schemas.microsoft.com/office/drawing/2014/main" id="{1F6D8BFE-D0D0-4BAE-9D5A-701DE7D3CEE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4" name="Forme libre 12">
              <a:extLst>
                <a:ext uri="{FF2B5EF4-FFF2-40B4-BE49-F238E27FC236}">
                  <a16:creationId xmlns:a16="http://schemas.microsoft.com/office/drawing/2014/main" id="{53F86D30-CEDB-4D96-AF73-AA3CD5A437B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5" name="Forme libre 13">
              <a:extLst>
                <a:ext uri="{FF2B5EF4-FFF2-40B4-BE49-F238E27FC236}">
                  <a16:creationId xmlns:a16="http://schemas.microsoft.com/office/drawing/2014/main" id="{F5187540-C4C8-410C-A395-69FCB1C86C2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" name="Forme libre 14">
              <a:extLst>
                <a:ext uri="{FF2B5EF4-FFF2-40B4-BE49-F238E27FC236}">
                  <a16:creationId xmlns:a16="http://schemas.microsoft.com/office/drawing/2014/main" id="{75BD6E4A-797C-451B-B08F-D99C1A9D13F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Forme libre 15">
              <a:extLst>
                <a:ext uri="{FF2B5EF4-FFF2-40B4-BE49-F238E27FC236}">
                  <a16:creationId xmlns:a16="http://schemas.microsoft.com/office/drawing/2014/main" id="{0D241082-BAFA-462E-827B-5814B020F5C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Forme libre 16">
              <a:extLst>
                <a:ext uri="{FF2B5EF4-FFF2-40B4-BE49-F238E27FC236}">
                  <a16:creationId xmlns:a16="http://schemas.microsoft.com/office/drawing/2014/main" id="{2920CCBD-116D-450B-9608-99F05F7D78A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Forme libre 17">
              <a:extLst>
                <a:ext uri="{FF2B5EF4-FFF2-40B4-BE49-F238E27FC236}">
                  <a16:creationId xmlns:a16="http://schemas.microsoft.com/office/drawing/2014/main" id="{A57CD3DE-CEAF-4BD4-A5EF-24B3E622BB5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Forme libre 18">
              <a:extLst>
                <a:ext uri="{FF2B5EF4-FFF2-40B4-BE49-F238E27FC236}">
                  <a16:creationId xmlns:a16="http://schemas.microsoft.com/office/drawing/2014/main" id="{4EC3258C-366B-4629-A7D3-5173D3637D8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Forme libre 19">
              <a:extLst>
                <a:ext uri="{FF2B5EF4-FFF2-40B4-BE49-F238E27FC236}">
                  <a16:creationId xmlns:a16="http://schemas.microsoft.com/office/drawing/2014/main" id="{D444D63A-CE2B-4ACD-BA0E-4ADECAD86F0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orme libre 20">
              <a:extLst>
                <a:ext uri="{FF2B5EF4-FFF2-40B4-BE49-F238E27FC236}">
                  <a16:creationId xmlns:a16="http://schemas.microsoft.com/office/drawing/2014/main" id="{7A504DF6-187A-4A54-96E8-3F3F28AAAA3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3" name="Forme libre 21">
              <a:extLst>
                <a:ext uri="{FF2B5EF4-FFF2-40B4-BE49-F238E27FC236}">
                  <a16:creationId xmlns:a16="http://schemas.microsoft.com/office/drawing/2014/main" id="{FE04C6F5-6DC5-4C7E-9278-9BE624FC782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4" name="Forme libre 22">
              <a:extLst>
                <a:ext uri="{FF2B5EF4-FFF2-40B4-BE49-F238E27FC236}">
                  <a16:creationId xmlns:a16="http://schemas.microsoft.com/office/drawing/2014/main" id="{94A02D9B-E6A9-4D6A-9D2A-D81C7680245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B78034A6-3565-46AA-9E73-1C954666ABB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30"/>
            <a:ext cx="2356675" cy="6853284"/>
            <a:chOff x="6627813" y="195452"/>
            <a:chExt cx="1952625" cy="5678299"/>
          </a:xfrm>
          <a:solidFill>
            <a:schemeClr val="accent1"/>
          </a:solidFill>
        </p:grpSpPr>
        <p:sp>
          <p:nvSpPr>
            <p:cNvPr id="27" name="Forme libre 27">
              <a:extLst>
                <a:ext uri="{FF2B5EF4-FFF2-40B4-BE49-F238E27FC236}">
                  <a16:creationId xmlns:a16="http://schemas.microsoft.com/office/drawing/2014/main" id="{04947AA2-A772-42CB-9CEC-065095D3DC7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545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8" name="Forme libre 28">
              <a:extLst>
                <a:ext uri="{FF2B5EF4-FFF2-40B4-BE49-F238E27FC236}">
                  <a16:creationId xmlns:a16="http://schemas.microsoft.com/office/drawing/2014/main" id="{83C52D84-DEC1-4E16-972E-8EEA5D52245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9" name="Forme libre 29">
              <a:extLst>
                <a:ext uri="{FF2B5EF4-FFF2-40B4-BE49-F238E27FC236}">
                  <a16:creationId xmlns:a16="http://schemas.microsoft.com/office/drawing/2014/main" id="{2036A28D-EF09-41F7-906F-CF4053615AE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0" name="Forme libre 30">
              <a:extLst>
                <a:ext uri="{FF2B5EF4-FFF2-40B4-BE49-F238E27FC236}">
                  <a16:creationId xmlns:a16="http://schemas.microsoft.com/office/drawing/2014/main" id="{EE8D92C7-C907-4120-95E3-80E3DC85BBA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1" name="Forme libre 31">
              <a:extLst>
                <a:ext uri="{FF2B5EF4-FFF2-40B4-BE49-F238E27FC236}">
                  <a16:creationId xmlns:a16="http://schemas.microsoft.com/office/drawing/2014/main" id="{BBCEAAB8-CD22-41D7-B330-702682A27CE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2" name="Forme libre 32">
              <a:extLst>
                <a:ext uri="{FF2B5EF4-FFF2-40B4-BE49-F238E27FC236}">
                  <a16:creationId xmlns:a16="http://schemas.microsoft.com/office/drawing/2014/main" id="{6BBC1FEE-3D72-492B-8D8A-BE1A55076F9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3" name="Forme libre 33">
              <a:extLst>
                <a:ext uri="{FF2B5EF4-FFF2-40B4-BE49-F238E27FC236}">
                  <a16:creationId xmlns:a16="http://schemas.microsoft.com/office/drawing/2014/main" id="{C28C6E5C-C393-435C-96A1-AA2859BDCB8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4" name="Forme libre 34">
              <a:extLst>
                <a:ext uri="{FF2B5EF4-FFF2-40B4-BE49-F238E27FC236}">
                  <a16:creationId xmlns:a16="http://schemas.microsoft.com/office/drawing/2014/main" id="{2C2C991F-AC51-4DF5-B8DD-19B08C1CBF4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5" name="Forme libre 35">
              <a:extLst>
                <a:ext uri="{FF2B5EF4-FFF2-40B4-BE49-F238E27FC236}">
                  <a16:creationId xmlns:a16="http://schemas.microsoft.com/office/drawing/2014/main" id="{9C916B5F-285D-4F5A-9085-6781753AFB3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6" name="Forme libre 36">
              <a:extLst>
                <a:ext uri="{FF2B5EF4-FFF2-40B4-BE49-F238E27FC236}">
                  <a16:creationId xmlns:a16="http://schemas.microsoft.com/office/drawing/2014/main" id="{0375DD5F-9D17-4873-B697-3D44A5EBEC7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7" name="Forme libre 37">
              <a:extLst>
                <a:ext uri="{FF2B5EF4-FFF2-40B4-BE49-F238E27FC236}">
                  <a16:creationId xmlns:a16="http://schemas.microsoft.com/office/drawing/2014/main" id="{A159BBC7-6A8B-4612-94A8-56323452C7B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8" name="Forme libre 38">
              <a:extLst>
                <a:ext uri="{FF2B5EF4-FFF2-40B4-BE49-F238E27FC236}">
                  <a16:creationId xmlns:a16="http://schemas.microsoft.com/office/drawing/2014/main" id="{177C901C-F8DE-4C99-95C8-F8CA1B84F76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id="{D1D655F2-6D15-4265-ADEE-EF0075C1394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2" name="Forme libre 69">
            <a:extLst>
              <a:ext uri="{FF2B5EF4-FFF2-40B4-BE49-F238E27FC236}">
                <a16:creationId xmlns:a16="http://schemas.microsoft.com/office/drawing/2014/main" id="{3248A930-1A6E-4EFB-8213-D1AC735BE06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157269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/>
            </a:gs>
            <a:gs pos="71000">
              <a:schemeClr val="accent3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3F2CC0B-D5F1-40B8-9CC6-4A36850B66F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pic>
        <p:nvPicPr>
          <p:cNvPr id="5" name="Image 4" descr="points lumineux">
            <a:extLst>
              <a:ext uri="{FF2B5EF4-FFF2-40B4-BE49-F238E27FC236}">
                <a16:creationId xmlns:a16="http://schemas.microsoft.com/office/drawing/2014/main" id="{1A23FE0C-9A67-334E-9B7F-83AA9CF636A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24" y="104360"/>
            <a:ext cx="12192000" cy="685799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F266081D-517B-5D43-A7B4-E67DDEDC0B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1605" y="470559"/>
            <a:ext cx="11539717" cy="833341"/>
          </a:xfrm>
        </p:spPr>
        <p:txBody>
          <a:bodyPr rtlCol="0">
            <a:normAutofit/>
          </a:bodyPr>
          <a:lstStyle/>
          <a:p>
            <a:pPr rtl="0"/>
            <a:r>
              <a:rPr lang="fr-FR" sz="4400" b="1" dirty="0" smtClean="0"/>
              <a:t>2 </a:t>
            </a:r>
            <a:r>
              <a:rPr lang="fr-FR" sz="4400" b="1" dirty="0" smtClean="0"/>
              <a:t>Des stratégies efficaces pour enseigner</a:t>
            </a:r>
            <a:endParaRPr lang="fr-FR" sz="4400" b="1" dirty="0">
              <a:solidFill>
                <a:srgbClr val="FF0000"/>
              </a:solidFill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6D75439-C766-134A-A0D0-BE002D8B0A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45303" y="2325975"/>
            <a:ext cx="10020382" cy="3865754"/>
          </a:xfrm>
        </p:spPr>
        <p:txBody>
          <a:bodyPr rtlCol="0">
            <a:noAutofit/>
          </a:bodyPr>
          <a:lstStyle/>
          <a:p>
            <a:r>
              <a:rPr lang="fr-FR" sz="4000" b="1" u="sng" dirty="0" smtClean="0">
                <a:solidFill>
                  <a:schemeClr val="bg1"/>
                </a:solidFill>
              </a:rPr>
              <a:t>ATTENTION</a:t>
            </a:r>
            <a:r>
              <a:rPr lang="fr-FR" sz="4000" b="1" dirty="0" smtClean="0">
                <a:solidFill>
                  <a:schemeClr val="bg1"/>
                </a:solidFill>
              </a:rPr>
              <a:t> « l’essence de l’attention en tant que processus conscient, est d’augmenter la clarté d’une idée ou d’un groupe d’idées au détriment des autres. »</a:t>
            </a:r>
          </a:p>
          <a:p>
            <a:r>
              <a:rPr lang="fr-FR" sz="4000" b="1" dirty="0" smtClean="0">
                <a:solidFill>
                  <a:srgbClr val="FF0000"/>
                </a:solidFill>
              </a:rPr>
              <a:t>Walter PILLSBURY</a:t>
            </a:r>
            <a:r>
              <a:rPr lang="fr-FR" sz="4000" b="1" dirty="0" smtClean="0">
                <a:solidFill>
                  <a:schemeClr val="bg1"/>
                </a:solidFill>
              </a:rPr>
              <a:t>, 1906</a:t>
            </a:r>
          </a:p>
          <a:p>
            <a:endParaRPr lang="fr-FR" sz="4000" b="1" dirty="0">
              <a:solidFill>
                <a:schemeClr val="bg1"/>
              </a:solidFill>
            </a:endParaRPr>
          </a:p>
          <a:p>
            <a:endParaRPr lang="fr-FR" sz="4000" b="1" dirty="0" smtClean="0">
              <a:solidFill>
                <a:schemeClr val="bg1"/>
              </a:solidFill>
            </a:endParaRPr>
          </a:p>
          <a:p>
            <a:endParaRPr lang="fr-FR" sz="4000" b="1" dirty="0">
              <a:solidFill>
                <a:schemeClr val="bg1"/>
              </a:solidFill>
            </a:endParaRPr>
          </a:p>
          <a:p>
            <a:endParaRPr lang="fr-FR" sz="4000" b="1" dirty="0" smtClean="0">
              <a:solidFill>
                <a:schemeClr val="bg1"/>
              </a:solidFill>
            </a:endParaRPr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631C6CE6-1810-44ED-A6D7-3FF53040AE2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  <a:solidFill>
            <a:schemeClr val="accent1">
              <a:lumMod val="75000"/>
              <a:alpha val="40000"/>
            </a:schemeClr>
          </a:solidFill>
        </p:grpSpPr>
        <p:sp>
          <p:nvSpPr>
            <p:cNvPr id="13" name="Forme libre 11">
              <a:extLst>
                <a:ext uri="{FF2B5EF4-FFF2-40B4-BE49-F238E27FC236}">
                  <a16:creationId xmlns:a16="http://schemas.microsoft.com/office/drawing/2014/main" id="{1F6D8BFE-D0D0-4BAE-9D5A-701DE7D3CEE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4" name="Forme libre 12">
              <a:extLst>
                <a:ext uri="{FF2B5EF4-FFF2-40B4-BE49-F238E27FC236}">
                  <a16:creationId xmlns:a16="http://schemas.microsoft.com/office/drawing/2014/main" id="{53F86D30-CEDB-4D96-AF73-AA3CD5A437B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5" name="Forme libre 13">
              <a:extLst>
                <a:ext uri="{FF2B5EF4-FFF2-40B4-BE49-F238E27FC236}">
                  <a16:creationId xmlns:a16="http://schemas.microsoft.com/office/drawing/2014/main" id="{F5187540-C4C8-410C-A395-69FCB1C86C2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" name="Forme libre 14">
              <a:extLst>
                <a:ext uri="{FF2B5EF4-FFF2-40B4-BE49-F238E27FC236}">
                  <a16:creationId xmlns:a16="http://schemas.microsoft.com/office/drawing/2014/main" id="{75BD6E4A-797C-451B-B08F-D99C1A9D13F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Forme libre 15">
              <a:extLst>
                <a:ext uri="{FF2B5EF4-FFF2-40B4-BE49-F238E27FC236}">
                  <a16:creationId xmlns:a16="http://schemas.microsoft.com/office/drawing/2014/main" id="{0D241082-BAFA-462E-827B-5814B020F5C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Forme libre 16">
              <a:extLst>
                <a:ext uri="{FF2B5EF4-FFF2-40B4-BE49-F238E27FC236}">
                  <a16:creationId xmlns:a16="http://schemas.microsoft.com/office/drawing/2014/main" id="{2920CCBD-116D-450B-9608-99F05F7D78A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Forme libre 17">
              <a:extLst>
                <a:ext uri="{FF2B5EF4-FFF2-40B4-BE49-F238E27FC236}">
                  <a16:creationId xmlns:a16="http://schemas.microsoft.com/office/drawing/2014/main" id="{A57CD3DE-CEAF-4BD4-A5EF-24B3E622BB5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Forme libre 18">
              <a:extLst>
                <a:ext uri="{FF2B5EF4-FFF2-40B4-BE49-F238E27FC236}">
                  <a16:creationId xmlns:a16="http://schemas.microsoft.com/office/drawing/2014/main" id="{4EC3258C-366B-4629-A7D3-5173D3637D8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Forme libre 19">
              <a:extLst>
                <a:ext uri="{FF2B5EF4-FFF2-40B4-BE49-F238E27FC236}">
                  <a16:creationId xmlns:a16="http://schemas.microsoft.com/office/drawing/2014/main" id="{D444D63A-CE2B-4ACD-BA0E-4ADECAD86F0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orme libre 20">
              <a:extLst>
                <a:ext uri="{FF2B5EF4-FFF2-40B4-BE49-F238E27FC236}">
                  <a16:creationId xmlns:a16="http://schemas.microsoft.com/office/drawing/2014/main" id="{7A504DF6-187A-4A54-96E8-3F3F28AAAA3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3" name="Forme libre 21">
              <a:extLst>
                <a:ext uri="{FF2B5EF4-FFF2-40B4-BE49-F238E27FC236}">
                  <a16:creationId xmlns:a16="http://schemas.microsoft.com/office/drawing/2014/main" id="{FE04C6F5-6DC5-4C7E-9278-9BE624FC782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4" name="Forme libre 22">
              <a:extLst>
                <a:ext uri="{FF2B5EF4-FFF2-40B4-BE49-F238E27FC236}">
                  <a16:creationId xmlns:a16="http://schemas.microsoft.com/office/drawing/2014/main" id="{94A02D9B-E6A9-4D6A-9D2A-D81C7680245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B78034A6-3565-46AA-9E73-1C954666ABB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30"/>
            <a:ext cx="2356675" cy="6853284"/>
            <a:chOff x="6627813" y="195452"/>
            <a:chExt cx="1952625" cy="5678299"/>
          </a:xfrm>
          <a:solidFill>
            <a:schemeClr val="accent1"/>
          </a:solidFill>
        </p:grpSpPr>
        <p:sp>
          <p:nvSpPr>
            <p:cNvPr id="27" name="Forme libre 27">
              <a:extLst>
                <a:ext uri="{FF2B5EF4-FFF2-40B4-BE49-F238E27FC236}">
                  <a16:creationId xmlns:a16="http://schemas.microsoft.com/office/drawing/2014/main" id="{04947AA2-A772-42CB-9CEC-065095D3DC7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545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8" name="Forme libre 28">
              <a:extLst>
                <a:ext uri="{FF2B5EF4-FFF2-40B4-BE49-F238E27FC236}">
                  <a16:creationId xmlns:a16="http://schemas.microsoft.com/office/drawing/2014/main" id="{83C52D84-DEC1-4E16-972E-8EEA5D52245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9" name="Forme libre 29">
              <a:extLst>
                <a:ext uri="{FF2B5EF4-FFF2-40B4-BE49-F238E27FC236}">
                  <a16:creationId xmlns:a16="http://schemas.microsoft.com/office/drawing/2014/main" id="{2036A28D-EF09-41F7-906F-CF4053615AE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0" name="Forme libre 30">
              <a:extLst>
                <a:ext uri="{FF2B5EF4-FFF2-40B4-BE49-F238E27FC236}">
                  <a16:creationId xmlns:a16="http://schemas.microsoft.com/office/drawing/2014/main" id="{EE8D92C7-C907-4120-95E3-80E3DC85BBA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1" name="Forme libre 31">
              <a:extLst>
                <a:ext uri="{FF2B5EF4-FFF2-40B4-BE49-F238E27FC236}">
                  <a16:creationId xmlns:a16="http://schemas.microsoft.com/office/drawing/2014/main" id="{BBCEAAB8-CD22-41D7-B330-702682A27CE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2" name="Forme libre 32">
              <a:extLst>
                <a:ext uri="{FF2B5EF4-FFF2-40B4-BE49-F238E27FC236}">
                  <a16:creationId xmlns:a16="http://schemas.microsoft.com/office/drawing/2014/main" id="{6BBC1FEE-3D72-492B-8D8A-BE1A55076F9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3" name="Forme libre 33">
              <a:extLst>
                <a:ext uri="{FF2B5EF4-FFF2-40B4-BE49-F238E27FC236}">
                  <a16:creationId xmlns:a16="http://schemas.microsoft.com/office/drawing/2014/main" id="{C28C6E5C-C393-435C-96A1-AA2859BDCB8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4" name="Forme libre 34">
              <a:extLst>
                <a:ext uri="{FF2B5EF4-FFF2-40B4-BE49-F238E27FC236}">
                  <a16:creationId xmlns:a16="http://schemas.microsoft.com/office/drawing/2014/main" id="{2C2C991F-AC51-4DF5-B8DD-19B08C1CBF4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5" name="Forme libre 35">
              <a:extLst>
                <a:ext uri="{FF2B5EF4-FFF2-40B4-BE49-F238E27FC236}">
                  <a16:creationId xmlns:a16="http://schemas.microsoft.com/office/drawing/2014/main" id="{9C916B5F-285D-4F5A-9085-6781753AFB3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6" name="Forme libre 36">
              <a:extLst>
                <a:ext uri="{FF2B5EF4-FFF2-40B4-BE49-F238E27FC236}">
                  <a16:creationId xmlns:a16="http://schemas.microsoft.com/office/drawing/2014/main" id="{0375DD5F-9D17-4873-B697-3D44A5EBEC7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7" name="Forme libre 37">
              <a:extLst>
                <a:ext uri="{FF2B5EF4-FFF2-40B4-BE49-F238E27FC236}">
                  <a16:creationId xmlns:a16="http://schemas.microsoft.com/office/drawing/2014/main" id="{A159BBC7-6A8B-4612-94A8-56323452C7B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8" name="Forme libre 38">
              <a:extLst>
                <a:ext uri="{FF2B5EF4-FFF2-40B4-BE49-F238E27FC236}">
                  <a16:creationId xmlns:a16="http://schemas.microsoft.com/office/drawing/2014/main" id="{177C901C-F8DE-4C99-95C8-F8CA1B84F76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id="{D1D655F2-6D15-4265-ADEE-EF0075C1394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2" name="Forme libre 69">
            <a:extLst>
              <a:ext uri="{FF2B5EF4-FFF2-40B4-BE49-F238E27FC236}">
                <a16:creationId xmlns:a16="http://schemas.microsoft.com/office/drawing/2014/main" id="{3248A930-1A6E-4EFB-8213-D1AC735BE06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481198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olute">
  <a:themeElements>
    <a:clrScheme name="Wisp">
      <a:dk1>
        <a:sysClr val="windowText" lastClr="000000"/>
      </a:dk1>
      <a:lt1>
        <a:sysClr val="window" lastClr="FFFFFF"/>
      </a:lt1>
      <a:dk2>
        <a:srgbClr val="2C333A"/>
      </a:dk2>
      <a:lt2>
        <a:srgbClr val="D6ECED"/>
      </a:lt2>
      <a:accent1>
        <a:srgbClr val="DE32DE"/>
      </a:accent1>
      <a:accent2>
        <a:srgbClr val="F42B8A"/>
      </a:accent2>
      <a:accent3>
        <a:srgbClr val="349FE7"/>
      </a:accent3>
      <a:accent4>
        <a:srgbClr val="565FF8"/>
      </a:accent4>
      <a:accent5>
        <a:srgbClr val="876BE7"/>
      </a:accent5>
      <a:accent6>
        <a:srgbClr val="F268C2"/>
      </a:accent6>
      <a:hlink>
        <a:srgbClr val="F55CF9"/>
      </a:hlink>
      <a:folHlink>
        <a:srgbClr val="E8A0EE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F20B7C8E-B819-43F3-AAF9-EE50B1A83630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507C3E52-A0B1-49C0-88BD-66B715EE8BB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575CB40-8686-4C48-810A-C2974D3D36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CB8F5F2-61AB-4CE6-A5E3-F34B87B0EE42}">
  <ds:schemaRefs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  <ds:schemaRef ds:uri="http://schemas.microsoft.com/office/2006/documentManagement/types"/>
    <ds:schemaRef ds:uri="71af3243-3dd4-4a8d-8c0d-dd76da1f02a5"/>
    <ds:schemaRef ds:uri="http://purl.org/dc/terms/"/>
    <ds:schemaRef ds:uri="http://www.w3.org/XML/1998/namespace"/>
    <ds:schemaRef ds:uri="http://purl.org/dc/dcmitype/"/>
    <ds:schemaRef ds:uri="16c05727-aa75-4e4a-9b5f-8a80a1165891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Préparation d’un événement - Conception Volute</Template>
  <TotalTime>0</TotalTime>
  <Words>1186</Words>
  <Application>Microsoft Office PowerPoint</Application>
  <PresentationFormat>Grand écran</PresentationFormat>
  <Paragraphs>234</Paragraphs>
  <Slides>43</Slides>
  <Notes>37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43</vt:i4>
      </vt:variant>
    </vt:vector>
  </HeadingPairs>
  <TitlesOfParts>
    <vt:vector size="50" baseType="lpstr">
      <vt:lpstr>Arial</vt:lpstr>
      <vt:lpstr>Calibri</vt:lpstr>
      <vt:lpstr>Calibri Light</vt:lpstr>
      <vt:lpstr>Century Gothic</vt:lpstr>
      <vt:lpstr>Wingdings 3</vt:lpstr>
      <vt:lpstr>Volute</vt:lpstr>
      <vt:lpstr>Thème Office</vt:lpstr>
      <vt:lpstr>Les sciences cognitives de l’apprentissage</vt:lpstr>
      <vt:lpstr>Plan de la formation</vt:lpstr>
      <vt:lpstr>1 Les piliers de l’apprentissage</vt:lpstr>
      <vt:lpstr>2 Les piliers de l’apprentissage</vt:lpstr>
      <vt:lpstr>1 Les piliers de l’apprentissage</vt:lpstr>
      <vt:lpstr>1 Les piliers de l’apprentissage</vt:lpstr>
      <vt:lpstr>1 Les piliers de l’apprentissage</vt:lpstr>
      <vt:lpstr>2 Des stratégies efficaces pour enseigner</vt:lpstr>
      <vt:lpstr>2 Des stratégies efficaces pour enseigner</vt:lpstr>
      <vt:lpstr>2 Des stratégies efficaces pour enseigner</vt:lpstr>
      <vt:lpstr>2 Des stratégies efficaces pour enseigner</vt:lpstr>
      <vt:lpstr>2 Des stratégies efficaces pour enseigner</vt:lpstr>
      <vt:lpstr>2 Des stratégies efficaces pour enseigner</vt:lpstr>
      <vt:lpstr>2 Des stratégies efficaces pour enseigner</vt:lpstr>
      <vt:lpstr>2 Des stratégies efficaces pour enseigner</vt:lpstr>
      <vt:lpstr>3 Des stratégies efficaces pour enseigner</vt:lpstr>
      <vt:lpstr>2 Des stratégies efficaces pour enseigner</vt:lpstr>
      <vt:lpstr>2 Des stratégies efficaces pour enseigner</vt:lpstr>
      <vt:lpstr>2 Des stratégies efficaces pour enseigner</vt:lpstr>
      <vt:lpstr>2 Des stratégies efficaces pour enseigner</vt:lpstr>
      <vt:lpstr>2 Des stratégies efficaces pour enseigner</vt:lpstr>
      <vt:lpstr>2 Des stratégies efficaces pour enseigner</vt:lpstr>
      <vt:lpstr>2 Des stratégies efficaces pour enseigner</vt:lpstr>
      <vt:lpstr>2 Des stratégies efficaces pour enseigner</vt:lpstr>
      <vt:lpstr>2 Des stratégies efficaces pour enseigner</vt:lpstr>
      <vt:lpstr>2 Des stratégies efficaces pour enseigner</vt:lpstr>
      <vt:lpstr>3 Des stratégies efficaces pour enseigner</vt:lpstr>
      <vt:lpstr>2 Des stratégies efficaces pour enseigner</vt:lpstr>
      <vt:lpstr>2 Des stratégies efficaces pour enseigner</vt:lpstr>
      <vt:lpstr>2 Des stratégies efficaces pour enseigner</vt:lpstr>
      <vt:lpstr>2 Des stratégies efficaces pour enseigner</vt:lpstr>
      <vt:lpstr>2 Des stratégies efficaces pour enseigner</vt:lpstr>
      <vt:lpstr>2 Des stratégies efficaces pour enseigner</vt:lpstr>
      <vt:lpstr>2 Des stratégies efficaces pour enseigner</vt:lpstr>
      <vt:lpstr>2 Des stratégies efficaces pour enseigner</vt:lpstr>
      <vt:lpstr>2 Des stratégies efficaces pour enseigner</vt:lpstr>
      <vt:lpstr>2 Des stratégies efficaces pour enseigner</vt:lpstr>
      <vt:lpstr>2 Des stratégies efficaces pour enseigner</vt:lpstr>
      <vt:lpstr>2 Des stratégies efficaces pour enseigner</vt:lpstr>
      <vt:lpstr>Pour résumer</vt:lpstr>
      <vt:lpstr>BIBLIO</vt:lpstr>
      <vt:lpstr>Des pistes et ressources</vt:lpstr>
      <vt:lpstr>Merci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2024-05-25T09:11:10Z</dcterms:created>
  <dcterms:modified xsi:type="dcterms:W3CDTF">2024-09-30T09:23:25Z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