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9" r:id="rId8"/>
    <p:sldId id="263" r:id="rId9"/>
    <p:sldId id="264" r:id="rId10"/>
    <p:sldId id="268" r:id="rId11"/>
    <p:sldId id="267" r:id="rId12"/>
    <p:sldId id="270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9857-3EB7-4E19-AC0F-BB40D9D5E92C}" type="datetimeFigureOut">
              <a:rPr lang="fr-FR" smtClean="0"/>
              <a:t>31/03/2021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80913-B88E-4EE6-ABE5-E1251DA807D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8079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9857-3EB7-4E19-AC0F-BB40D9D5E92C}" type="datetimeFigureOut">
              <a:rPr lang="fr-FR" smtClean="0"/>
              <a:t>31/03/2021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80913-B88E-4EE6-ABE5-E1251DA807D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323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9857-3EB7-4E19-AC0F-BB40D9D5E92C}" type="datetimeFigureOut">
              <a:rPr lang="fr-FR" smtClean="0"/>
              <a:t>31/03/2021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80913-B88E-4EE6-ABE5-E1251DA807D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9075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9857-3EB7-4E19-AC0F-BB40D9D5E92C}" type="datetimeFigureOut">
              <a:rPr lang="fr-FR" smtClean="0"/>
              <a:t>31/03/2021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80913-B88E-4EE6-ABE5-E1251DA807D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1491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9857-3EB7-4E19-AC0F-BB40D9D5E92C}" type="datetimeFigureOut">
              <a:rPr lang="fr-FR" smtClean="0"/>
              <a:t>31/03/2021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80913-B88E-4EE6-ABE5-E1251DA807D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2633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9857-3EB7-4E19-AC0F-BB40D9D5E92C}" type="datetimeFigureOut">
              <a:rPr lang="fr-FR" smtClean="0"/>
              <a:t>31/03/2021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80913-B88E-4EE6-ABE5-E1251DA807D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2173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9857-3EB7-4E19-AC0F-BB40D9D5E92C}" type="datetimeFigureOut">
              <a:rPr lang="fr-FR" smtClean="0"/>
              <a:t>31/03/2021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80913-B88E-4EE6-ABE5-E1251DA807D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3863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9857-3EB7-4E19-AC0F-BB40D9D5E92C}" type="datetimeFigureOut">
              <a:rPr lang="fr-FR" smtClean="0"/>
              <a:t>31/03/2021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80913-B88E-4EE6-ABE5-E1251DA807D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7115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9857-3EB7-4E19-AC0F-BB40D9D5E92C}" type="datetimeFigureOut">
              <a:rPr lang="fr-FR" smtClean="0"/>
              <a:t>31/03/2021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80913-B88E-4EE6-ABE5-E1251DA807D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717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9857-3EB7-4E19-AC0F-BB40D9D5E92C}" type="datetimeFigureOut">
              <a:rPr lang="fr-FR" smtClean="0"/>
              <a:t>31/03/2021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80913-B88E-4EE6-ABE5-E1251DA807D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8161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9857-3EB7-4E19-AC0F-BB40D9D5E92C}" type="datetimeFigureOut">
              <a:rPr lang="fr-FR" smtClean="0"/>
              <a:t>31/03/2021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80913-B88E-4EE6-ABE5-E1251DA807D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9663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49857-3EB7-4E19-AC0F-BB40D9D5E92C}" type="datetimeFigureOut">
              <a:rPr lang="fr-FR" smtClean="0"/>
              <a:t>31/03/2021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80913-B88E-4EE6-ABE5-E1251DA807D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4221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35527"/>
            <a:ext cx="7772400" cy="1271702"/>
          </a:xfrm>
        </p:spPr>
        <p:txBody>
          <a:bodyPr>
            <a:normAutofit fontScale="90000"/>
          </a:bodyPr>
          <a:lstStyle/>
          <a:p>
            <a:r>
              <a:rPr lang="fr-FR" sz="8000" b="1" dirty="0" smtClean="0">
                <a:solidFill>
                  <a:srgbClr val="7030A0"/>
                </a:solidFill>
              </a:rPr>
              <a:t>EMC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1189" y="3710103"/>
            <a:ext cx="6858000" cy="878522"/>
          </a:xfrm>
        </p:spPr>
        <p:txBody>
          <a:bodyPr>
            <a:noAutofit/>
          </a:bodyPr>
          <a:lstStyle/>
          <a:p>
            <a:r>
              <a:rPr lang="fr-FR" sz="6000" b="1" dirty="0" smtClean="0">
                <a:solidFill>
                  <a:srgbClr val="7030A0"/>
                </a:solidFill>
              </a:rPr>
              <a:t>Egalité fille - garçon</a:t>
            </a:r>
            <a:endParaRPr lang="fr-FR" sz="6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129"/>
            <a:ext cx="4612190" cy="58842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190" y="291129"/>
            <a:ext cx="4561010" cy="588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57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est-quoi-legalite-entre-les-filles-et-les-garcons-1-jour-1-quest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936" y="528840"/>
            <a:ext cx="8823122" cy="4962894"/>
          </a:xfrm>
        </p:spPr>
      </p:pic>
    </p:spTree>
    <p:extLst>
      <p:ext uri="{BB962C8B-B14F-4D97-AF65-F5344CB8AC3E}">
        <p14:creationId xmlns:p14="http://schemas.microsoft.com/office/powerpoint/2010/main" val="385602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774" y="539693"/>
            <a:ext cx="8332470" cy="332572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A vous de jouer !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3600" dirty="0" smtClean="0"/>
              <a:t>Trouvez 6 adjectifs qui vous définissent et qui peuvent casser les stéréotypes.</a:t>
            </a:r>
            <a:br>
              <a:rPr lang="fr-FR" sz="3600" dirty="0" smtClean="0"/>
            </a:b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3600" dirty="0" smtClean="0"/>
              <a:t>Dites quel métier vous souhaitez faire plus tard ! 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118" y="3929708"/>
            <a:ext cx="2759782" cy="240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02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711" y="25846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fr-FR" sz="8000" dirty="0" smtClean="0">
                <a:solidFill>
                  <a:srgbClr val="C00000"/>
                </a:solidFill>
              </a:rPr>
              <a:t>Stéréotype</a:t>
            </a:r>
            <a:endParaRPr lang="fr-FR" sz="8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376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07216"/>
          </a:xfrm>
        </p:spPr>
        <p:txBody>
          <a:bodyPr/>
          <a:lstStyle/>
          <a:p>
            <a:pPr algn="ctr"/>
            <a:r>
              <a:rPr lang="fr-FR" dirty="0" smtClean="0"/>
              <a:t>Jules et Sarah</a:t>
            </a:r>
            <a:endParaRPr lang="fr-F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86" y="894650"/>
            <a:ext cx="8541223" cy="596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98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016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2065" y="1451552"/>
            <a:ext cx="8341790" cy="4699866"/>
          </a:xfrm>
          <a:ln>
            <a:solidFill>
              <a:schemeClr val="accent1"/>
            </a:solidFill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89610" y="275619"/>
            <a:ext cx="7886700" cy="713596"/>
          </a:xfrm>
        </p:spPr>
        <p:txBody>
          <a:bodyPr>
            <a:noAutofit/>
          </a:bodyPr>
          <a:lstStyle/>
          <a:p>
            <a:pPr algn="ctr"/>
            <a:r>
              <a:rPr lang="fr-FR" sz="3600" dirty="0" smtClean="0">
                <a:solidFill>
                  <a:srgbClr val="C00000"/>
                </a:solidFill>
              </a:rPr>
              <a:t>Comment comprenez-vous cette vidéo? </a:t>
            </a:r>
            <a:endParaRPr lang="fr-FR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84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36" y="86654"/>
            <a:ext cx="2626148" cy="35958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014" y="3172566"/>
            <a:ext cx="2989091" cy="35773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9622" y="529513"/>
            <a:ext cx="3038118" cy="19617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2110" y="3712292"/>
            <a:ext cx="2988685" cy="30528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3171" y="1510391"/>
            <a:ext cx="2848464" cy="209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80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3087139" cy="723841"/>
          </a:xfrm>
        </p:spPr>
        <p:txBody>
          <a:bodyPr/>
          <a:lstStyle/>
          <a:p>
            <a:pPr algn="ctr"/>
            <a:r>
              <a:rPr lang="fr-FR" dirty="0" smtClean="0"/>
              <a:t>Mia Hamm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53" y="1421035"/>
            <a:ext cx="4153480" cy="509658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286548" y="365125"/>
            <a:ext cx="3087139" cy="7238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 smtClean="0"/>
              <a:t>Rudolf Noureev</a:t>
            </a:r>
            <a:endParaRPr lang="fr-F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641" y="1802726"/>
            <a:ext cx="2876951" cy="386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64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82278"/>
          </a:xfrm>
        </p:spPr>
        <p:txBody>
          <a:bodyPr>
            <a:normAutofit/>
          </a:bodyPr>
          <a:lstStyle/>
          <a:p>
            <a:r>
              <a:rPr lang="fr-FR" sz="3600" dirty="0" smtClean="0"/>
              <a:t>Un jour une question : les stéréotypes </a:t>
            </a:r>
            <a:endParaRPr lang="fr-FR" sz="3600" dirty="0"/>
          </a:p>
        </p:txBody>
      </p:sp>
      <p:pic>
        <p:nvPicPr>
          <p:cNvPr id="4" name="c-est-quoi-un-stereotyp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650" y="1393825"/>
            <a:ext cx="7886700" cy="4437063"/>
          </a:xfrm>
        </p:spPr>
      </p:pic>
    </p:spTree>
    <p:extLst>
      <p:ext uri="{BB962C8B-B14F-4D97-AF65-F5344CB8AC3E}">
        <p14:creationId xmlns:p14="http://schemas.microsoft.com/office/powerpoint/2010/main" val="210543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36" y="317432"/>
            <a:ext cx="8911951" cy="629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979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22" y="562295"/>
            <a:ext cx="8665805" cy="55558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6976" y="-172482"/>
            <a:ext cx="1709427" cy="22007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06062" y="2137040"/>
            <a:ext cx="1755691" cy="21569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66976" y="4402683"/>
            <a:ext cx="1747839" cy="20547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1727" y="0"/>
            <a:ext cx="1616222" cy="19346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3286" y="2064372"/>
            <a:ext cx="1533104" cy="19620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4913" y="3851727"/>
            <a:ext cx="1650481" cy="21795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30300" y="750424"/>
            <a:ext cx="1882676" cy="23685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98213" y="3691058"/>
            <a:ext cx="1593969" cy="2212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080655" y="4505569"/>
            <a:ext cx="1693327" cy="22549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61652" y="902587"/>
            <a:ext cx="1563550" cy="227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998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</TotalTime>
  <Words>57</Words>
  <Application>Microsoft Office PowerPoint</Application>
  <PresentationFormat>On-screen Show (4:3)</PresentationFormat>
  <Paragraphs>9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EMC </vt:lpstr>
      <vt:lpstr>Stéréotype</vt:lpstr>
      <vt:lpstr>Jules et Sarah</vt:lpstr>
      <vt:lpstr>Comment comprenez-vous cette vidéo? </vt:lpstr>
      <vt:lpstr>PowerPoint Presentation</vt:lpstr>
      <vt:lpstr>Mia Hamm</vt:lpstr>
      <vt:lpstr>Un jour une question : les stéréotypes </vt:lpstr>
      <vt:lpstr>PowerPoint Presentation</vt:lpstr>
      <vt:lpstr>PowerPoint Presentation</vt:lpstr>
      <vt:lpstr>PowerPoint Presentation</vt:lpstr>
      <vt:lpstr>PowerPoint Presentation</vt:lpstr>
      <vt:lpstr>A vous de jouer !  Trouvez 6 adjectifs qui vous définissent et qui peuvent casser les stéréotypes.  Dites quel métier vous souhaitez faire plus tard !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EMC</dc:title>
  <dc:creator>Marie Mialet</dc:creator>
  <cp:lastModifiedBy>Marie Mialet</cp:lastModifiedBy>
  <cp:revision>13</cp:revision>
  <dcterms:created xsi:type="dcterms:W3CDTF">2021-02-17T20:09:39Z</dcterms:created>
  <dcterms:modified xsi:type="dcterms:W3CDTF">2021-03-31T07:31:24Z</dcterms:modified>
</cp:coreProperties>
</file>