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2" r:id="rId2"/>
    <p:sldId id="264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94A"/>
    <a:srgbClr val="DA0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92"/>
  </p:normalViewPr>
  <p:slideViewPr>
    <p:cSldViewPr snapToGrid="0" snapToObjects="1">
      <p:cViewPr varScale="1">
        <p:scale>
          <a:sx n="101" d="100"/>
          <a:sy n="101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f5B9MuTA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06A7B-39D0-ED47-8D92-E3276A73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175" y="702108"/>
            <a:ext cx="4558937" cy="1726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d’écriture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Ton objet décide de mettre une affiche à la fenêtre pour remercier les personnes qui travaillent pendant cette période de confinement.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Invente le message qui pourrait être écrit sur l’affiche. </a:t>
            </a: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6BC0D8-1C6A-124E-9704-75DE85D4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795" y="250954"/>
            <a:ext cx="3662365" cy="33108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C2B19A-FB64-BD47-88C3-9C55C368D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618" y="4219483"/>
            <a:ext cx="4895842" cy="1776367"/>
          </a:xfrm>
          <a:prstGeom prst="rect">
            <a:avLst/>
          </a:prstGeom>
        </p:spPr>
      </p:pic>
      <p:pic>
        <p:nvPicPr>
          <p:cNvPr id="6" name="Picture 1" descr="page8image18506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1492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03E318D-F418-A14C-B651-54A0693C956D}"/>
              </a:ext>
            </a:extLst>
          </p:cNvPr>
          <p:cNvSpPr txBox="1">
            <a:spLocks/>
          </p:cNvSpPr>
          <p:nvPr/>
        </p:nvSpPr>
        <p:spPr>
          <a:xfrm>
            <a:off x="-1100004" y="534799"/>
            <a:ext cx="52683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b="1" dirty="0">
                <a:solidFill>
                  <a:srgbClr val="FFFF00"/>
                </a:solidFill>
              </a:rPr>
              <a:t>Jour 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8607" y="3614095"/>
            <a:ext cx="66111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artistique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Voici un autre artiste, Ben Vautier. On l’appelle « Ben » tout simplement.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Il écrit en blanc sur fond noir des phrases en apparence toutes simples. Il en recouvre les murs. </a:t>
            </a:r>
          </a:p>
          <a:p>
            <a:endParaRPr lang="fr-FR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Réalise l’affiche pour remercier les personnes qui travaillent (pharmaciens, boulangers, aides-soignants, médecins, éboueurs, postiers…) et colle-la à ta fenêtre. 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6627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06A7B-39D0-ED47-8D92-E3276A73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63" y="3095897"/>
            <a:ext cx="584835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d’écriture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Imagine ce qui peut arriver à ton objet s’il écoute cette musique. </a:t>
            </a: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https://www.youtube.com/watch?v=Kf5B9MuTAk0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artistique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Dessine un paysage que tu imagines  si tu écoutes cette musique. </a:t>
            </a:r>
          </a:p>
        </p:txBody>
      </p:sp>
      <p:pic>
        <p:nvPicPr>
          <p:cNvPr id="7" name="Picture 1" descr="page8image18506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1492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03E318D-F418-A14C-B651-54A0693C956D}"/>
              </a:ext>
            </a:extLst>
          </p:cNvPr>
          <p:cNvSpPr txBox="1">
            <a:spLocks/>
          </p:cNvSpPr>
          <p:nvPr/>
        </p:nvSpPr>
        <p:spPr>
          <a:xfrm>
            <a:off x="-1100004" y="534799"/>
            <a:ext cx="52683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b="1" dirty="0">
                <a:solidFill>
                  <a:srgbClr val="FFFF00"/>
                </a:solidFill>
              </a:rPr>
              <a:t>Jour 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66A20C-C177-6F43-B7F0-6ABF985DA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225" y="1178911"/>
            <a:ext cx="2324100" cy="3492500"/>
          </a:xfrm>
          <a:prstGeom prst="rect">
            <a:avLst/>
          </a:prstGeom>
        </p:spPr>
      </p:pic>
      <p:pic>
        <p:nvPicPr>
          <p:cNvPr id="11" name="Picture 1" descr="page4image1993488">
            <a:extLst>
              <a:ext uri="{FF2B5EF4-FFF2-40B4-BE49-F238E27FC236}">
                <a16:creationId xmlns:a16="http://schemas.microsoft.com/office/drawing/2014/main" id="{C93BF129-0760-5B43-A815-2577304D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75" y="693947"/>
            <a:ext cx="4966063" cy="44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4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06A7B-39D0-ED47-8D92-E3276A73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39" y="3213463"/>
            <a:ext cx="5956661" cy="3513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d’écriture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Si ton objet pouvait sortir de ta maison, où irait-il ?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Qui irait-il rencontrer ? Que ferait-il ? </a:t>
            </a: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artistique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Découpe dans un magazine un endroit où ton objet serait allé et dessine-le sur l’image. </a:t>
            </a:r>
          </a:p>
        </p:txBody>
      </p:sp>
      <p:pic>
        <p:nvPicPr>
          <p:cNvPr id="11266" name="Picture 2" descr="page2image18655744">
            <a:extLst>
              <a:ext uri="{FF2B5EF4-FFF2-40B4-BE49-F238E27FC236}">
                <a16:creationId xmlns:a16="http://schemas.microsoft.com/office/drawing/2014/main" id="{3719EB67-9319-8346-A1EF-B009FD73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60" y="1828800"/>
            <a:ext cx="5043290" cy="451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page8image18506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1492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03E318D-F418-A14C-B651-54A0693C956D}"/>
              </a:ext>
            </a:extLst>
          </p:cNvPr>
          <p:cNvSpPr txBox="1">
            <a:spLocks/>
          </p:cNvSpPr>
          <p:nvPr/>
        </p:nvSpPr>
        <p:spPr>
          <a:xfrm>
            <a:off x="-1100004" y="534799"/>
            <a:ext cx="52683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b="1" dirty="0">
                <a:solidFill>
                  <a:srgbClr val="FFFF00"/>
                </a:solidFill>
              </a:rPr>
              <a:t>Jour 8</a:t>
            </a:r>
          </a:p>
        </p:txBody>
      </p:sp>
    </p:spTree>
    <p:extLst>
      <p:ext uri="{BB962C8B-B14F-4D97-AF65-F5344CB8AC3E}">
        <p14:creationId xmlns:p14="http://schemas.microsoft.com/office/powerpoint/2010/main" val="15641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06A7B-39D0-ED47-8D92-E3276A73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3200401"/>
            <a:ext cx="6245679" cy="1658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d’écriture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Imagine que ton objet voyage dans le passé avec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Neil Armstrong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sur la photographie. Nous sommes le 20 juillet 1969, jour du premier homme à avoir marché sur la lune.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1" descr="page8image18506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126"/>
            <a:ext cx="3381492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03E318D-F418-A14C-B651-54A0693C956D}"/>
              </a:ext>
            </a:extLst>
          </p:cNvPr>
          <p:cNvSpPr txBox="1">
            <a:spLocks/>
          </p:cNvSpPr>
          <p:nvPr/>
        </p:nvSpPr>
        <p:spPr>
          <a:xfrm>
            <a:off x="-1100004" y="534799"/>
            <a:ext cx="52683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b="1" dirty="0">
                <a:solidFill>
                  <a:srgbClr val="FFFF00"/>
                </a:solidFill>
              </a:rPr>
              <a:t>Jour 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5131" y="5426444"/>
            <a:ext cx="9326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artistique 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Dessine ton objet à la une du journal de l’époque avec uniquement des noirs et des gris.</a:t>
            </a:r>
          </a:p>
          <a:p>
            <a:endParaRPr 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72D45D-5737-8F40-9938-2A13BF7D2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0" y="1575707"/>
            <a:ext cx="2857500" cy="2857500"/>
          </a:xfrm>
          <a:prstGeom prst="rect">
            <a:avLst/>
          </a:prstGeom>
        </p:spPr>
      </p:pic>
      <p:pic>
        <p:nvPicPr>
          <p:cNvPr id="10" name="Picture 1" descr="page4image1993488">
            <a:extLst>
              <a:ext uri="{FF2B5EF4-FFF2-40B4-BE49-F238E27FC236}">
                <a16:creationId xmlns:a16="http://schemas.microsoft.com/office/drawing/2014/main" id="{21BB0142-9FAB-424F-A2FF-CE8DB21C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074851"/>
            <a:ext cx="4294766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2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06A7B-39D0-ED47-8D92-E3276A73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76" y="3218373"/>
            <a:ext cx="5638800" cy="1885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d’écriture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Aujourd’hui, c’est carnaval! </a:t>
            </a: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Ton objet se retrouve au beau milieu du carnaval. Écris ce 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qu’il fait,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ce qu’il entend, ce qu’il voit, comment sont les autres objets qui l’entourent. </a:t>
            </a: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1" descr="page8image18506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126"/>
            <a:ext cx="3381492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03E318D-F418-A14C-B651-54A0693C956D}"/>
              </a:ext>
            </a:extLst>
          </p:cNvPr>
          <p:cNvSpPr txBox="1">
            <a:spLocks/>
          </p:cNvSpPr>
          <p:nvPr/>
        </p:nvSpPr>
        <p:spPr>
          <a:xfrm>
            <a:off x="-1100004" y="534799"/>
            <a:ext cx="52683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b="1" dirty="0">
                <a:solidFill>
                  <a:srgbClr val="FFFF00"/>
                </a:solidFill>
              </a:rPr>
              <a:t>Jour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34545" y="5579822"/>
            <a:ext cx="708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Consigne artistique 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Déguise ton objet sur le thème du carnaval et prends-le en photo. </a:t>
            </a:r>
          </a:p>
          <a:p>
            <a:endParaRPr 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10B273-EF38-814E-97E6-2E0B6F44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33" y="1789623"/>
            <a:ext cx="2857500" cy="2857500"/>
          </a:xfrm>
          <a:prstGeom prst="rect">
            <a:avLst/>
          </a:prstGeom>
        </p:spPr>
      </p:pic>
      <p:pic>
        <p:nvPicPr>
          <p:cNvPr id="10" name="Picture 1" descr="page4image1993488">
            <a:extLst>
              <a:ext uri="{FF2B5EF4-FFF2-40B4-BE49-F238E27FC236}">
                <a16:creationId xmlns:a16="http://schemas.microsoft.com/office/drawing/2014/main" id="{544BE04E-908E-9E47-9406-C86BF3F7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201155"/>
            <a:ext cx="4489766" cy="40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54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519</TotalTime>
  <Words>254</Words>
  <Application>Microsoft Macintosh PowerPoint</Application>
  <PresentationFormat>Grand écran</PresentationFormat>
  <Paragraphs>41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Garamond</vt:lpstr>
      <vt:lpstr>Savon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ÉCRIRE UN PETIT PEU CHAQUE JOUR</dc:title>
  <dc:creator>Jean-Guillaume LONGAN</dc:creator>
  <cp:lastModifiedBy>Jean-Guillaume LONGAN</cp:lastModifiedBy>
  <cp:revision>41</cp:revision>
  <dcterms:created xsi:type="dcterms:W3CDTF">2020-03-24T10:59:32Z</dcterms:created>
  <dcterms:modified xsi:type="dcterms:W3CDTF">2020-04-03T10:41:11Z</dcterms:modified>
</cp:coreProperties>
</file>