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3" r:id="rId8"/>
    <p:sldId id="264" r:id="rId9"/>
    <p:sldId id="265" r:id="rId10"/>
    <p:sldId id="266" r:id="rId11"/>
    <p:sldId id="267" r:id="rId12"/>
    <p:sldId id="281" r:id="rId13"/>
    <p:sldId id="280" r:id="rId14"/>
    <p:sldId id="279" r:id="rId15"/>
    <p:sldId id="278" r:id="rId16"/>
    <p:sldId id="277" r:id="rId17"/>
    <p:sldId id="276" r:id="rId18"/>
    <p:sldId id="275" r:id="rId19"/>
    <p:sldId id="274" r:id="rId20"/>
    <p:sldId id="273" r:id="rId21"/>
    <p:sldId id="268" r:id="rId22"/>
    <p:sldId id="272" r:id="rId23"/>
    <p:sldId id="271" r:id="rId24"/>
    <p:sldId id="270" r:id="rId25"/>
    <p:sldId id="269" r:id="rId26"/>
    <p:sldId id="282" r:id="rId27"/>
    <p:sldId id="28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MEMORISER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Animation Pédagogique : Attention </a:t>
            </a:r>
            <a:r>
              <a:rPr lang="fr-FR" smtClean="0"/>
              <a:t>et mémorisation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613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Regrouper et lier les informations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4000" dirty="0" smtClean="0"/>
              <a:t>6x8=56 : automatismes</a:t>
            </a:r>
          </a:p>
          <a:p>
            <a:endParaRPr lang="fr-FR" dirty="0"/>
          </a:p>
          <a:p>
            <a:r>
              <a:rPr lang="fr-FR" sz="4000" dirty="0" smtClean="0"/>
              <a:t>12x9=108 : procédures</a:t>
            </a:r>
          </a:p>
          <a:p>
            <a:endParaRPr lang="fr-FR" dirty="0"/>
          </a:p>
          <a:p>
            <a:r>
              <a:rPr lang="fr-FR" sz="4000" dirty="0" smtClean="0"/>
              <a:t>82x34=2788 : surcharge cognitive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531320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direction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546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processus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1808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réponse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4132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corps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913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machine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6109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recette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2078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concept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6896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stinoerthézk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123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règle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170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712" y="161901"/>
            <a:ext cx="8672576" cy="653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82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régime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6655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exercice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019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formule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5125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esprit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4243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vent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7490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découverte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658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Alors ?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Quels étaient ces 15 mots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9338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Voici les 15 mots :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b="1" dirty="0"/>
              <a:t>Direction</a:t>
            </a:r>
          </a:p>
          <a:p>
            <a:r>
              <a:rPr lang="fr-FR" b="1" dirty="0" smtClean="0"/>
              <a:t>Processus</a:t>
            </a:r>
          </a:p>
          <a:p>
            <a:r>
              <a:rPr lang="fr-FR" b="1" dirty="0" smtClean="0"/>
              <a:t>Réponse </a:t>
            </a:r>
            <a:endParaRPr lang="fr-FR" b="1" dirty="0"/>
          </a:p>
          <a:p>
            <a:r>
              <a:rPr lang="fr-FR" b="1" dirty="0"/>
              <a:t>Corps</a:t>
            </a:r>
          </a:p>
          <a:p>
            <a:r>
              <a:rPr lang="fr-FR" b="1" dirty="0" smtClean="0"/>
              <a:t>Machine</a:t>
            </a:r>
          </a:p>
          <a:p>
            <a:r>
              <a:rPr lang="fr-FR" b="1" dirty="0" smtClean="0"/>
              <a:t>Recette</a:t>
            </a:r>
          </a:p>
          <a:p>
            <a:r>
              <a:rPr lang="fr-FR" b="1" dirty="0" smtClean="0"/>
              <a:t>Concept</a:t>
            </a:r>
          </a:p>
          <a:p>
            <a:r>
              <a:rPr lang="fr-FR" b="1" dirty="0" err="1" smtClean="0"/>
              <a:t>Stinoerthézk</a:t>
            </a:r>
            <a:r>
              <a:rPr lang="fr-FR" b="1" dirty="0" smtClean="0"/>
              <a:t> </a:t>
            </a:r>
            <a:endParaRPr lang="fr-FR" b="1" dirty="0"/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b="1" dirty="0" smtClean="0"/>
              <a:t>Règle</a:t>
            </a:r>
          </a:p>
          <a:p>
            <a:r>
              <a:rPr lang="fr-FR" b="1" dirty="0" smtClean="0"/>
              <a:t>Régime</a:t>
            </a:r>
          </a:p>
          <a:p>
            <a:r>
              <a:rPr lang="fr-FR" b="1" dirty="0" smtClean="0"/>
              <a:t>Exercice</a:t>
            </a:r>
          </a:p>
          <a:p>
            <a:r>
              <a:rPr lang="fr-FR" b="1" dirty="0" smtClean="0"/>
              <a:t>Formule</a:t>
            </a:r>
          </a:p>
          <a:p>
            <a:r>
              <a:rPr lang="fr-FR" b="1" dirty="0" smtClean="0"/>
              <a:t>Esprit</a:t>
            </a:r>
          </a:p>
          <a:p>
            <a:r>
              <a:rPr lang="fr-FR" b="1" dirty="0" smtClean="0"/>
              <a:t>Vent</a:t>
            </a:r>
          </a:p>
          <a:p>
            <a:r>
              <a:rPr lang="fr-FR" b="1" dirty="0" smtClean="0"/>
              <a:t>Découverte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649664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18" y="545285"/>
            <a:ext cx="8724964" cy="576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34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Alors ?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Quels étaient ces 7 mots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4392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Voici ces 7 mots :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Lampe</a:t>
            </a:r>
          </a:p>
          <a:p>
            <a:r>
              <a:rPr lang="fr-FR" sz="2400" b="1" dirty="0" smtClean="0"/>
              <a:t>Fauteuil</a:t>
            </a:r>
          </a:p>
          <a:p>
            <a:r>
              <a:rPr lang="fr-FR" sz="2400" b="1" dirty="0" smtClean="0"/>
              <a:t>Téléphone</a:t>
            </a:r>
          </a:p>
          <a:p>
            <a:r>
              <a:rPr lang="fr-FR" sz="2400" b="1" dirty="0" smtClean="0"/>
              <a:t>Ordinateur</a:t>
            </a:r>
          </a:p>
          <a:p>
            <a:r>
              <a:rPr lang="fr-FR" sz="2400" b="1" dirty="0" smtClean="0"/>
              <a:t>Répertoire</a:t>
            </a:r>
          </a:p>
          <a:p>
            <a:r>
              <a:rPr lang="fr-FR" sz="2400" b="1" dirty="0" smtClean="0"/>
              <a:t>Écran</a:t>
            </a:r>
          </a:p>
          <a:p>
            <a:r>
              <a:rPr lang="fr-FR" sz="2400" b="1" dirty="0" smtClean="0"/>
              <a:t>Copie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713426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99" y="588148"/>
            <a:ext cx="8644001" cy="568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64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Alors ?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Quels étaient ces 7 mots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7714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Voici les 7 mots :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Eudémonisme</a:t>
            </a:r>
          </a:p>
          <a:p>
            <a:r>
              <a:rPr lang="fr-FR" sz="2400" b="1" dirty="0" smtClean="0"/>
              <a:t>Entéléchie</a:t>
            </a:r>
          </a:p>
          <a:p>
            <a:r>
              <a:rPr lang="fr-FR" sz="2400" b="1" dirty="0" smtClean="0"/>
              <a:t>Ephélides</a:t>
            </a:r>
          </a:p>
          <a:p>
            <a:r>
              <a:rPr lang="fr-FR" sz="2400" b="1" dirty="0" smtClean="0"/>
              <a:t>Echauboulure</a:t>
            </a:r>
          </a:p>
          <a:p>
            <a:r>
              <a:rPr lang="fr-FR" sz="2400" b="1" dirty="0" smtClean="0"/>
              <a:t>Emmétrope</a:t>
            </a:r>
          </a:p>
          <a:p>
            <a:r>
              <a:rPr lang="fr-FR" sz="2400" b="1" dirty="0" smtClean="0"/>
              <a:t>Entomophagie</a:t>
            </a:r>
          </a:p>
          <a:p>
            <a:r>
              <a:rPr lang="fr-FR" sz="2400" b="1" dirty="0" smtClean="0"/>
              <a:t>Exanthème</a:t>
            </a:r>
          </a:p>
          <a:p>
            <a:endParaRPr lang="fr-F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145476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Regrouper et lier les informations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5400" dirty="0" smtClean="0"/>
              <a:t>6x8</a:t>
            </a:r>
          </a:p>
          <a:p>
            <a:endParaRPr lang="fr-FR" dirty="0"/>
          </a:p>
          <a:p>
            <a:r>
              <a:rPr lang="fr-FR" sz="5400" dirty="0" smtClean="0"/>
              <a:t>12x9</a:t>
            </a:r>
          </a:p>
          <a:p>
            <a:endParaRPr lang="fr-FR" dirty="0"/>
          </a:p>
          <a:p>
            <a:r>
              <a:rPr lang="fr-FR" sz="5400" dirty="0" smtClean="0"/>
              <a:t>82x34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30072755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rection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21</TotalTime>
  <Words>113</Words>
  <Application>Microsoft Office PowerPoint</Application>
  <PresentationFormat>Grand écran</PresentationFormat>
  <Paragraphs>67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1" baseType="lpstr">
      <vt:lpstr>Arial</vt:lpstr>
      <vt:lpstr>Century Gothic</vt:lpstr>
      <vt:lpstr>Wingdings 3</vt:lpstr>
      <vt:lpstr>Direction Ion</vt:lpstr>
      <vt:lpstr>MEMORISER</vt:lpstr>
      <vt:lpstr>Présentation PowerPoint</vt:lpstr>
      <vt:lpstr>Présentation PowerPoint</vt:lpstr>
      <vt:lpstr>Alors ?</vt:lpstr>
      <vt:lpstr>Voici ces 7 mots : </vt:lpstr>
      <vt:lpstr>Présentation PowerPoint</vt:lpstr>
      <vt:lpstr>Alors ?</vt:lpstr>
      <vt:lpstr>Voici les 7 mots : </vt:lpstr>
      <vt:lpstr>Regrouper et lier les informations</vt:lpstr>
      <vt:lpstr>Regrouper et lier les informations</vt:lpstr>
      <vt:lpstr>direction</vt:lpstr>
      <vt:lpstr>processus</vt:lpstr>
      <vt:lpstr>réponse</vt:lpstr>
      <vt:lpstr>corps</vt:lpstr>
      <vt:lpstr>machine</vt:lpstr>
      <vt:lpstr>recette</vt:lpstr>
      <vt:lpstr>concept</vt:lpstr>
      <vt:lpstr>stinoerthézk</vt:lpstr>
      <vt:lpstr>règle</vt:lpstr>
      <vt:lpstr>régime</vt:lpstr>
      <vt:lpstr>exercice</vt:lpstr>
      <vt:lpstr>formule</vt:lpstr>
      <vt:lpstr>esprit</vt:lpstr>
      <vt:lpstr>vent</vt:lpstr>
      <vt:lpstr>découverte</vt:lpstr>
      <vt:lpstr>Alors ?</vt:lpstr>
      <vt:lpstr>Voici les 15 mots 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MEMORISER</dc:title>
  <dc:creator>Sophie Beulaygue</dc:creator>
  <cp:lastModifiedBy>Sophie Beulaygue</cp:lastModifiedBy>
  <cp:revision>9</cp:revision>
  <dcterms:created xsi:type="dcterms:W3CDTF">2021-04-14T09:51:05Z</dcterms:created>
  <dcterms:modified xsi:type="dcterms:W3CDTF">2021-04-14T10:22:29Z</dcterms:modified>
</cp:coreProperties>
</file>