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0" r:id="rId4"/>
    <p:sldId id="259" r:id="rId5"/>
    <p:sldId id="258" r:id="rId6"/>
    <p:sldId id="257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706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60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120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960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02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84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26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59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991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77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29D0-4B7B-4C9D-9A52-4E68A10B9079}" type="datetimeFigureOut">
              <a:rPr lang="fr-FR" smtClean="0"/>
              <a:t>06/08/2013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6FC3A-5035-40E7-A517-A81C6BA32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081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Vache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Lait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Pré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Ferme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Chèvre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Fromage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Corne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Pré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Cochon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Jambon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Queue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Boue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Baleine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Grosse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Poisson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Chat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72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Griffes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Poil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Domestique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Cheval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Animal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Transport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Galop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Foin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Singe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Gorille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Chimpanzé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King-Kong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Jungle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Araignée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Pattes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Plafond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Insecte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Toile 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3707904" y="601371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Animaux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32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Cahier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Ecrire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Ligne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Jour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Couverture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Dictionnaire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72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Mot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Vocabulaire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Alphabétique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Définition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Stylo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Ecrire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Bille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Plume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Capuchon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Aimant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Accrocher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Métal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Affiches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Rond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Compas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Tracer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Cercle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Rond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Outil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Gomme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Effacer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Crayon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Blanche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Plastique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Classeur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72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Feuilles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Intercalaires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Anneaux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Perforatrice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Feutre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Colorier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Capuchon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Couleur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Dessin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2608514" y="6013715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Objets de l’école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19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70181" y="40001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Chaise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Asseoir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Pied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Dossier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Barreaux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Livre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Page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Lire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Histoire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Roman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Drap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Tissus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Couette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Lit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Dormir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Manche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Miettes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Brosse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Sol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Vélo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Roue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Pédale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Guidon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Bicyclette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Casserole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Cuisine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Manche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Cuire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Eau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Tableau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Art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Peinture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Mur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Musée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Clé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Ouvrir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Porte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Serrure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Voiture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2608514" y="6013715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Objets du quotidien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Balais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97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Banane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Fruit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Jaune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Singe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Régime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Frites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Pomme de terre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Friteuse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Sel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Bâtonnets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Camembert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Fromage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Lait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Vache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Normandie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Pomme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Fruit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Jus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Golden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Tarte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Jambon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Charcuterie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Porc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Rose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Tranche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Salade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Laitue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Vert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Feuille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Vinaigrette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Tomate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Légume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Rouge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Salade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Sauce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Cacahuètes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Apéritif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Singe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Salé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Gras 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2699792" y="6013715"/>
            <a:ext cx="3941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Nourriture 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2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Téléphone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Appeler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Tactile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err="1" smtClean="0">
                <a:sym typeface="Wingdings 2"/>
              </a:rPr>
              <a:t>I-Phone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Messages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Tablette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I-Pad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Tactile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Application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Fragile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Ordinateur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Travail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Ecran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Souris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Clavier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Télévision 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7281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Emission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Regarder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Écran </a:t>
            </a:r>
          </a:p>
          <a:p>
            <a:pPr marL="285750" indent="-285750">
              <a:buFont typeface="Wingdings 2"/>
              <a:buChar char="ì"/>
            </a:pPr>
            <a:r>
              <a:rPr lang="fr-FR" sz="1600" dirty="0" smtClean="0">
                <a:sym typeface="Wingdings 2"/>
              </a:rPr>
              <a:t>Télécommande 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Console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Jeu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Manette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Télévision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CD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GPS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Voiture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Position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Trajet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Écran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Imprimante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Documents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Couleur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Photocopie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Encre</a:t>
            </a:r>
            <a:r>
              <a:rPr lang="fr-FR" dirty="0" smtClean="0">
                <a:sym typeface="Wingdings 2"/>
              </a:rPr>
              <a:t>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6948264" y="34290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Handlee" pitchFamily="2" charset="0"/>
              </a:rPr>
              <a:t>V</a:t>
            </a:r>
            <a:r>
              <a:rPr lang="fr-FR" dirty="0" smtClean="0">
                <a:latin typeface="Handlee" pitchFamily="2" charset="0"/>
              </a:rPr>
              <a:t>idéoprojecteur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Film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Ecran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Ordinateur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Travail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2608514" y="6013715"/>
            <a:ext cx="3907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Technologie 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11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McDonald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Hamburger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Frittes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Fast-food </a:t>
            </a:r>
          </a:p>
          <a:p>
            <a:pPr marL="285750" indent="-285750">
              <a:buFont typeface="Wingdings 2"/>
              <a:buChar char="ì"/>
            </a:pPr>
            <a:r>
              <a:rPr lang="fr-FR" dirty="0" err="1" smtClean="0">
                <a:sym typeface="Wingdings 2"/>
              </a:rPr>
              <a:t>Nuggets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Décathlon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Magasin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Sport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Matériel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Forme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Coca Cola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Boisson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Gazeuse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Soda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Rouge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Nutella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Tartiner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Chocolat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Noisettes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Pâte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Adidas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Sport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Bande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Jogging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Baskets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Renault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Voiture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Clio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Mégane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Française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Auchan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Magasin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Courses</a:t>
            </a:r>
          </a:p>
          <a:p>
            <a:pPr marL="285750" indent="-285750">
              <a:buFont typeface="Wingdings 2"/>
              <a:buChar char="ì"/>
            </a:pPr>
            <a:r>
              <a:rPr lang="fr-FR" sz="1400" dirty="0" smtClean="0">
                <a:sym typeface="Wingdings 2"/>
              </a:rPr>
              <a:t>Grande-surface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Rouge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Panzani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020272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Pâtes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Sauce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Spaghettis</a:t>
            </a:r>
          </a:p>
          <a:p>
            <a:pPr marL="285750" indent="-285750">
              <a:buFont typeface="Wingdings 2"/>
              <a:buChar char="ì"/>
            </a:pPr>
            <a:r>
              <a:rPr lang="fr-FR" dirty="0" err="1" smtClean="0">
                <a:sym typeface="Wingdings 2"/>
              </a:rPr>
              <a:t>Coquilettes</a:t>
            </a:r>
            <a:r>
              <a:rPr lang="fr-FR" dirty="0" smtClean="0">
                <a:sym typeface="Wingdings 2"/>
              </a:rPr>
              <a:t> 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3707904" y="601371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marques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4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5152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5152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Football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1183499"/>
            <a:ext cx="1584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Club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Ballon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Gardien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PSG</a:t>
            </a:r>
          </a:p>
        </p:txBody>
      </p:sp>
      <p:sp>
        <p:nvSpPr>
          <p:cNvPr id="8" name="Rectangle 7"/>
          <p:cNvSpPr/>
          <p:nvPr/>
        </p:nvSpPr>
        <p:spPr>
          <a:xfrm>
            <a:off x="2267744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2411760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2411760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Tennis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411760" y="1183499"/>
            <a:ext cx="15841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Raquette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Balle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Jaune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Roland Garros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4499992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4644008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644008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Natation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44008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Piscine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Nager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Plonger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Maillot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6876256" y="116632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7020272" y="260648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7020272" y="4046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Rugby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20272" y="1183499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Ballon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Ovale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Mêlée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Essai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25152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5152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Basket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5152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Ballon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Panier 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Dribble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Grand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2267744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2411760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2411760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Athlétisme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411760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Course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Saut</a:t>
            </a:r>
          </a:p>
          <a:p>
            <a:pPr marL="285750" indent="-285750">
              <a:buFont typeface="Wingdings 2"/>
              <a:buChar char="ì"/>
            </a:pPr>
            <a:r>
              <a:rPr lang="fr-FR" dirty="0">
                <a:sym typeface="Wingdings 2"/>
              </a:rPr>
              <a:t>L</a:t>
            </a:r>
            <a:r>
              <a:rPr lang="fr-FR" dirty="0" smtClean="0">
                <a:sym typeface="Wingdings 2"/>
              </a:rPr>
              <a:t>ancer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Stade 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28" name="Rectangle 27"/>
          <p:cNvSpPr/>
          <p:nvPr/>
        </p:nvSpPr>
        <p:spPr>
          <a:xfrm>
            <a:off x="4499992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à coins arrondis 28"/>
          <p:cNvSpPr/>
          <p:nvPr/>
        </p:nvSpPr>
        <p:spPr>
          <a:xfrm>
            <a:off x="4644008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644008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Tir à l’arc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4008" y="4207835"/>
            <a:ext cx="15841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Arc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Flèche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Cible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Viser</a:t>
            </a: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6876256" y="3140968"/>
            <a:ext cx="1872208" cy="2592288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à coins arrondis 32"/>
          <p:cNvSpPr/>
          <p:nvPr/>
        </p:nvSpPr>
        <p:spPr>
          <a:xfrm>
            <a:off x="7020272" y="3284984"/>
            <a:ext cx="1584176" cy="6480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ZoneTexte 33"/>
          <p:cNvSpPr txBox="1"/>
          <p:nvPr/>
        </p:nvSpPr>
        <p:spPr>
          <a:xfrm>
            <a:off x="7020272" y="3429000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Danse</a:t>
            </a:r>
            <a:endParaRPr lang="fr-FR" dirty="0">
              <a:latin typeface="Handlee" pitchFamily="2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6876256" y="4207835"/>
            <a:ext cx="17281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Chorégraphie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Gala</a:t>
            </a:r>
          </a:p>
          <a:p>
            <a:pPr marL="285750" indent="-285750">
              <a:buFont typeface="Wingdings 2"/>
              <a:buChar char="ì"/>
            </a:pPr>
            <a:r>
              <a:rPr lang="fr-FR" dirty="0" smtClean="0">
                <a:sym typeface="Wingdings 2"/>
              </a:rPr>
              <a:t>Spectacle</a:t>
            </a:r>
          </a:p>
          <a:p>
            <a:pPr marL="285750" indent="-285750">
              <a:buFont typeface="Wingdings 2"/>
              <a:buChar char="ì"/>
            </a:pPr>
            <a:r>
              <a:rPr lang="fr-FR" smtClean="0">
                <a:sym typeface="Wingdings 2"/>
              </a:rPr>
              <a:t>Musique </a:t>
            </a:r>
            <a:endParaRPr lang="fr-FR" dirty="0" smtClean="0">
              <a:sym typeface="Wingdings 2"/>
            </a:endParaRPr>
          </a:p>
          <a:p>
            <a:pPr marL="285750" indent="-285750">
              <a:buFont typeface="Wingdings 2"/>
              <a:buChar char="ì"/>
            </a:pPr>
            <a:endParaRPr lang="fr-FR" dirty="0"/>
          </a:p>
        </p:txBody>
      </p:sp>
      <p:sp>
        <p:nvSpPr>
          <p:cNvPr id="36" name="Rectangle 35"/>
          <p:cNvSpPr/>
          <p:nvPr/>
        </p:nvSpPr>
        <p:spPr>
          <a:xfrm>
            <a:off x="2608514" y="6021288"/>
            <a:ext cx="4032448" cy="383955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3707904" y="601371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latin typeface="Handlee" pitchFamily="2" charset="0"/>
              </a:rPr>
              <a:t>Série Sport </a:t>
            </a:r>
            <a:endParaRPr lang="fr-FR" dirty="0">
              <a:latin typeface="Handle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4586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304</Words>
  <Application>Microsoft Office PowerPoint</Application>
  <PresentationFormat>Affichage à l'écran (4:3)</PresentationFormat>
  <Paragraphs>287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</dc:creator>
  <cp:lastModifiedBy>Elodie</cp:lastModifiedBy>
  <cp:revision>7</cp:revision>
  <dcterms:created xsi:type="dcterms:W3CDTF">2013-08-06T06:48:28Z</dcterms:created>
  <dcterms:modified xsi:type="dcterms:W3CDTF">2013-08-06T07:28:34Z</dcterms:modified>
</cp:coreProperties>
</file>