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75" r:id="rId2"/>
    <p:sldId id="260" r:id="rId3"/>
    <p:sldId id="273" r:id="rId4"/>
    <p:sldId id="274"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F94A"/>
    <a:srgbClr val="DA0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3"/>
    <p:restoredTop sz="95392"/>
  </p:normalViewPr>
  <p:slideViewPr>
    <p:cSldViewPr snapToGrid="0" snapToObjects="1">
      <p:cViewPr varScale="1">
        <p:scale>
          <a:sx n="73" d="100"/>
          <a:sy n="73"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3/27/2020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3/27/2020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3/27/2020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8" name="Date Placeholder 7"/>
          <p:cNvSpPr>
            <a:spLocks noGrp="1"/>
          </p:cNvSpPr>
          <p:nvPr>
            <p:ph type="dt" sz="half" idx="10"/>
          </p:nvPr>
        </p:nvSpPr>
        <p:spPr/>
        <p:txBody>
          <a:bodyPr/>
          <a:lstStyle/>
          <a:p>
            <a:fld id="{1CF131DD-A141-4471-BCF9-C6073EDD7E20}" type="datetimeFigureOut">
              <a:rPr lang="en-US" dirty="0"/>
              <a:t>3/27/2020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3/27/2020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3/27/2020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oiseau, volant, table, grand&#10;&#10;Description générée automatiquement">
            <a:extLst>
              <a:ext uri="{FF2B5EF4-FFF2-40B4-BE49-F238E27FC236}">
                <a16:creationId xmlns:a16="http://schemas.microsoft.com/office/drawing/2014/main" id="{5E4933F1-5EB5-4509-B402-AE920B11B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64" y="385667"/>
            <a:ext cx="3578417" cy="2886366"/>
          </a:xfrm>
          <a:prstGeom prst="rect">
            <a:avLst/>
          </a:prstGeom>
        </p:spPr>
      </p:pic>
      <p:pic>
        <p:nvPicPr>
          <p:cNvPr id="4" name="Image 3" descr="Une image contenant fenêtre, intérieur, bâtiment, moniteur&#10;&#10;Description générée automatiquement">
            <a:extLst>
              <a:ext uri="{FF2B5EF4-FFF2-40B4-BE49-F238E27FC236}">
                <a16:creationId xmlns:a16="http://schemas.microsoft.com/office/drawing/2014/main" id="{34914BCE-EA57-4B29-9CB3-E7B3238B4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33329" cy="3435531"/>
          </a:xfrm>
          <a:prstGeom prst="rect">
            <a:avLst/>
          </a:prstGeom>
        </p:spPr>
      </p:pic>
      <p:sp>
        <p:nvSpPr>
          <p:cNvPr id="2" name="Titre 1">
            <a:extLst>
              <a:ext uri="{FF2B5EF4-FFF2-40B4-BE49-F238E27FC236}">
                <a16:creationId xmlns:a16="http://schemas.microsoft.com/office/drawing/2014/main" id="{803E318D-F418-A14C-B651-54A0693C956D}"/>
              </a:ext>
            </a:extLst>
          </p:cNvPr>
          <p:cNvSpPr>
            <a:spLocks noGrp="1"/>
          </p:cNvSpPr>
          <p:nvPr>
            <p:ph type="title"/>
          </p:nvPr>
        </p:nvSpPr>
        <p:spPr>
          <a:xfrm>
            <a:off x="699607" y="1619131"/>
            <a:ext cx="2223122" cy="976536"/>
          </a:xfrm>
        </p:spPr>
        <p:txBody>
          <a:bodyPr/>
          <a:lstStyle/>
          <a:p>
            <a:pPr algn="ctr"/>
            <a:r>
              <a:rPr lang="fr-FR" b="1" dirty="0">
                <a:solidFill>
                  <a:srgbClr val="FFFF00"/>
                </a:solidFill>
              </a:rPr>
              <a:t>Jour 1 </a:t>
            </a:r>
          </a:p>
        </p:txBody>
      </p:sp>
      <p:sp>
        <p:nvSpPr>
          <p:cNvPr id="3" name="Espace réservé du contenu 2">
            <a:extLst>
              <a:ext uri="{FF2B5EF4-FFF2-40B4-BE49-F238E27FC236}">
                <a16:creationId xmlns:a16="http://schemas.microsoft.com/office/drawing/2014/main" id="{4CC06A7B-39D0-ED47-8D92-E3276A737F5C}"/>
              </a:ext>
            </a:extLst>
          </p:cNvPr>
          <p:cNvSpPr>
            <a:spLocks noGrp="1"/>
          </p:cNvSpPr>
          <p:nvPr>
            <p:ph idx="1"/>
          </p:nvPr>
        </p:nvSpPr>
        <p:spPr>
          <a:xfrm>
            <a:off x="4869094" y="1338441"/>
            <a:ext cx="5446542" cy="3416439"/>
          </a:xfrm>
        </p:spPr>
        <p:txBody>
          <a:bodyPr>
            <a:normAutofit/>
          </a:bodyPr>
          <a:lstStyle/>
          <a:p>
            <a:pPr marL="0" indent="0">
              <a:buNone/>
            </a:pPr>
            <a:r>
              <a:rPr lang="fr-FR" sz="2400" u="sng" dirty="0">
                <a:latin typeface="Calibri" panose="020F0502020204030204" pitchFamily="34" charset="0"/>
                <a:cs typeface="Calibri" panose="020F0502020204030204" pitchFamily="34" charset="0"/>
              </a:rPr>
              <a:t>Consigne d’écriture </a:t>
            </a:r>
          </a:p>
          <a:p>
            <a:pPr marL="0" indent="0">
              <a:buNone/>
            </a:pPr>
            <a:r>
              <a:rPr lang="fr-FR" sz="2400" dirty="0">
                <a:latin typeface="Calibri" panose="020F0502020204030204" pitchFamily="34" charset="0"/>
                <a:cs typeface="Calibri" panose="020F0502020204030204" pitchFamily="34" charset="0"/>
              </a:rPr>
              <a:t>Présente ton objet. </a:t>
            </a:r>
          </a:p>
          <a:p>
            <a:pPr marL="0" indent="0">
              <a:buNone/>
            </a:pPr>
            <a:r>
              <a:rPr lang="fr-FR" sz="2400" dirty="0">
                <a:latin typeface="Calibri" panose="020F0502020204030204" pitchFamily="34" charset="0"/>
                <a:cs typeface="Calibri" panose="020F0502020204030204" pitchFamily="34" charset="0"/>
              </a:rPr>
              <a:t>Donne-lui un nom et </a:t>
            </a:r>
            <a:r>
              <a:rPr lang="fr-FR" sz="2400" dirty="0" smtClean="0">
                <a:latin typeface="Calibri" panose="020F0502020204030204" pitchFamily="34" charset="0"/>
                <a:cs typeface="Calibri" panose="020F0502020204030204" pitchFamily="34" charset="0"/>
              </a:rPr>
              <a:t>décris-le. </a:t>
            </a:r>
            <a:endParaRPr lang="fr-FR" sz="2400" dirty="0">
              <a:latin typeface="Calibri" panose="020F0502020204030204" pitchFamily="34" charset="0"/>
              <a:cs typeface="Calibri" panose="020F0502020204030204" pitchFamily="34" charset="0"/>
            </a:endParaRPr>
          </a:p>
          <a:p>
            <a:pPr marL="0" indent="0">
              <a:buNone/>
            </a:pPr>
            <a:r>
              <a:rPr lang="fr-FR" sz="2400" dirty="0">
                <a:latin typeface="Calibri" panose="020F0502020204030204" pitchFamily="34" charset="0"/>
                <a:cs typeface="Calibri" panose="020F0502020204030204" pitchFamily="34" charset="0"/>
              </a:rPr>
              <a:t>Écris quelques lignes pour dire ce qu’il faisait et à quoi il servait avant le confinement. </a:t>
            </a:r>
          </a:p>
          <a:p>
            <a:pPr marL="0" indent="0">
              <a:buNone/>
            </a:pPr>
            <a:endParaRPr lang="fr-FR" sz="2400" dirty="0">
              <a:latin typeface="Calibri" panose="020F0502020204030204" pitchFamily="34" charset="0"/>
              <a:cs typeface="Calibri" panose="020F0502020204030204" pitchFamily="34" charset="0"/>
            </a:endParaRPr>
          </a:p>
        </p:txBody>
      </p:sp>
      <p:sp>
        <p:nvSpPr>
          <p:cNvPr id="6" name="ZoneTexte 5"/>
          <p:cNvSpPr txBox="1"/>
          <p:nvPr/>
        </p:nvSpPr>
        <p:spPr>
          <a:xfrm>
            <a:off x="1841863" y="4990011"/>
            <a:ext cx="6348548" cy="830997"/>
          </a:xfrm>
          <a:prstGeom prst="rect">
            <a:avLst/>
          </a:prstGeom>
          <a:noFill/>
        </p:spPr>
        <p:txBody>
          <a:bodyPr wrap="square" rtlCol="0">
            <a:spAutoFit/>
          </a:bodyPr>
          <a:lstStyle/>
          <a:p>
            <a:r>
              <a:rPr lang="fr-FR" sz="2400" u="sng">
                <a:latin typeface="Calibri" panose="020F0502020204030204" pitchFamily="34" charset="0"/>
                <a:cs typeface="Calibri" panose="020F0502020204030204" pitchFamily="34" charset="0"/>
              </a:rPr>
              <a:t>Consigne artistique </a:t>
            </a:r>
          </a:p>
          <a:p>
            <a:r>
              <a:rPr lang="fr-FR" sz="2400">
                <a:latin typeface="Calibri" panose="020F0502020204030204" pitchFamily="34" charset="0"/>
                <a:cs typeface="Calibri" panose="020F0502020204030204" pitchFamily="34" charset="0"/>
              </a:rPr>
              <a:t>Dessine l’objet que tu as choisi. </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21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E748C84-D146-FA47-B8A9-23598E4D8C47}"/>
              </a:ext>
            </a:extLst>
          </p:cNvPr>
          <p:cNvPicPr>
            <a:picLocks noChangeAspect="1"/>
          </p:cNvPicPr>
          <p:nvPr/>
        </p:nvPicPr>
        <p:blipFill rotWithShape="1">
          <a:blip r:embed="rId2"/>
          <a:srcRect r="50000"/>
          <a:stretch/>
        </p:blipFill>
        <p:spPr>
          <a:xfrm>
            <a:off x="8551404" y="794637"/>
            <a:ext cx="2132286" cy="3018250"/>
          </a:xfrm>
          <a:prstGeom prst="rect">
            <a:avLst/>
          </a:prstGeom>
        </p:spPr>
      </p:pic>
      <p:pic>
        <p:nvPicPr>
          <p:cNvPr id="10" name="Picture 1" descr="page4image1993488">
            <a:extLst>
              <a:ext uri="{FF2B5EF4-FFF2-40B4-BE49-F238E27FC236}">
                <a16:creationId xmlns:a16="http://schemas.microsoft.com/office/drawing/2014/main" id="{0401405B-2C1C-3749-9F98-D8C978065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372" y="265955"/>
            <a:ext cx="4701770" cy="4075613"/>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descr="page8image185067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3673000" cy="329184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03E318D-F418-A14C-B651-54A0693C956D}"/>
              </a:ext>
            </a:extLst>
          </p:cNvPr>
          <p:cNvSpPr>
            <a:spLocks noGrp="1"/>
          </p:cNvSpPr>
          <p:nvPr>
            <p:ph type="title"/>
          </p:nvPr>
        </p:nvSpPr>
        <p:spPr>
          <a:xfrm>
            <a:off x="-470263" y="759724"/>
            <a:ext cx="4480560" cy="1371600"/>
          </a:xfrm>
        </p:spPr>
        <p:txBody>
          <a:bodyPr/>
          <a:lstStyle/>
          <a:p>
            <a:pPr algn="ctr"/>
            <a:r>
              <a:rPr lang="fr-FR" b="1" dirty="0">
                <a:solidFill>
                  <a:srgbClr val="FFFF00"/>
                </a:solidFill>
              </a:rPr>
              <a:t>Jour 2 </a:t>
            </a:r>
          </a:p>
        </p:txBody>
      </p:sp>
      <p:sp>
        <p:nvSpPr>
          <p:cNvPr id="3" name="Espace réservé du contenu 2">
            <a:extLst>
              <a:ext uri="{FF2B5EF4-FFF2-40B4-BE49-F238E27FC236}">
                <a16:creationId xmlns:a16="http://schemas.microsoft.com/office/drawing/2014/main" id="{4CC06A7B-39D0-ED47-8D92-E3276A737F5C}"/>
              </a:ext>
            </a:extLst>
          </p:cNvPr>
          <p:cNvSpPr>
            <a:spLocks noGrp="1"/>
          </p:cNvSpPr>
          <p:nvPr>
            <p:ph idx="1"/>
          </p:nvPr>
        </p:nvSpPr>
        <p:spPr>
          <a:xfrm>
            <a:off x="5579292" y="4165602"/>
            <a:ext cx="6419850" cy="2717799"/>
          </a:xfrm>
        </p:spPr>
        <p:txBody>
          <a:bodyPr>
            <a:noAutofit/>
          </a:bodyPr>
          <a:lstStyle/>
          <a:p>
            <a:pPr marL="0" indent="0">
              <a:buNone/>
            </a:pPr>
            <a:endParaRPr lang="fr-FR" sz="2000" dirty="0">
              <a:latin typeface="Calibri" panose="020F0502020204030204" pitchFamily="34" charset="0"/>
              <a:cs typeface="Calibri" panose="020F0502020204030204" pitchFamily="34" charset="0"/>
            </a:endParaRPr>
          </a:p>
          <a:p>
            <a:pPr marL="0" indent="0">
              <a:buNone/>
            </a:pPr>
            <a:r>
              <a:rPr lang="fr-FR" sz="2000" u="sng" dirty="0">
                <a:latin typeface="Calibri" panose="020F0502020204030204" pitchFamily="34" charset="0"/>
                <a:cs typeface="Calibri" panose="020F0502020204030204" pitchFamily="34" charset="0"/>
              </a:rPr>
              <a:t>Consigne artistique </a:t>
            </a:r>
          </a:p>
          <a:p>
            <a:pPr marL="0" indent="0">
              <a:buNone/>
            </a:pPr>
            <a:r>
              <a:rPr lang="fr-FR" sz="2000" dirty="0">
                <a:latin typeface="Calibri" panose="020F0502020204030204" pitchFamily="34" charset="0"/>
                <a:cs typeface="Calibri" panose="020F0502020204030204" pitchFamily="34" charset="0"/>
              </a:rPr>
              <a:t>Choisis une couleur de feutre qui te fait penser à l’émotion de ton objet. </a:t>
            </a:r>
          </a:p>
          <a:p>
            <a:pPr marL="0" indent="0">
              <a:buNone/>
            </a:pPr>
            <a:r>
              <a:rPr lang="fr-FR" sz="2000" dirty="0">
                <a:latin typeface="Calibri" panose="020F0502020204030204" pitchFamily="34" charset="0"/>
                <a:cs typeface="Calibri" panose="020F0502020204030204" pitchFamily="34" charset="0"/>
              </a:rPr>
              <a:t>Dessine ton objet d’une seule couleur pour lui donner une émotion. </a:t>
            </a:r>
          </a:p>
        </p:txBody>
      </p:sp>
      <p:sp>
        <p:nvSpPr>
          <p:cNvPr id="4" name="ZoneTexte 3"/>
          <p:cNvSpPr txBox="1"/>
          <p:nvPr/>
        </p:nvSpPr>
        <p:spPr>
          <a:xfrm>
            <a:off x="404949" y="3777974"/>
            <a:ext cx="5068388" cy="1631216"/>
          </a:xfrm>
          <a:prstGeom prst="rect">
            <a:avLst/>
          </a:prstGeom>
          <a:noFill/>
        </p:spPr>
        <p:txBody>
          <a:bodyPr wrap="square" rtlCol="0">
            <a:spAutoFit/>
          </a:bodyPr>
          <a:lstStyle/>
          <a:p>
            <a:r>
              <a:rPr lang="fr-FR" sz="2000" u="sng" dirty="0">
                <a:latin typeface="Calibri" panose="020F0502020204030204" pitchFamily="34" charset="0"/>
                <a:cs typeface="Calibri" panose="020F0502020204030204" pitchFamily="34" charset="0"/>
              </a:rPr>
              <a:t>Consigne d’écriture </a:t>
            </a:r>
          </a:p>
          <a:p>
            <a:r>
              <a:rPr lang="fr-FR" sz="2000" dirty="0">
                <a:latin typeface="Calibri" panose="020F0502020204030204" pitchFamily="34" charset="0"/>
                <a:cs typeface="Calibri" panose="020F0502020204030204" pitchFamily="34" charset="0"/>
              </a:rPr>
              <a:t>Ton objet est confiné. </a:t>
            </a:r>
          </a:p>
          <a:p>
            <a:r>
              <a:rPr lang="fr-FR" sz="2000" dirty="0">
                <a:latin typeface="Calibri" panose="020F0502020204030204" pitchFamily="34" charset="0"/>
                <a:cs typeface="Calibri" panose="020F0502020204030204" pitchFamily="34" charset="0"/>
              </a:rPr>
              <a:t>Imagine ce qu’il a fait aujourd’hui ? </a:t>
            </a:r>
          </a:p>
          <a:p>
            <a:r>
              <a:rPr lang="fr-FR" sz="2000" dirty="0">
                <a:latin typeface="Calibri" panose="020F0502020204030204" pitchFamily="34" charset="0"/>
                <a:cs typeface="Calibri" panose="020F0502020204030204" pitchFamily="34" charset="0"/>
              </a:rPr>
              <a:t>Comment se </a:t>
            </a:r>
            <a:r>
              <a:rPr lang="fr-FR" sz="2000" dirty="0" err="1">
                <a:latin typeface="Calibri" panose="020F0502020204030204" pitchFamily="34" charset="0"/>
                <a:cs typeface="Calibri" panose="020F0502020204030204" pitchFamily="34" charset="0"/>
              </a:rPr>
              <a:t>sent-il</a:t>
            </a:r>
            <a:r>
              <a:rPr lang="fr-FR" sz="2000" dirty="0">
                <a:latin typeface="Calibri" panose="020F0502020204030204" pitchFamily="34" charset="0"/>
                <a:cs typeface="Calibri" panose="020F0502020204030204" pitchFamily="34" charset="0"/>
              </a:rPr>
              <a:t> ? Heureux ? Triste ? Apeuré ?... </a:t>
            </a:r>
          </a:p>
        </p:txBody>
      </p:sp>
    </p:spTree>
    <p:extLst>
      <p:ext uri="{BB962C8B-B14F-4D97-AF65-F5344CB8AC3E}">
        <p14:creationId xmlns:p14="http://schemas.microsoft.com/office/powerpoint/2010/main" val="286962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C06A7B-39D0-ED47-8D92-E3276A737F5C}"/>
              </a:ext>
            </a:extLst>
          </p:cNvPr>
          <p:cNvSpPr>
            <a:spLocks noGrp="1"/>
          </p:cNvSpPr>
          <p:nvPr>
            <p:ph idx="1"/>
          </p:nvPr>
        </p:nvSpPr>
        <p:spPr>
          <a:xfrm>
            <a:off x="250761" y="3602057"/>
            <a:ext cx="6261463" cy="2399483"/>
          </a:xfrm>
        </p:spPr>
        <p:txBody>
          <a:bodyPr>
            <a:noAutofit/>
          </a:bodyPr>
          <a:lstStyle/>
          <a:p>
            <a:pPr marL="0" indent="0">
              <a:buNone/>
            </a:pPr>
            <a:endParaRPr lang="fr-FR" sz="2000" dirty="0">
              <a:latin typeface="Calibri" panose="020F0502020204030204" pitchFamily="34" charset="0"/>
              <a:cs typeface="Calibri" panose="020F0502020204030204" pitchFamily="34" charset="0"/>
            </a:endParaRPr>
          </a:p>
          <a:p>
            <a:pPr marL="0" indent="0">
              <a:buNone/>
            </a:pPr>
            <a:r>
              <a:rPr lang="fr-FR" sz="2000" u="sng" dirty="0">
                <a:latin typeface="Calibri" panose="020F0502020204030204" pitchFamily="34" charset="0"/>
                <a:cs typeface="Calibri" panose="020F0502020204030204" pitchFamily="34" charset="0"/>
              </a:rPr>
              <a:t>Consigne </a:t>
            </a:r>
            <a:r>
              <a:rPr lang="fr-FR" sz="2000" u="sng" dirty="0" smtClean="0">
                <a:latin typeface="Calibri" panose="020F0502020204030204" pitchFamily="34" charset="0"/>
                <a:cs typeface="Calibri" panose="020F0502020204030204" pitchFamily="34" charset="0"/>
              </a:rPr>
              <a:t>artistique</a:t>
            </a:r>
            <a:r>
              <a:rPr lang="fr-FR" sz="2000" dirty="0" smtClean="0">
                <a:latin typeface="Calibri" panose="020F0502020204030204" pitchFamily="34" charset="0"/>
                <a:cs typeface="Calibri" panose="020F0502020204030204" pitchFamily="34" charset="0"/>
              </a:rPr>
              <a:t> </a:t>
            </a:r>
          </a:p>
          <a:p>
            <a:pPr marL="0" indent="0">
              <a:buNone/>
            </a:pPr>
            <a:r>
              <a:rPr lang="fr-FR" sz="2000" dirty="0" smtClean="0">
                <a:latin typeface="Calibri" panose="020F0502020204030204" pitchFamily="34" charset="0"/>
                <a:cs typeface="Calibri" panose="020F0502020204030204" pitchFamily="34" charset="0"/>
              </a:rPr>
              <a:t>Voici </a:t>
            </a:r>
            <a:r>
              <a:rPr lang="fr-FR" sz="2000" dirty="0">
                <a:latin typeface="Calibri" panose="020F0502020204030204" pitchFamily="34" charset="0"/>
                <a:cs typeface="Calibri" panose="020F0502020204030204" pitchFamily="34" charset="0"/>
              </a:rPr>
              <a:t>l’œuvre </a:t>
            </a:r>
            <a:r>
              <a:rPr lang="fr-FR" sz="2000" dirty="0" smtClean="0">
                <a:latin typeface="Calibri" panose="020F0502020204030204" pitchFamily="34" charset="0"/>
                <a:cs typeface="Calibri" panose="020F0502020204030204" pitchFamily="34" charset="0"/>
              </a:rPr>
              <a:t>« Bleu </a:t>
            </a:r>
            <a:r>
              <a:rPr lang="fr-FR" sz="2000" dirty="0">
                <a:latin typeface="Calibri" panose="020F0502020204030204" pitchFamily="34" charset="0"/>
                <a:cs typeface="Calibri" panose="020F0502020204030204" pitchFamily="34" charset="0"/>
              </a:rPr>
              <a:t>du ciel de Kandinsky » que tu vois à travers la fenêtre. </a:t>
            </a:r>
          </a:p>
          <a:p>
            <a:pPr marL="0" indent="0">
              <a:buNone/>
            </a:pPr>
            <a:r>
              <a:rPr lang="fr-FR" sz="2000" dirty="0">
                <a:latin typeface="Calibri" panose="020F0502020204030204" pitchFamily="34" charset="0"/>
                <a:cs typeface="Calibri" panose="020F0502020204030204" pitchFamily="34" charset="0"/>
              </a:rPr>
              <a:t>Si tu as de la peinture, de l’encre .... Peins le ciel et ses nuages, son soleil, ses oiseaux, ses avions… tout ce que ton objet a pu voir.  </a:t>
            </a:r>
          </a:p>
          <a:p>
            <a:pPr marL="0" indent="0">
              <a:buNone/>
            </a:pPr>
            <a:endParaRPr lang="fr-FR" sz="2000" u="sng"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773B0174-E4EB-3245-8372-39C92F8C255E}"/>
              </a:ext>
            </a:extLst>
          </p:cNvPr>
          <p:cNvPicPr>
            <a:picLocks noChangeAspect="1"/>
          </p:cNvPicPr>
          <p:nvPr/>
        </p:nvPicPr>
        <p:blipFill>
          <a:blip r:embed="rId2"/>
          <a:stretch>
            <a:fillRect/>
          </a:stretch>
        </p:blipFill>
        <p:spPr>
          <a:xfrm>
            <a:off x="7494910" y="2126420"/>
            <a:ext cx="3032441" cy="4100866"/>
          </a:xfrm>
          <a:prstGeom prst="rect">
            <a:avLst/>
          </a:prstGeom>
        </p:spPr>
      </p:pic>
      <p:pic>
        <p:nvPicPr>
          <p:cNvPr id="6" name="Picture 1" descr="page4image1993488">
            <a:extLst>
              <a:ext uri="{FF2B5EF4-FFF2-40B4-BE49-F238E27FC236}">
                <a16:creationId xmlns:a16="http://schemas.microsoft.com/office/drawing/2014/main" id="{6533071C-FEF0-A946-AD8C-E2B7E8633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587" y="1479754"/>
            <a:ext cx="5682205" cy="5105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page8image185067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3381492" cy="303058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03E318D-F418-A14C-B651-54A0693C956D}"/>
              </a:ext>
            </a:extLst>
          </p:cNvPr>
          <p:cNvSpPr>
            <a:spLocks noGrp="1"/>
          </p:cNvSpPr>
          <p:nvPr>
            <p:ph type="title"/>
          </p:nvPr>
        </p:nvSpPr>
        <p:spPr>
          <a:xfrm>
            <a:off x="-1652229" y="430813"/>
            <a:ext cx="6433236" cy="1371600"/>
          </a:xfrm>
        </p:spPr>
        <p:txBody>
          <a:bodyPr/>
          <a:lstStyle/>
          <a:p>
            <a:pPr algn="ctr"/>
            <a:r>
              <a:rPr lang="fr-FR" b="1" dirty="0">
                <a:solidFill>
                  <a:srgbClr val="FFFF00"/>
                </a:solidFill>
              </a:rPr>
              <a:t>Jour 3</a:t>
            </a:r>
            <a:r>
              <a:rPr lang="fr-FR" dirty="0"/>
              <a:t> </a:t>
            </a:r>
          </a:p>
        </p:txBody>
      </p:sp>
      <p:sp>
        <p:nvSpPr>
          <p:cNvPr id="5" name="ZoneTexte 4"/>
          <p:cNvSpPr txBox="1"/>
          <p:nvPr/>
        </p:nvSpPr>
        <p:spPr>
          <a:xfrm>
            <a:off x="3906499" y="-136579"/>
            <a:ext cx="8194061" cy="1631216"/>
          </a:xfrm>
          <a:prstGeom prst="rect">
            <a:avLst/>
          </a:prstGeom>
          <a:noFill/>
        </p:spPr>
        <p:txBody>
          <a:bodyPr wrap="square" rtlCol="0">
            <a:spAutoFit/>
          </a:bodyPr>
          <a:lstStyle/>
          <a:p>
            <a:endParaRPr lang="fr-FR" sz="2000" dirty="0" smtClean="0">
              <a:latin typeface="Calibri" panose="020F0502020204030204" pitchFamily="34" charset="0"/>
              <a:cs typeface="Calibri" panose="020F0502020204030204" pitchFamily="34" charset="0"/>
            </a:endParaRPr>
          </a:p>
          <a:p>
            <a:r>
              <a:rPr lang="fr-FR" sz="2000" u="sng" dirty="0">
                <a:latin typeface="Calibri" panose="020F0502020204030204" pitchFamily="34" charset="0"/>
                <a:cs typeface="Calibri" panose="020F0502020204030204" pitchFamily="34" charset="0"/>
              </a:rPr>
              <a:t>Consigne d’écriture </a:t>
            </a:r>
          </a:p>
          <a:p>
            <a:endParaRPr lang="fr-FR" sz="2000" dirty="0" smtClean="0">
              <a:latin typeface="Calibri" panose="020F0502020204030204" pitchFamily="34" charset="0"/>
              <a:cs typeface="Calibri" panose="020F0502020204030204" pitchFamily="34" charset="0"/>
            </a:endParaRPr>
          </a:p>
          <a:p>
            <a:r>
              <a:rPr lang="fr-FR" sz="2000" dirty="0" smtClean="0">
                <a:latin typeface="Calibri" panose="020F0502020204030204" pitchFamily="34" charset="0"/>
                <a:cs typeface="Calibri" panose="020F0502020204030204" pitchFamily="34" charset="0"/>
              </a:rPr>
              <a:t>Ton </a:t>
            </a:r>
            <a:r>
              <a:rPr lang="fr-FR" sz="2000" dirty="0">
                <a:latin typeface="Calibri" panose="020F0502020204030204" pitchFamily="34" charset="0"/>
                <a:cs typeface="Calibri" panose="020F0502020204030204" pitchFamily="34" charset="0"/>
              </a:rPr>
              <a:t>objet regarde par la fenêtre. Il observe le ciel. </a:t>
            </a:r>
          </a:p>
          <a:p>
            <a:r>
              <a:rPr lang="fr-FR" sz="2000" dirty="0" smtClean="0">
                <a:latin typeface="Calibri" panose="020F0502020204030204" pitchFamily="34" charset="0"/>
                <a:cs typeface="Calibri" panose="020F0502020204030204" pitchFamily="34" charset="0"/>
              </a:rPr>
              <a:t>À quoi pense-t-il ? Que voit-il dans le ciel ? Raconte… </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857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C06A7B-39D0-ED47-8D92-E3276A737F5C}"/>
              </a:ext>
            </a:extLst>
          </p:cNvPr>
          <p:cNvSpPr>
            <a:spLocks noGrp="1"/>
          </p:cNvSpPr>
          <p:nvPr>
            <p:ph idx="1"/>
          </p:nvPr>
        </p:nvSpPr>
        <p:spPr>
          <a:xfrm>
            <a:off x="152669" y="3272003"/>
            <a:ext cx="4902925" cy="2562838"/>
          </a:xfrm>
        </p:spPr>
        <p:txBody>
          <a:bodyPr>
            <a:noAutofit/>
          </a:bodyPr>
          <a:lstStyle/>
          <a:p>
            <a:pPr marL="0" indent="0">
              <a:buNone/>
            </a:pPr>
            <a:r>
              <a:rPr lang="fr-FR" sz="2000" u="sng" dirty="0">
                <a:latin typeface="Calibri" panose="020F0502020204030204" pitchFamily="34" charset="0"/>
                <a:cs typeface="Calibri" panose="020F0502020204030204" pitchFamily="34" charset="0"/>
              </a:rPr>
              <a:t>Consigne d’écriture </a:t>
            </a:r>
          </a:p>
          <a:p>
            <a:pPr marL="0" indent="0">
              <a:buNone/>
            </a:pPr>
            <a:r>
              <a:rPr lang="fr-FR" sz="2000" dirty="0">
                <a:latin typeface="Calibri" panose="020F0502020204030204" pitchFamily="34" charset="0"/>
                <a:cs typeface="Calibri" panose="020F0502020204030204" pitchFamily="34" charset="0"/>
              </a:rPr>
              <a:t>Ton objet a </a:t>
            </a:r>
            <a:r>
              <a:rPr lang="fr-FR" sz="2000" dirty="0" smtClean="0">
                <a:latin typeface="Calibri" panose="020F0502020204030204" pitchFamily="34" charset="0"/>
                <a:cs typeface="Calibri" panose="020F0502020204030204" pitchFamily="34" charset="0"/>
              </a:rPr>
              <a:t>faim ! Qu’est-ce </a:t>
            </a:r>
            <a:r>
              <a:rPr lang="fr-FR" sz="2000" dirty="0">
                <a:latin typeface="Calibri" panose="020F0502020204030204" pitchFamily="34" charset="0"/>
                <a:cs typeface="Calibri" panose="020F0502020204030204" pitchFamily="34" charset="0"/>
              </a:rPr>
              <a:t>que tu pourrais lui servir à </a:t>
            </a:r>
            <a:r>
              <a:rPr lang="fr-FR" sz="2000" dirty="0" smtClean="0">
                <a:latin typeface="Calibri" panose="020F0502020204030204" pitchFamily="34" charset="0"/>
                <a:cs typeface="Calibri" panose="020F0502020204030204" pitchFamily="34" charset="0"/>
              </a:rPr>
              <a:t>manger ? </a:t>
            </a:r>
            <a:r>
              <a:rPr lang="fr-FR" sz="2000" dirty="0">
                <a:latin typeface="Calibri" panose="020F0502020204030204" pitchFamily="34" charset="0"/>
                <a:cs typeface="Calibri" panose="020F0502020204030204" pitchFamily="34" charset="0"/>
              </a:rPr>
              <a:t>Imagine </a:t>
            </a:r>
            <a:r>
              <a:rPr lang="fr-FR" sz="2000" dirty="0" smtClean="0">
                <a:latin typeface="Calibri" panose="020F0502020204030204" pitchFamily="34" charset="0"/>
                <a:cs typeface="Calibri" panose="020F0502020204030204" pitchFamily="34" charset="0"/>
              </a:rPr>
              <a:t>la </a:t>
            </a:r>
            <a:r>
              <a:rPr lang="fr-FR" sz="2000" dirty="0">
                <a:latin typeface="Calibri" panose="020F0502020204030204" pitchFamily="34" charset="0"/>
                <a:cs typeface="Calibri" panose="020F0502020204030204" pitchFamily="34" charset="0"/>
              </a:rPr>
              <a:t>recette d’un plat que ton objet pourrait manger. </a:t>
            </a:r>
            <a:r>
              <a:rPr lang="fr-FR" sz="2000" dirty="0" smtClean="0">
                <a:latin typeface="Calibri" panose="020F0502020204030204" pitchFamily="34" charset="0"/>
                <a:cs typeface="Calibri" panose="020F0502020204030204" pitchFamily="34" charset="0"/>
              </a:rPr>
              <a:t>Écris la </a:t>
            </a:r>
            <a:r>
              <a:rPr lang="fr-FR" sz="2000" dirty="0">
                <a:latin typeface="Calibri" panose="020F0502020204030204" pitchFamily="34" charset="0"/>
                <a:cs typeface="Calibri" panose="020F0502020204030204" pitchFamily="34" charset="0"/>
              </a:rPr>
              <a:t>liste des ingrédients, les étapes </a:t>
            </a:r>
            <a:r>
              <a:rPr lang="fr-FR" sz="2000" dirty="0" smtClean="0">
                <a:latin typeface="Calibri" panose="020F0502020204030204" pitchFamily="34" charset="0"/>
                <a:cs typeface="Calibri" panose="020F0502020204030204" pitchFamily="34" charset="0"/>
              </a:rPr>
              <a:t>de la préparation. </a:t>
            </a:r>
            <a:endParaRPr lang="fr-FR" sz="2000" dirty="0">
              <a:latin typeface="Calibri" panose="020F0502020204030204" pitchFamily="34" charset="0"/>
              <a:cs typeface="Calibri" panose="020F0502020204030204" pitchFamily="34" charset="0"/>
            </a:endParaRPr>
          </a:p>
          <a:p>
            <a:pPr marL="0" indent="0">
              <a:buNone/>
            </a:pPr>
            <a:r>
              <a:rPr lang="fr-FR" sz="2000" dirty="0" smtClean="0">
                <a:latin typeface="Calibri" panose="020F0502020204030204" pitchFamily="34" charset="0"/>
                <a:cs typeface="Calibri" panose="020F0502020204030204" pitchFamily="34" charset="0"/>
              </a:rPr>
              <a:t>Comment a-t-il trouvé ce plat ? </a:t>
            </a:r>
            <a:endParaRPr lang="fr-FR" sz="2000" dirty="0">
              <a:latin typeface="Calibri" panose="020F0502020204030204" pitchFamily="34" charset="0"/>
              <a:cs typeface="Calibri" panose="020F0502020204030204" pitchFamily="34" charset="0"/>
            </a:endParaRPr>
          </a:p>
          <a:p>
            <a:pPr marL="0" indent="0">
              <a:buNone/>
            </a:pPr>
            <a:endParaRPr lang="fr-FR" sz="2000" dirty="0">
              <a:effectLst/>
              <a:latin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9D90D2D6-AF5E-FE42-B18A-B77AADF6F732}"/>
              </a:ext>
            </a:extLst>
          </p:cNvPr>
          <p:cNvPicPr>
            <a:picLocks noChangeAspect="1"/>
          </p:cNvPicPr>
          <p:nvPr/>
        </p:nvPicPr>
        <p:blipFill>
          <a:blip r:embed="rId2"/>
          <a:stretch>
            <a:fillRect/>
          </a:stretch>
        </p:blipFill>
        <p:spPr>
          <a:xfrm>
            <a:off x="8534400" y="232588"/>
            <a:ext cx="3391989" cy="3056734"/>
          </a:xfrm>
          <a:prstGeom prst="rect">
            <a:avLst/>
          </a:prstGeom>
        </p:spPr>
      </p:pic>
      <p:pic>
        <p:nvPicPr>
          <p:cNvPr id="10" name="Image 9">
            <a:extLst>
              <a:ext uri="{FF2B5EF4-FFF2-40B4-BE49-F238E27FC236}">
                <a16:creationId xmlns:a16="http://schemas.microsoft.com/office/drawing/2014/main" id="{C02150B0-AFB2-3048-AE86-6C549B76BEED}"/>
              </a:ext>
            </a:extLst>
          </p:cNvPr>
          <p:cNvPicPr>
            <a:picLocks noChangeAspect="1"/>
          </p:cNvPicPr>
          <p:nvPr/>
        </p:nvPicPr>
        <p:blipFill>
          <a:blip r:embed="rId3"/>
          <a:stretch>
            <a:fillRect/>
          </a:stretch>
        </p:blipFill>
        <p:spPr>
          <a:xfrm>
            <a:off x="5322079" y="1580606"/>
            <a:ext cx="2986166" cy="1366551"/>
          </a:xfrm>
          <a:prstGeom prst="rect">
            <a:avLst/>
          </a:prstGeom>
        </p:spPr>
      </p:pic>
      <p:pic>
        <p:nvPicPr>
          <p:cNvPr id="8" name="Picture 1" descr="page8image185067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3381492" cy="303058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03E318D-F418-A14C-B651-54A0693C956D}"/>
              </a:ext>
            </a:extLst>
          </p:cNvPr>
          <p:cNvSpPr>
            <a:spLocks noGrp="1"/>
          </p:cNvSpPr>
          <p:nvPr>
            <p:ph type="title"/>
          </p:nvPr>
        </p:nvSpPr>
        <p:spPr>
          <a:xfrm>
            <a:off x="-871750" y="574376"/>
            <a:ext cx="5124994" cy="1371600"/>
          </a:xfrm>
        </p:spPr>
        <p:txBody>
          <a:bodyPr/>
          <a:lstStyle/>
          <a:p>
            <a:pPr algn="ctr"/>
            <a:r>
              <a:rPr lang="fr-FR" b="1" dirty="0">
                <a:solidFill>
                  <a:srgbClr val="FFFF00"/>
                </a:solidFill>
              </a:rPr>
              <a:t>Jour 4</a:t>
            </a:r>
          </a:p>
        </p:txBody>
      </p:sp>
      <p:sp>
        <p:nvSpPr>
          <p:cNvPr id="5" name="ZoneTexte 4"/>
          <p:cNvSpPr txBox="1"/>
          <p:nvPr/>
        </p:nvSpPr>
        <p:spPr>
          <a:xfrm>
            <a:off x="5982789" y="3254684"/>
            <a:ext cx="6073493" cy="3477875"/>
          </a:xfrm>
          <a:prstGeom prst="rect">
            <a:avLst/>
          </a:prstGeom>
          <a:noFill/>
        </p:spPr>
        <p:txBody>
          <a:bodyPr wrap="square" rtlCol="0">
            <a:spAutoFit/>
          </a:bodyPr>
          <a:lstStyle/>
          <a:p>
            <a:r>
              <a:rPr lang="fr-FR" sz="2000" u="sng" dirty="0">
                <a:latin typeface="Calibri" panose="020F0502020204030204" pitchFamily="34" charset="0"/>
                <a:cs typeface="Calibri" panose="020F0502020204030204" pitchFamily="34" charset="0"/>
              </a:rPr>
              <a:t>Consigne artistique</a:t>
            </a:r>
          </a:p>
          <a:p>
            <a:r>
              <a:rPr lang="fr-FR" sz="2000" dirty="0" smtClean="0">
                <a:latin typeface="Calibri" panose="020F0502020204030204" pitchFamily="34" charset="0"/>
                <a:cs typeface="Calibri" panose="020F0502020204030204" pitchFamily="34" charset="0"/>
              </a:rPr>
              <a:t>Le </a:t>
            </a:r>
            <a:r>
              <a:rPr lang="fr-FR" sz="2000" dirty="0">
                <a:latin typeface="Calibri" panose="020F0502020204030204" pitchFamily="34" charset="0"/>
                <a:cs typeface="Calibri" panose="020F0502020204030204" pitchFamily="34" charset="0"/>
              </a:rPr>
              <a:t>monsieur que tu vois à ta fenêtre s’appelle Daniel Spoerri. C’est un artiste.</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Il pense que les repas sont des moments très importants et qu’on devrait garder en mémoire ce temps de partage. C’est pourquoi il fait des tableaux avec des tables sur lesquelles ses amis viennent de manger. Il colle les assiettes, les verres... et accroche la table au mur. </a:t>
            </a:r>
          </a:p>
          <a:p>
            <a:endParaRPr lang="fr-FR" sz="2000" dirty="0">
              <a:latin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Dessine ou prends en photo le repas de ton objet.</a:t>
            </a:r>
            <a:endParaRPr lang="fr-FR" sz="2000" dirty="0"/>
          </a:p>
        </p:txBody>
      </p:sp>
    </p:spTree>
    <p:extLst>
      <p:ext uri="{BB962C8B-B14F-4D97-AF65-F5344CB8AC3E}">
        <p14:creationId xmlns:p14="http://schemas.microsoft.com/office/powerpoint/2010/main" val="1310946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C06A7B-39D0-ED47-8D92-E3276A737F5C}"/>
              </a:ext>
            </a:extLst>
          </p:cNvPr>
          <p:cNvSpPr>
            <a:spLocks noGrp="1"/>
          </p:cNvSpPr>
          <p:nvPr>
            <p:ph idx="1"/>
          </p:nvPr>
        </p:nvSpPr>
        <p:spPr>
          <a:xfrm>
            <a:off x="398459" y="3030583"/>
            <a:ext cx="5924550" cy="3383280"/>
          </a:xfrm>
        </p:spPr>
        <p:txBody>
          <a:bodyPr>
            <a:normAutofit/>
          </a:bodyPr>
          <a:lstStyle/>
          <a:p>
            <a:pPr marL="0" indent="0">
              <a:buNone/>
            </a:pPr>
            <a:r>
              <a:rPr lang="fr-FR" sz="2000" u="sng" dirty="0">
                <a:latin typeface="Calibri" panose="020F0502020204030204" pitchFamily="34" charset="0"/>
                <a:cs typeface="Calibri" panose="020F0502020204030204" pitchFamily="34" charset="0"/>
              </a:rPr>
              <a:t>Consigne d’écriture </a:t>
            </a:r>
          </a:p>
          <a:p>
            <a:pPr marL="0" indent="0">
              <a:buNone/>
            </a:pPr>
            <a:r>
              <a:rPr lang="fr-FR" sz="2000" dirty="0">
                <a:latin typeface="Calibri" panose="020F0502020204030204" pitchFamily="34" charset="0"/>
                <a:cs typeface="Calibri" panose="020F0502020204030204" pitchFamily="34" charset="0"/>
              </a:rPr>
              <a:t>Ton objet rencontre un de </a:t>
            </a:r>
            <a:r>
              <a:rPr lang="fr-FR" sz="2000" dirty="0" smtClean="0">
                <a:latin typeface="Calibri" panose="020F0502020204030204" pitchFamily="34" charset="0"/>
                <a:cs typeface="Calibri" panose="020F0502020204030204" pitchFamily="34" charset="0"/>
              </a:rPr>
              <a:t>ses </a:t>
            </a:r>
            <a:r>
              <a:rPr lang="fr-FR" sz="2000" dirty="0">
                <a:latin typeface="Calibri" panose="020F0502020204030204" pitchFamily="34" charset="0"/>
                <a:cs typeface="Calibri" panose="020F0502020204030204" pitchFamily="34" charset="0"/>
              </a:rPr>
              <a:t>amis. </a:t>
            </a:r>
          </a:p>
          <a:p>
            <a:pPr marL="0" indent="0">
              <a:buNone/>
            </a:pPr>
            <a:r>
              <a:rPr lang="fr-FR" sz="2000" dirty="0">
                <a:latin typeface="Calibri" panose="020F0502020204030204" pitchFamily="34" charset="0"/>
                <a:cs typeface="Calibri" panose="020F0502020204030204" pitchFamily="34" charset="0"/>
              </a:rPr>
              <a:t>Qui </a:t>
            </a:r>
            <a:r>
              <a:rPr lang="fr-FR" sz="2000" dirty="0" smtClean="0">
                <a:latin typeface="Calibri" panose="020F0502020204030204" pitchFamily="34" charset="0"/>
                <a:cs typeface="Calibri" panose="020F0502020204030204" pitchFamily="34" charset="0"/>
              </a:rPr>
              <a:t>rencontre-t-il ? </a:t>
            </a:r>
            <a:r>
              <a:rPr lang="fr-FR" sz="2000" dirty="0">
                <a:latin typeface="Calibri" panose="020F0502020204030204" pitchFamily="34" charset="0"/>
                <a:cs typeface="Calibri" panose="020F0502020204030204" pitchFamily="34" charset="0"/>
              </a:rPr>
              <a:t>Que va-t-il se </a:t>
            </a:r>
            <a:r>
              <a:rPr lang="fr-FR" sz="2000" dirty="0" smtClean="0">
                <a:latin typeface="Calibri" panose="020F0502020204030204" pitchFamily="34" charset="0"/>
                <a:cs typeface="Calibri" panose="020F0502020204030204" pitchFamily="34" charset="0"/>
              </a:rPr>
              <a:t>passer ? </a:t>
            </a:r>
            <a:endParaRPr lang="fr-FR" sz="2000" dirty="0">
              <a:latin typeface="Calibri" panose="020F0502020204030204" pitchFamily="34" charset="0"/>
              <a:cs typeface="Calibri" panose="020F0502020204030204" pitchFamily="34" charset="0"/>
            </a:endParaRPr>
          </a:p>
          <a:p>
            <a:pPr marL="0" indent="0">
              <a:buNone/>
            </a:pPr>
            <a:endParaRPr lang="fr-FR" sz="2000" dirty="0">
              <a:latin typeface="Calibri" panose="020F0502020204030204" pitchFamily="34" charset="0"/>
              <a:cs typeface="Calibri" panose="020F0502020204030204" pitchFamily="34" charset="0"/>
            </a:endParaRPr>
          </a:p>
          <a:p>
            <a:pPr marL="0" indent="0">
              <a:buNone/>
            </a:pPr>
            <a:endParaRPr lang="fr-FR" sz="2000" dirty="0">
              <a:latin typeface="Calibri" panose="020F0502020204030204" pitchFamily="34" charset="0"/>
              <a:cs typeface="Calibri" panose="020F0502020204030204" pitchFamily="34" charset="0"/>
            </a:endParaRPr>
          </a:p>
          <a:p>
            <a:pPr marL="0" indent="0">
              <a:buNone/>
            </a:pPr>
            <a:r>
              <a:rPr lang="fr-FR" sz="2000" u="sng" dirty="0">
                <a:latin typeface="Calibri" panose="020F0502020204030204" pitchFamily="34" charset="0"/>
                <a:cs typeface="Calibri" panose="020F0502020204030204" pitchFamily="34" charset="0"/>
              </a:rPr>
              <a:t>Consigne artistique </a:t>
            </a:r>
          </a:p>
          <a:p>
            <a:pPr marL="0" indent="0">
              <a:buNone/>
            </a:pPr>
            <a:r>
              <a:rPr lang="fr-FR" sz="2000" dirty="0" smtClean="0">
                <a:latin typeface="Calibri" panose="020F0502020204030204" pitchFamily="34" charset="0"/>
                <a:cs typeface="Calibri" panose="020F0502020204030204" pitchFamily="34" charset="0"/>
              </a:rPr>
              <a:t>Dessine ou prends </a:t>
            </a:r>
            <a:r>
              <a:rPr lang="fr-FR" sz="2000" dirty="0">
                <a:latin typeface="Calibri" panose="020F0502020204030204" pitchFamily="34" charset="0"/>
                <a:cs typeface="Calibri" panose="020F0502020204030204" pitchFamily="34" charset="0"/>
              </a:rPr>
              <a:t>une photo de la rencontre des deux objets</a:t>
            </a:r>
            <a:r>
              <a:rPr lang="fr-FR" sz="2000" dirty="0" smtClean="0">
                <a:latin typeface="Calibri" panose="020F0502020204030204" pitchFamily="34" charset="0"/>
                <a:cs typeface="Calibri" panose="020F0502020204030204" pitchFamily="34" charset="0"/>
              </a:rPr>
              <a:t>.</a:t>
            </a:r>
            <a:endParaRPr lang="fr-FR" sz="2000" dirty="0">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E160AB1E-B742-434B-A488-046CBFCB4B0E}"/>
              </a:ext>
            </a:extLst>
          </p:cNvPr>
          <p:cNvPicPr>
            <a:picLocks noChangeAspect="1"/>
          </p:cNvPicPr>
          <p:nvPr/>
        </p:nvPicPr>
        <p:blipFill>
          <a:blip r:embed="rId2"/>
          <a:stretch>
            <a:fillRect/>
          </a:stretch>
        </p:blipFill>
        <p:spPr>
          <a:xfrm>
            <a:off x="7772400" y="2014194"/>
            <a:ext cx="2857500" cy="2857500"/>
          </a:xfrm>
          <a:prstGeom prst="rect">
            <a:avLst/>
          </a:prstGeom>
        </p:spPr>
      </p:pic>
      <p:pic>
        <p:nvPicPr>
          <p:cNvPr id="7" name="Picture 1" descr="page4image1993488">
            <a:extLst>
              <a:ext uri="{FF2B5EF4-FFF2-40B4-BE49-F238E27FC236}">
                <a16:creationId xmlns:a16="http://schemas.microsoft.com/office/drawing/2014/main" id="{366EEFEB-BAC6-F143-A36B-9F60206A0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754" y="1479526"/>
            <a:ext cx="4461862" cy="40093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page8image185067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3381492" cy="303058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03E318D-F418-A14C-B651-54A0693C956D}"/>
              </a:ext>
            </a:extLst>
          </p:cNvPr>
          <p:cNvSpPr>
            <a:spLocks noGrp="1"/>
          </p:cNvSpPr>
          <p:nvPr>
            <p:ph type="title"/>
          </p:nvPr>
        </p:nvSpPr>
        <p:spPr>
          <a:xfrm>
            <a:off x="-1100004" y="534799"/>
            <a:ext cx="5268334" cy="1371600"/>
          </a:xfrm>
        </p:spPr>
        <p:txBody>
          <a:bodyPr/>
          <a:lstStyle/>
          <a:p>
            <a:pPr algn="ctr"/>
            <a:r>
              <a:rPr lang="fr-FR" b="1" dirty="0">
                <a:solidFill>
                  <a:srgbClr val="FFFF00"/>
                </a:solidFill>
              </a:rPr>
              <a:t>Jour 5</a:t>
            </a:r>
          </a:p>
        </p:txBody>
      </p:sp>
      <p:sp>
        <p:nvSpPr>
          <p:cNvPr id="6" name="Bulle ronde 5"/>
          <p:cNvSpPr/>
          <p:nvPr/>
        </p:nvSpPr>
        <p:spPr>
          <a:xfrm>
            <a:off x="8464442" y="231634"/>
            <a:ext cx="3435532" cy="2015177"/>
          </a:xfrm>
          <a:prstGeom prst="wedgeEllipseCallout">
            <a:avLst>
              <a:gd name="adj1" fmla="val -26156"/>
              <a:gd name="adj2" fmla="val 82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Tu peux faire parler tes personnages ! </a:t>
            </a:r>
            <a:endParaRPr lang="fr-FR" dirty="0"/>
          </a:p>
        </p:txBody>
      </p:sp>
    </p:spTree>
    <p:extLst>
      <p:ext uri="{BB962C8B-B14F-4D97-AF65-F5344CB8AC3E}">
        <p14:creationId xmlns:p14="http://schemas.microsoft.com/office/powerpoint/2010/main" val="17860982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508</TotalTime>
  <Words>234</Words>
  <Application>Microsoft Office PowerPoint</Application>
  <PresentationFormat>Grand écran</PresentationFormat>
  <Paragraphs>43</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Calibri</vt:lpstr>
      <vt:lpstr>Century Gothic</vt:lpstr>
      <vt:lpstr>Garamond</vt:lpstr>
      <vt:lpstr>Savon</vt:lpstr>
      <vt:lpstr>Jour 1 </vt:lpstr>
      <vt:lpstr>Jour 2 </vt:lpstr>
      <vt:lpstr>Jour 3 </vt:lpstr>
      <vt:lpstr>Jour 4</vt:lpstr>
      <vt:lpstr>Jour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ÉCRIRE UN PETIT PEU CHAQUE JOUR</dc:title>
  <dc:creator>Jean-Guillaume LONGAN</dc:creator>
  <cp:lastModifiedBy>Marie-Chantal Pellegry</cp:lastModifiedBy>
  <cp:revision>39</cp:revision>
  <dcterms:created xsi:type="dcterms:W3CDTF">2020-03-24T10:59:32Z</dcterms:created>
  <dcterms:modified xsi:type="dcterms:W3CDTF">2020-03-27T07:39:06Z</dcterms:modified>
</cp:coreProperties>
</file>