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ójkąt równoramienny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ójkąt prostokątny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ójkąt równoramienny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  <p:cxnSp>
        <p:nvCxnSpPr>
          <p:cNvPr id="11" name="Łącznik prosty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ójkąt prostokątny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69D10D5-402F-4BA4-BB79-41F5037FC510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0764ACA-04BC-4601-ADB0-857C2BD6164C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116632"/>
            <a:ext cx="8062912" cy="1470025"/>
          </a:xfrm>
        </p:spPr>
        <p:txBody>
          <a:bodyPr/>
          <a:lstStyle/>
          <a:p>
            <a:r>
              <a:rPr lang="pl-PL" dirty="0" smtClean="0"/>
              <a:t>Moje wakacje :D  </a:t>
            </a:r>
            <a:endParaRPr lang="pl-PL" dirty="0"/>
          </a:p>
        </p:txBody>
      </p:sp>
      <p:pic>
        <p:nvPicPr>
          <p:cNvPr id="1026" name="Picture 2" descr="C:\Users\student\Desktop\gsgs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348880"/>
            <a:ext cx="5982964" cy="35265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 wakacjach grałem w </a:t>
            </a:r>
            <a:r>
              <a:rPr lang="pl-PL" dirty="0" err="1" smtClean="0"/>
              <a:t>Counter-STRIKE</a:t>
            </a:r>
            <a:r>
              <a:rPr lang="pl-PL" dirty="0" smtClean="0"/>
              <a:t> 1.6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Grałem w </a:t>
            </a:r>
            <a:r>
              <a:rPr lang="pl-PL" dirty="0" err="1" smtClean="0"/>
              <a:t>Couter-Strike</a:t>
            </a:r>
            <a:r>
              <a:rPr lang="pl-PL" dirty="0" smtClean="0"/>
              <a:t> 1.6 z kolegami i z braćmi. Zawsze wieczorem i popołudniu graliśmy .Cały czas strzelałem w głowę (</a:t>
            </a:r>
            <a:r>
              <a:rPr lang="pl-PL" dirty="0" err="1" smtClean="0"/>
              <a:t>head</a:t>
            </a:r>
            <a:r>
              <a:rPr lang="pl-PL" dirty="0" smtClean="0"/>
              <a:t> </a:t>
            </a:r>
            <a:r>
              <a:rPr lang="pl-PL" dirty="0" err="1" smtClean="0"/>
              <a:t>shot</a:t>
            </a:r>
            <a:r>
              <a:rPr lang="pl-PL" dirty="0" smtClean="0"/>
              <a:t>) a koledzy się wtedy wnerwiali :D</a:t>
            </a:r>
            <a:endParaRPr lang="pl-PL" dirty="0"/>
          </a:p>
        </p:txBody>
      </p:sp>
      <p:pic>
        <p:nvPicPr>
          <p:cNvPr id="2051" name="Picture 3" descr="C:\Users\student\Desktop\inde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4005064"/>
            <a:ext cx="5092526" cy="25679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8229600" cy="1399032"/>
          </a:xfrm>
        </p:spPr>
        <p:txBody>
          <a:bodyPr/>
          <a:lstStyle/>
          <a:p>
            <a:r>
              <a:rPr lang="pl-PL" dirty="0" err="1" smtClean="0"/>
              <a:t>Counter</a:t>
            </a:r>
            <a:r>
              <a:rPr lang="pl-PL" dirty="0" smtClean="0"/>
              <a:t> – </a:t>
            </a:r>
            <a:r>
              <a:rPr lang="pl-PL" dirty="0" err="1" smtClean="0"/>
              <a:t>Strike</a:t>
            </a:r>
            <a:r>
              <a:rPr lang="pl-PL" dirty="0" smtClean="0"/>
              <a:t> 1.6 </a:t>
            </a:r>
            <a:endParaRPr lang="pl-PL" dirty="0"/>
          </a:p>
        </p:txBody>
      </p:sp>
      <p:pic>
        <p:nvPicPr>
          <p:cNvPr id="3075" name="Picture 3" descr="C:\Users\student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420888"/>
            <a:ext cx="5166692" cy="29573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Na wakacjach byłem w ośrodku wypoczynkowym </a:t>
            </a:r>
            <a:r>
              <a:rPr lang="pl-PL" dirty="0" err="1" smtClean="0"/>
              <a:t>Skorzecin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4099" name="Picture 3" descr="C:\Users\student\Desktop\inde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140968"/>
            <a:ext cx="5184576" cy="24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 </a:t>
            </a:r>
            <a:r>
              <a:rPr lang="pl-PL" dirty="0" err="1" smtClean="0"/>
              <a:t>skorzecinie</a:t>
            </a:r>
            <a:r>
              <a:rPr lang="pl-PL" dirty="0" smtClean="0"/>
              <a:t> 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Grałem w piłkę.</a:t>
            </a:r>
          </a:p>
          <a:p>
            <a:r>
              <a:rPr lang="pl-PL" dirty="0" smtClean="0"/>
              <a:t>Kąpałem się w jeziorze.</a:t>
            </a:r>
          </a:p>
          <a:p>
            <a:r>
              <a:rPr lang="pl-PL" dirty="0" smtClean="0"/>
              <a:t>Jadłem </a:t>
            </a:r>
            <a:r>
              <a:rPr lang="pl-PL" dirty="0" err="1" smtClean="0"/>
              <a:t>Shaki</a:t>
            </a:r>
            <a:r>
              <a:rPr lang="pl-PL" dirty="0" smtClean="0"/>
              <a:t> .</a:t>
            </a:r>
          </a:p>
          <a:p>
            <a:r>
              <a:rPr lang="pl-PL" dirty="0" smtClean="0"/>
              <a:t>Kupiłem sobie nerkę (pomarańczową)</a:t>
            </a:r>
          </a:p>
          <a:p>
            <a:r>
              <a:rPr lang="pl-PL" dirty="0" smtClean="0"/>
              <a:t>Grałem na automatach.</a:t>
            </a:r>
          </a:p>
          <a:p>
            <a:r>
              <a:rPr lang="pl-PL" dirty="0" smtClean="0"/>
              <a:t>Spałem na materacu.</a:t>
            </a:r>
          </a:p>
          <a:p>
            <a:r>
              <a:rPr lang="pl-PL" dirty="0" smtClean="0"/>
              <a:t>Jadłem różne dobre naleśniki :0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1399032"/>
          </a:xfrm>
        </p:spPr>
        <p:txBody>
          <a:bodyPr>
            <a:normAutofit/>
          </a:bodyPr>
          <a:lstStyle/>
          <a:p>
            <a:r>
              <a:rPr lang="pl-PL" dirty="0" err="1" smtClean="0"/>
              <a:t>Reszte</a:t>
            </a:r>
            <a:r>
              <a:rPr lang="pl-PL" dirty="0" smtClean="0"/>
              <a:t> lipca i </a:t>
            </a:r>
            <a:r>
              <a:rPr lang="pl-PL" dirty="0" err="1" smtClean="0"/>
              <a:t>śierpnia</a:t>
            </a:r>
            <a:r>
              <a:rPr lang="pl-PL" dirty="0" smtClean="0"/>
              <a:t> spotykałem sie z kolegami </a:t>
            </a:r>
            <a:endParaRPr lang="pl-PL" dirty="0"/>
          </a:p>
        </p:txBody>
      </p:sp>
      <p:pic>
        <p:nvPicPr>
          <p:cNvPr id="5123" name="Picture 3" descr="C:\Users\student\Desktop\moja bandf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501008"/>
            <a:ext cx="4566890" cy="23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 wakacje jeździłem na rowerze.</a:t>
            </a:r>
            <a:endParaRPr lang="pl-PL" dirty="0"/>
          </a:p>
        </p:txBody>
      </p:sp>
      <p:pic>
        <p:nvPicPr>
          <p:cNvPr id="6146" name="Picture 2" descr="C:\Users\student\Desktop\inde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132856"/>
            <a:ext cx="4914478" cy="341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Chodziłem do sklepów </a:t>
            </a:r>
            <a:r>
              <a:rPr lang="pl-PL" dirty="0" err="1" smtClean="0"/>
              <a:t>najcześciej</a:t>
            </a:r>
            <a:r>
              <a:rPr lang="pl-PL" dirty="0" smtClean="0"/>
              <a:t> do FRESH </a:t>
            </a:r>
            <a:r>
              <a:rPr lang="pl-PL" dirty="0" err="1" smtClean="0"/>
              <a:t>MARKET’A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etyczny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Niestandardowy 1">
      <a:majorFont>
        <a:latin typeface="Stencil"/>
        <a:ea typeface=""/>
        <a:cs typeface=""/>
      </a:majorFont>
      <a:minorFont>
        <a:latin typeface="Century Gothic"/>
        <a:ea typeface=""/>
        <a:cs typeface="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36</TotalTime>
  <Words>110</Words>
  <Application>Microsoft Office PowerPoint</Application>
  <PresentationFormat>Pokaz na ekranie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Energetyczny</vt:lpstr>
      <vt:lpstr>Moje wakacje :D  </vt:lpstr>
      <vt:lpstr>W wakacjach grałem w Counter-STRIKE 1.6</vt:lpstr>
      <vt:lpstr>Counter – Strike 1.6 </vt:lpstr>
      <vt:lpstr>Na wakacjach byłem w ośrodku wypoczynkowym Skorzecin.</vt:lpstr>
      <vt:lpstr>W skorzecinie :</vt:lpstr>
      <vt:lpstr>Reszte lipca i śierpnia spotykałem sie z kolegami </vt:lpstr>
      <vt:lpstr>W wakacje jeździłem na rowerze.</vt:lpstr>
      <vt:lpstr>Chodziłem do sklepów najcześciej do FRESH MARKET’A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Moje wakacje :D</dc:title>
  <dc:creator>student</dc:creator>
  <cp:lastModifiedBy>student</cp:lastModifiedBy>
  <cp:revision>4</cp:revision>
  <dcterms:created xsi:type="dcterms:W3CDTF">2015-09-11T06:57:36Z</dcterms:created>
  <dcterms:modified xsi:type="dcterms:W3CDTF">2015-09-11T07:34:14Z</dcterms:modified>
</cp:coreProperties>
</file>