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9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1679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5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43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62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05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23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2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22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13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81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5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1502-D9EF-41E8-8F07-983D2621BBF3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9979A6-A49A-43DD-AD2E-219E18AF3E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5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pk19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63237"/>
            <a:ext cx="7766936" cy="1648690"/>
          </a:xfrm>
        </p:spPr>
        <p:txBody>
          <a:bodyPr/>
          <a:lstStyle/>
          <a:p>
            <a:r>
              <a:rPr lang="ru-RU" dirty="0" smtClean="0"/>
              <a:t>Дистанционное обучение в ХакИРОиПК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161309"/>
            <a:ext cx="7766936" cy="969818"/>
          </a:xfrm>
        </p:spPr>
        <p:txBody>
          <a:bodyPr>
            <a:normAutofit/>
          </a:bodyPr>
          <a:lstStyle/>
          <a:p>
            <a:pPr algn="ctr"/>
            <a:r>
              <a:rPr lang="en-US" sz="5200" dirty="0" smtClean="0">
                <a:solidFill>
                  <a:schemeClr val="accent6"/>
                </a:solidFill>
                <a:hlinkClick r:id="rId2"/>
              </a:rPr>
              <a:t>http</a:t>
            </a:r>
            <a:r>
              <a:rPr lang="en-US" sz="5200" dirty="0">
                <a:solidFill>
                  <a:schemeClr val="accent6"/>
                </a:solidFill>
                <a:hlinkClick r:id="rId2"/>
              </a:rPr>
              <a:t>://ipk19.ru</a:t>
            </a:r>
            <a:r>
              <a:rPr lang="en-US" sz="5200" dirty="0" smtClean="0">
                <a:solidFill>
                  <a:schemeClr val="accent6"/>
                </a:solidFill>
                <a:hlinkClick r:id="rId2"/>
              </a:rPr>
              <a:t>/</a:t>
            </a:r>
            <a:r>
              <a:rPr lang="ru-RU" sz="5200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endParaRPr lang="ru-RU" sz="5200" dirty="0" smtClean="0">
              <a:solidFill>
                <a:schemeClr val="accent6"/>
              </a:solidFill>
            </a:endParaRPr>
          </a:p>
          <a:p>
            <a:pPr algn="ctr"/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6" y="3694630"/>
            <a:ext cx="11055552" cy="27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109"/>
            <a:ext cx="8596668" cy="1750291"/>
          </a:xfrm>
        </p:spPr>
        <p:txBody>
          <a:bodyPr/>
          <a:lstStyle/>
          <a:p>
            <a:r>
              <a:rPr lang="ru-RU" dirty="0" smtClean="0"/>
              <a:t>Слева в главном меню выбрать раздел «Дистанционное обучение»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8" b="13799"/>
          <a:stretch/>
        </p:blipFill>
        <p:spPr>
          <a:xfrm>
            <a:off x="1716425" y="1401619"/>
            <a:ext cx="9947563" cy="519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9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22630" cy="1708727"/>
          </a:xfrm>
        </p:spPr>
        <p:txBody>
          <a:bodyPr>
            <a:noAutofit/>
          </a:bodyPr>
          <a:lstStyle/>
          <a:p>
            <a:r>
              <a:rPr lang="ru-RU" sz="2800" dirty="0" smtClean="0"/>
              <a:t>- В правом верхнем углу нажать на кнопку «Войти».</a:t>
            </a:r>
            <a:br>
              <a:rPr lang="ru-RU" sz="2800" dirty="0" smtClean="0"/>
            </a:br>
            <a:r>
              <a:rPr lang="ru-RU" sz="2800" dirty="0" smtClean="0"/>
              <a:t>- В появившемся окне ввести логин и пароль, нажать на кнопку «Войти» (расположена под паролем).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" t="-352" r="-500" b="20066"/>
          <a:stretch/>
        </p:blipFill>
        <p:spPr>
          <a:xfrm>
            <a:off x="677334" y="1773382"/>
            <a:ext cx="11083636" cy="47798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590636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</TotalTime>
  <Words>50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Дистанционное обучение в ХакИРОиПК</vt:lpstr>
      <vt:lpstr>Слева в главном меню выбрать раздел «Дистанционное обучение»</vt:lpstr>
      <vt:lpstr>- В правом верхнем углу нажать на кнопку «Войти». - В появившемся окне ввести логин и пароль, нажать на кнопку «Войти» (расположена под паролем).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 в ХакИРОиПК</dc:title>
  <dc:creator>roscom</dc:creator>
  <cp:lastModifiedBy>roscom</cp:lastModifiedBy>
  <cp:revision>5</cp:revision>
  <dcterms:created xsi:type="dcterms:W3CDTF">2020-12-30T04:23:34Z</dcterms:created>
  <dcterms:modified xsi:type="dcterms:W3CDTF">2020-12-30T05:11:04Z</dcterms:modified>
</cp:coreProperties>
</file>