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	</a:t>
            </a:r>
            <a:r>
              <a:rPr lang="pl-PL" dirty="0" smtClean="0"/>
              <a:t>	Moje Wakacje!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433314"/>
          </a:xfrm>
        </p:spPr>
        <p:txBody>
          <a:bodyPr/>
          <a:lstStyle/>
          <a:p>
            <a:r>
              <a:rPr lang="pl-PL" dirty="0" smtClean="0"/>
              <a:t>			1 Miesiąc</a:t>
            </a:r>
            <a:endParaRPr lang="pl-PL" dirty="0"/>
          </a:p>
        </p:txBody>
      </p:sp>
      <p:sp>
        <p:nvSpPr>
          <p:cNvPr id="1026" name="AutoShape 2" descr="Znalezione obrazy dla zapytania kompu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Znalezione obrazy dla zapytania kompu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9" name="Picture 5" descr="C:\Users\student\Desktop\kompu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700808"/>
            <a:ext cx="3600400" cy="26830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pic>
        <p:nvPicPr>
          <p:cNvPr id="1030" name="Picture 6" descr="C:\Users\student\Desktop\Y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5821" y="1700808"/>
            <a:ext cx="3734163" cy="27363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	</a:t>
            </a:r>
            <a:r>
              <a:rPr lang="pl-PL" dirty="0" smtClean="0"/>
              <a:t>		2 Miesiąc</a:t>
            </a:r>
            <a:endParaRPr lang="pl-PL" dirty="0"/>
          </a:p>
        </p:txBody>
      </p:sp>
      <p:pic>
        <p:nvPicPr>
          <p:cNvPr id="39938" name="Picture 2" descr="Znalezione obrazy dla zapytania Lech Pozna&amp;nacute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543425"/>
            <a:ext cx="1981200" cy="2314575"/>
          </a:xfrm>
          <a:prstGeom prst="rect">
            <a:avLst/>
          </a:prstGeom>
          <a:noFill/>
        </p:spPr>
      </p:pic>
      <p:pic>
        <p:nvPicPr>
          <p:cNvPr id="39939" name="Picture 3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981200" cy="2314575"/>
          </a:xfrm>
          <a:prstGeom prst="rect">
            <a:avLst/>
          </a:prstGeom>
          <a:noFill/>
        </p:spPr>
      </p:pic>
      <p:pic>
        <p:nvPicPr>
          <p:cNvPr id="39940" name="Picture 4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852936"/>
            <a:ext cx="1981200" cy="2314575"/>
          </a:xfrm>
          <a:prstGeom prst="rect">
            <a:avLst/>
          </a:prstGeom>
          <a:noFill/>
        </p:spPr>
      </p:pic>
      <p:pic>
        <p:nvPicPr>
          <p:cNvPr id="39941" name="Picture 5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981200" cy="2314575"/>
          </a:xfrm>
          <a:prstGeom prst="rect">
            <a:avLst/>
          </a:prstGeom>
          <a:noFill/>
        </p:spPr>
      </p:pic>
      <p:pic>
        <p:nvPicPr>
          <p:cNvPr id="39942" name="Picture 6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293096"/>
            <a:ext cx="1981200" cy="2314575"/>
          </a:xfrm>
          <a:prstGeom prst="rect">
            <a:avLst/>
          </a:prstGeom>
          <a:noFill/>
        </p:spPr>
      </p:pic>
      <p:pic>
        <p:nvPicPr>
          <p:cNvPr id="39943" name="Picture 7" descr="C:\Users\student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28800"/>
            <a:ext cx="1981200" cy="2314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Oglądałem mecze </a:t>
            </a:r>
            <a:r>
              <a:rPr lang="pl-PL" dirty="0" err="1" smtClean="0"/>
              <a:t>Virtusów</a:t>
            </a:r>
            <a:r>
              <a:rPr lang="pl-PL" smtClean="0"/>
              <a:t>!</a:t>
            </a:r>
            <a:endParaRPr lang="pl-PL" dirty="0"/>
          </a:p>
        </p:txBody>
      </p:sp>
      <p:sp>
        <p:nvSpPr>
          <p:cNvPr id="40962" name="AutoShape 2" descr="Znalezione obrazy dla zapytania Virtus.P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0963" name="Picture 3" descr="C:\Users\student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348880"/>
            <a:ext cx="5765784" cy="3228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4</Words>
  <Application>Microsoft Office PowerPoint</Application>
  <PresentationFormat>Pokaz na ekranie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Energetyczny</vt:lpstr>
      <vt:lpstr>  Moje Wakacje!</vt:lpstr>
      <vt:lpstr>   1 Miesiąc</vt:lpstr>
      <vt:lpstr>   2 Miesiąc</vt:lpstr>
      <vt:lpstr>Oglądałem mecze Virtusów!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Moje Wakacje!</dc:title>
  <dc:creator>student</dc:creator>
  <cp:lastModifiedBy>student</cp:lastModifiedBy>
  <cp:revision>2</cp:revision>
  <dcterms:created xsi:type="dcterms:W3CDTF">2015-09-18T07:21:25Z</dcterms:created>
  <dcterms:modified xsi:type="dcterms:W3CDTF">2015-09-18T07:35:09Z</dcterms:modified>
</cp:coreProperties>
</file>